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49"/>
  </p:notesMasterIdLst>
  <p:sldIdLst>
    <p:sldId id="456" r:id="rId4"/>
    <p:sldId id="442" r:id="rId5"/>
    <p:sldId id="441" r:id="rId6"/>
    <p:sldId id="457" r:id="rId7"/>
    <p:sldId id="458" r:id="rId8"/>
    <p:sldId id="290" r:id="rId9"/>
    <p:sldId id="430" r:id="rId10"/>
    <p:sldId id="443" r:id="rId11"/>
    <p:sldId id="424" r:id="rId12"/>
    <p:sldId id="460" r:id="rId13"/>
    <p:sldId id="461" r:id="rId14"/>
    <p:sldId id="286" r:id="rId15"/>
    <p:sldId id="453" r:id="rId16"/>
    <p:sldId id="421" r:id="rId17"/>
    <p:sldId id="422" r:id="rId18"/>
    <p:sldId id="400" r:id="rId19"/>
    <p:sldId id="263" r:id="rId20"/>
    <p:sldId id="402" r:id="rId21"/>
    <p:sldId id="407" r:id="rId22"/>
    <p:sldId id="410" r:id="rId23"/>
    <p:sldId id="353" r:id="rId24"/>
    <p:sldId id="438" r:id="rId25"/>
    <p:sldId id="414" r:id="rId26"/>
    <p:sldId id="426" r:id="rId27"/>
    <p:sldId id="451" r:id="rId28"/>
    <p:sldId id="313" r:id="rId29"/>
    <p:sldId id="293" r:id="rId30"/>
    <p:sldId id="312" r:id="rId31"/>
    <p:sldId id="309" r:id="rId32"/>
    <p:sldId id="304" r:id="rId33"/>
    <p:sldId id="462" r:id="rId34"/>
    <p:sldId id="348" r:id="rId35"/>
    <p:sldId id="473" r:id="rId36"/>
    <p:sldId id="388" r:id="rId37"/>
    <p:sldId id="471" r:id="rId38"/>
    <p:sldId id="419" r:id="rId39"/>
    <p:sldId id="272" r:id="rId40"/>
    <p:sldId id="465" r:id="rId41"/>
    <p:sldId id="466" r:id="rId42"/>
    <p:sldId id="467" r:id="rId43"/>
    <p:sldId id="470" r:id="rId44"/>
    <p:sldId id="474" r:id="rId45"/>
    <p:sldId id="472" r:id="rId46"/>
    <p:sldId id="463" r:id="rId47"/>
    <p:sldId id="464" r:id="rId48"/>
  </p:sldIdLst>
  <p:sldSz cx="7543800" cy="9436100"/>
  <p:notesSz cx="7543800" cy="9436100"/>
  <p:defaultTextStyle>
    <a:defPPr>
      <a:defRPr lang="en-US"/>
    </a:defPPr>
    <a:lvl1pPr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1pPr>
    <a:lvl2pPr marL="4572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2pPr>
    <a:lvl3pPr marL="9144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3pPr>
    <a:lvl4pPr marL="13716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4pPr>
    <a:lvl5pPr marL="18288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sz="500"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sz="500"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sz="500"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sz="500"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867">
          <p15:clr>
            <a:srgbClr val="A4A3A4"/>
          </p15:clr>
        </p15:guide>
        <p15:guide id="2" orient="horz" pos="128">
          <p15:clr>
            <a:srgbClr val="A4A3A4"/>
          </p15:clr>
        </p15:guide>
        <p15:guide id="3" pos="4751">
          <p15:clr>
            <a:srgbClr val="A4A3A4"/>
          </p15:clr>
        </p15:guide>
        <p15:guide id="4" pos="2364">
          <p15:clr>
            <a:srgbClr val="A4A3A4"/>
          </p15:clr>
        </p15:guide>
        <p15:guide id="5" pos="3530">
          <p15:clr>
            <a:srgbClr val="A4A3A4"/>
          </p15:clr>
        </p15:guide>
        <p15:guide id="6" pos="3995">
          <p15:clr>
            <a:srgbClr val="A4A3A4"/>
          </p15:clr>
        </p15:guide>
        <p15:guide id="7" pos="3058">
          <p15:clr>
            <a:srgbClr val="A4A3A4"/>
          </p15:clr>
        </p15:guide>
        <p15:guide id="8" pos="18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433"/>
    <a:srgbClr val="191DFF"/>
    <a:srgbClr val="00AE00"/>
    <a:srgbClr val="CCCCCC"/>
    <a:srgbClr val="FF9EF3"/>
    <a:srgbClr val="FFFF00"/>
    <a:srgbClr val="E32434"/>
    <a:srgbClr val="E8E8E8"/>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401" autoAdjust="0"/>
    <p:restoredTop sz="96715"/>
  </p:normalViewPr>
  <p:slideViewPr>
    <p:cSldViewPr snapToGrid="0">
      <p:cViewPr>
        <p:scale>
          <a:sx n="110" d="100"/>
          <a:sy n="110" d="100"/>
        </p:scale>
        <p:origin x="1192" y="-304"/>
      </p:cViewPr>
      <p:guideLst>
        <p:guide orient="horz" pos="1867"/>
        <p:guide orient="horz" pos="128"/>
        <p:guide pos="4751"/>
        <p:guide pos="2364"/>
        <p:guide pos="3530"/>
        <p:guide pos="3995"/>
        <p:guide pos="3058"/>
        <p:guide pos="1870"/>
      </p:guideLst>
    </p:cSldViewPr>
  </p:slideViewPr>
  <p:outlineViewPr>
    <p:cViewPr>
      <p:scale>
        <a:sx n="100" d="100"/>
        <a:sy n="100" d="100"/>
      </p:scale>
      <p:origin x="0" y="0"/>
    </p:cViewPr>
  </p:outlineViewPr>
  <p:notesTextViewPr>
    <p:cViewPr>
      <p:scale>
        <a:sx n="100" d="100"/>
        <a:sy n="100" d="100"/>
      </p:scale>
      <p:origin x="0" y="0"/>
    </p:cViewPr>
  </p:notesTextViewPr>
  <p:sorterViewPr>
    <p:cViewPr varScale="1">
      <p:scale>
        <a:sx n="90" d="100"/>
        <a:sy n="90" d="100"/>
      </p:scale>
      <p:origin x="0" y="74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268663"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4275138" y="0"/>
            <a:ext cx="3268662"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7"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371725" y="714375"/>
            <a:ext cx="2800350" cy="350361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61" name="Rectangle 5"/>
          <p:cNvSpPr>
            <a:spLocks noGrp="1" noChangeArrowheads="1"/>
          </p:cNvSpPr>
          <p:nvPr>
            <p:ph type="body" sz="quarter" idx="3"/>
          </p:nvPr>
        </p:nvSpPr>
        <p:spPr bwMode="auto">
          <a:xfrm>
            <a:off x="1006475" y="4503738"/>
            <a:ext cx="5530850" cy="4217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936038"/>
            <a:ext cx="3268663"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4275138" y="8936038"/>
            <a:ext cx="3268662"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404E0B45-E61A-3B41-BB44-ABB84D59F56C}" type="slidenum">
              <a:rPr lang="en-US"/>
              <a:pPr>
                <a:defRPr/>
              </a:pPr>
              <a:t>‹#›</a:t>
            </a:fld>
            <a:endParaRPr lang="en-US"/>
          </a:p>
        </p:txBody>
      </p:sp>
    </p:spTree>
    <p:extLst>
      <p:ext uri="{BB962C8B-B14F-4D97-AF65-F5344CB8AC3E}">
        <p14:creationId xmlns:p14="http://schemas.microsoft.com/office/powerpoint/2010/main" val="3596106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p:cNvSpPr>
          <p:nvPr>
            <p:ph type="sldImg"/>
          </p:nvPr>
        </p:nvSpPr>
        <p:spPr>
          <a:ln/>
        </p:spPr>
      </p:sp>
      <p:sp>
        <p:nvSpPr>
          <p:cNvPr id="40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charset="0"/>
              <a:ea typeface="ＭＳ Ｐゴシック" charset="0"/>
              <a:cs typeface="ＭＳ Ｐゴシック" charset="0"/>
            </a:endParaRPr>
          </a:p>
        </p:txBody>
      </p:sp>
      <p:sp>
        <p:nvSpPr>
          <p:cNvPr id="409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fld id="{A508AD62-8809-5F47-9C38-678AF144B8B1}" type="slidenum">
              <a:rPr lang="en-US" sz="1200">
                <a:latin typeface="Times" charset="0"/>
              </a:rPr>
              <a:pPr/>
              <a:t>1</a:t>
            </a:fld>
            <a:endParaRPr lang="en-US" sz="1200">
              <a:latin typeface="Times" charset="0"/>
            </a:endParaRPr>
          </a:p>
        </p:txBody>
      </p:sp>
      <p:pic>
        <p:nvPicPr>
          <p:cNvPr id="2" name="Picture 1">
            <a:extLst>
              <a:ext uri="{FF2B5EF4-FFF2-40B4-BE49-F238E27FC236}">
                <a16:creationId xmlns:a16="http://schemas.microsoft.com/office/drawing/2014/main" id="{42E27662-14CF-98E8-1F17-7A23B2FF505A}"/>
              </a:ext>
            </a:extLst>
          </p:cNvPr>
          <p:cNvPicPr>
            <a:picLocks noChangeAspect="1"/>
          </p:cNvPicPr>
          <p:nvPr/>
        </p:nvPicPr>
        <p:blipFill>
          <a:blip r:embed="rId3"/>
          <a:stretch>
            <a:fillRect/>
          </a:stretch>
        </p:blipFill>
        <p:spPr>
          <a:xfrm>
            <a:off x="2483660" y="937726"/>
            <a:ext cx="1859740" cy="1229243"/>
          </a:xfrm>
          <a:prstGeom prst="rect">
            <a:avLst/>
          </a:prstGeom>
        </p:spPr>
      </p:pic>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BB-08-New Testament-70, 78</a:t>
            </a:r>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34</a:t>
            </a:fld>
            <a:endParaRPr lang="en-US"/>
          </a:p>
        </p:txBody>
      </p:sp>
    </p:spTree>
    <p:extLst>
      <p:ext uri="{BB962C8B-B14F-4D97-AF65-F5344CB8AC3E}">
        <p14:creationId xmlns:p14="http://schemas.microsoft.com/office/powerpoint/2010/main" val="48156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35</a:t>
            </a:fld>
            <a:endParaRPr lang="en-US"/>
          </a:p>
        </p:txBody>
      </p:sp>
    </p:spTree>
    <p:extLst>
      <p:ext uri="{BB962C8B-B14F-4D97-AF65-F5344CB8AC3E}">
        <p14:creationId xmlns:p14="http://schemas.microsoft.com/office/powerpoint/2010/main" val="1661008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42</a:t>
            </a:fld>
            <a:endParaRPr lang="en-US"/>
          </a:p>
        </p:txBody>
      </p:sp>
    </p:spTree>
    <p:extLst>
      <p:ext uri="{BB962C8B-B14F-4D97-AF65-F5344CB8AC3E}">
        <p14:creationId xmlns:p14="http://schemas.microsoft.com/office/powerpoint/2010/main" val="587893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BB-08-New Testament-42 to 46</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4E0B45-E61A-3B41-BB44-ABB84D59F56C}" type="slidenum">
              <a:rPr kumimoji="0" lang="en-US" sz="1200" b="0" i="0" u="none" strike="noStrike" kern="1200" cap="none" spc="0" normalizeH="0" baseline="0" noProof="0" smtClean="0">
                <a:ln>
                  <a:noFill/>
                </a:ln>
                <a:solidFill>
                  <a:srgbClr val="000000"/>
                </a:solidFill>
                <a:effectLst/>
                <a:uLnTx/>
                <a:uFillTx/>
                <a:latin typeface="Time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Tree>
    <p:extLst>
      <p:ext uri="{BB962C8B-B14F-4D97-AF65-F5344CB8AC3E}">
        <p14:creationId xmlns:p14="http://schemas.microsoft.com/office/powerpoint/2010/main" val="354595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13</a:t>
            </a:fld>
            <a:endParaRPr lang="en-US"/>
          </a:p>
        </p:txBody>
      </p:sp>
    </p:spTree>
    <p:extLst>
      <p:ext uri="{BB962C8B-B14F-4D97-AF65-F5344CB8AC3E}">
        <p14:creationId xmlns:p14="http://schemas.microsoft.com/office/powerpoint/2010/main" val="270706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26</a:t>
            </a:fld>
            <a:endParaRPr lang="en-US"/>
          </a:p>
        </p:txBody>
      </p:sp>
    </p:spTree>
    <p:extLst>
      <p:ext uri="{BB962C8B-B14F-4D97-AF65-F5344CB8AC3E}">
        <p14:creationId xmlns:p14="http://schemas.microsoft.com/office/powerpoint/2010/main" val="1547337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BB-08-New Testament-26</a:t>
            </a:r>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28</a:t>
            </a:fld>
            <a:endParaRPr lang="en-US"/>
          </a:p>
        </p:txBody>
      </p:sp>
    </p:spTree>
    <p:extLst>
      <p:ext uri="{BB962C8B-B14F-4D97-AF65-F5344CB8AC3E}">
        <p14:creationId xmlns:p14="http://schemas.microsoft.com/office/powerpoint/2010/main" val="2981418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BB-08-New Testament-32</a:t>
            </a:r>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29</a:t>
            </a:fld>
            <a:endParaRPr lang="en-US"/>
          </a:p>
        </p:txBody>
      </p:sp>
    </p:spTree>
    <p:extLst>
      <p:ext uri="{BB962C8B-B14F-4D97-AF65-F5344CB8AC3E}">
        <p14:creationId xmlns:p14="http://schemas.microsoft.com/office/powerpoint/2010/main" val="132934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BB-08-New Testament-42 to 46</a:t>
            </a:r>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30</a:t>
            </a:fld>
            <a:endParaRPr lang="en-US"/>
          </a:p>
        </p:txBody>
      </p:sp>
    </p:spTree>
    <p:extLst>
      <p:ext uri="{BB962C8B-B14F-4D97-AF65-F5344CB8AC3E}">
        <p14:creationId xmlns:p14="http://schemas.microsoft.com/office/powerpoint/2010/main" val="8745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BB-08-New Testament-57</a:t>
            </a:r>
          </a:p>
        </p:txBody>
      </p:sp>
      <p:sp>
        <p:nvSpPr>
          <p:cNvPr id="4" name="Slide Number Placeholder 3"/>
          <p:cNvSpPr>
            <a:spLocks noGrp="1"/>
          </p:cNvSpPr>
          <p:nvPr>
            <p:ph type="sldNum" sz="quarter" idx="5"/>
          </p:nvPr>
        </p:nvSpPr>
        <p:spPr/>
        <p:txBody>
          <a:bodyPr/>
          <a:lstStyle/>
          <a:p>
            <a:pPr>
              <a:defRPr/>
            </a:pPr>
            <a:fld id="{404E0B45-E61A-3B41-BB44-ABB84D59F56C}" type="slidenum">
              <a:rPr lang="en-US" smtClean="0"/>
              <a:pPr>
                <a:defRPr/>
              </a:pPr>
              <a:t>31</a:t>
            </a:fld>
            <a:endParaRPr lang="en-US"/>
          </a:p>
        </p:txBody>
      </p:sp>
    </p:spTree>
    <p:extLst>
      <p:ext uri="{BB962C8B-B14F-4D97-AF65-F5344CB8AC3E}">
        <p14:creationId xmlns:p14="http://schemas.microsoft.com/office/powerpoint/2010/main" val="1052731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fld id="{13445240-F19C-834D-987A-07B5F1A7DBE9}" type="slidenum">
              <a:rPr lang="en-US" sz="1200">
                <a:latin typeface="Times" charset="0"/>
              </a:rPr>
              <a:pPr/>
              <a:t>32</a:t>
            </a:fld>
            <a:endParaRPr lang="en-US" sz="1200">
              <a:latin typeface="Times" charset="0"/>
            </a:endParaRPr>
          </a:p>
        </p:txBody>
      </p:sp>
      <p:sp>
        <p:nvSpPr>
          <p:cNvPr id="36866" name="Rectangle 2"/>
          <p:cNvSpPr>
            <a:spLocks noGrp="1" noChangeArrowheads="1"/>
          </p:cNvSpPr>
          <p:nvPr>
            <p:ph type="body" idx="1"/>
          </p:nvPr>
        </p:nvSpPr>
        <p:spPr>
          <a:xfrm>
            <a:off x="1006475" y="4481513"/>
            <a:ext cx="5530850" cy="42465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6016" tIns="47166" rIns="96016" bIns="47166"/>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BB-08-New Testament-62 to 66</a:t>
            </a:r>
          </a:p>
        </p:txBody>
      </p:sp>
      <p:sp>
        <p:nvSpPr>
          <p:cNvPr id="36867" name="Rectangle 3"/>
          <p:cNvSpPr>
            <a:spLocks noGrp="1" noRot="1" noChangeAspect="1" noChangeArrowheads="1"/>
          </p:cNvSpPr>
          <p:nvPr>
            <p:ph type="sldImg"/>
          </p:nvPr>
        </p:nvSpPr>
        <p:spPr>
          <a:xfrm>
            <a:off x="2168525" y="471488"/>
            <a:ext cx="3206750" cy="4010025"/>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fld id="{98A66519-BD3E-1947-B650-E354F3F77EBA}" type="slidenum">
              <a:rPr lang="en-US" sz="1200">
                <a:latin typeface="Times" charset="0"/>
              </a:rPr>
              <a:pPr/>
              <a:t>33</a:t>
            </a:fld>
            <a:endParaRPr lang="en-US" sz="1200">
              <a:latin typeface="Times" charset="0"/>
            </a:endParaRPr>
          </a:p>
        </p:txBody>
      </p:sp>
      <p:sp>
        <p:nvSpPr>
          <p:cNvPr id="38914" name="Rectangle 2"/>
          <p:cNvSpPr>
            <a:spLocks noGrp="1" noChangeArrowheads="1"/>
          </p:cNvSpPr>
          <p:nvPr>
            <p:ph type="body" idx="1"/>
          </p:nvPr>
        </p:nvSpPr>
        <p:spPr>
          <a:xfrm>
            <a:off x="1006475" y="4481513"/>
            <a:ext cx="5530850" cy="42465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6016" tIns="47166" rIns="96016" bIns="47166"/>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BB-08-New Testament-62 to 66</a:t>
            </a:r>
          </a:p>
          <a:p>
            <a:pPr eaLnBrk="1" hangingPunct="1"/>
            <a:endParaRPr lang="en-US" dirty="0">
              <a:latin typeface="Times" charset="0"/>
              <a:ea typeface="ＭＳ Ｐゴシック" charset="0"/>
              <a:cs typeface="ＭＳ Ｐゴシック" charset="0"/>
            </a:endParaRPr>
          </a:p>
        </p:txBody>
      </p:sp>
      <p:sp>
        <p:nvSpPr>
          <p:cNvPr id="38915" name="Rectangle 3"/>
          <p:cNvSpPr>
            <a:spLocks noGrp="1" noRot="1" noChangeAspect="1" noChangeArrowheads="1"/>
          </p:cNvSpPr>
          <p:nvPr>
            <p:ph type="sldImg"/>
          </p:nvPr>
        </p:nvSpPr>
        <p:spPr>
          <a:xfrm>
            <a:off x="2168525" y="471488"/>
            <a:ext cx="3206750" cy="4010025"/>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131888" y="5346700"/>
            <a:ext cx="5280025" cy="241141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Box 3">
            <a:extLst>
              <a:ext uri="{FF2B5EF4-FFF2-40B4-BE49-F238E27FC236}">
                <a16:creationId xmlns:a16="http://schemas.microsoft.com/office/drawing/2014/main" id="{C4B79DC3-D5D2-F693-1902-F1DCD0E6808E}"/>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0728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377825" y="2201863"/>
            <a:ext cx="6788150" cy="6227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677016A5-D204-02B7-E258-C0B79DBEFE57}"/>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9292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77825" y="377825"/>
            <a:ext cx="4938713" cy="8051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CB542C99-ED02-E28D-9E41-2FF73331F1E5}"/>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76398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131888" y="5346700"/>
            <a:ext cx="5280025" cy="241141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255897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377825" y="2201863"/>
            <a:ext cx="6788150" cy="6227762"/>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59808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95313" y="3998913"/>
            <a:ext cx="6413500" cy="206533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7735111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377825"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8100"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55639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377825" y="2112963"/>
            <a:ext cx="3332163"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7825" y="2992438"/>
            <a:ext cx="3332163"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32225" y="2112963"/>
            <a:ext cx="3333750"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32225" y="2992438"/>
            <a:ext cx="3333750"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34861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8247271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02680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2949575" y="376238"/>
            <a:ext cx="4216400" cy="80533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7825" y="1974850"/>
            <a:ext cx="2481263" cy="6454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87651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628650"/>
            <a:ext cx="6788150" cy="1573213"/>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377825" y="2201863"/>
            <a:ext cx="6788150" cy="6227762"/>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7A1741D6-1DB8-6515-3BF9-09F47EEEBB6B}"/>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92863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77963" y="842963"/>
            <a:ext cx="4527550" cy="5662612"/>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477963" y="7385050"/>
            <a:ext cx="4527550" cy="11080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536018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377825" y="2201863"/>
            <a:ext cx="6788150" cy="6227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2930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77825" y="377825"/>
            <a:ext cx="4938713" cy="8051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81740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131888" y="5346700"/>
            <a:ext cx="5280025" cy="241141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52593668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377825" y="2201863"/>
            <a:ext cx="6788150" cy="6227762"/>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19984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95313" y="3998913"/>
            <a:ext cx="6413500" cy="206533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7212361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377825"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8100"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76112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377825" y="2112963"/>
            <a:ext cx="3332163"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7825" y="2992438"/>
            <a:ext cx="3332163"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32225" y="2112963"/>
            <a:ext cx="3333750"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32225" y="2992438"/>
            <a:ext cx="3333750"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784964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59865255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4274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95313" y="3998913"/>
            <a:ext cx="6413500" cy="206533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Box 3">
            <a:extLst>
              <a:ext uri="{FF2B5EF4-FFF2-40B4-BE49-F238E27FC236}">
                <a16:creationId xmlns:a16="http://schemas.microsoft.com/office/drawing/2014/main" id="{F1A835B0-DFA2-1B8C-7E6F-2603D95BB5CD}"/>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53960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2949575" y="376238"/>
            <a:ext cx="4216400" cy="80533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7825" y="1974850"/>
            <a:ext cx="2481263" cy="6454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735584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77963" y="842963"/>
            <a:ext cx="4527550" cy="5662612"/>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477963" y="7385050"/>
            <a:ext cx="4527550" cy="11080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1722723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377825" y="2201863"/>
            <a:ext cx="6788150" cy="6227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28611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77825" y="377825"/>
            <a:ext cx="4938713" cy="8051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27291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377825"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8100"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80A6E6BB-C905-C288-B09B-3FE597822CB7}"/>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1347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377825" y="2112963"/>
            <a:ext cx="3332163"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7825" y="2992438"/>
            <a:ext cx="3332163"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32225" y="2112963"/>
            <a:ext cx="3333750"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32225" y="2992438"/>
            <a:ext cx="3333750"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E5CFBB76-4975-0B15-C3B3-41B85CC3D58E}"/>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87111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a:t>Click to edit Master title style</a:t>
            </a:r>
          </a:p>
        </p:txBody>
      </p:sp>
      <p:sp>
        <p:nvSpPr>
          <p:cNvPr id="3" name="TextBox 2">
            <a:extLst>
              <a:ext uri="{FF2B5EF4-FFF2-40B4-BE49-F238E27FC236}">
                <a16:creationId xmlns:a16="http://schemas.microsoft.com/office/drawing/2014/main" id="{1458B9D4-EF79-E159-3F8B-89C5CA9ACC19}"/>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4314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2C1631-6CCE-2DEF-E17E-44DCFF3EB6C5}"/>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7298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2949575" y="376238"/>
            <a:ext cx="4216400" cy="80533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7825" y="1974850"/>
            <a:ext cx="2481263" cy="6454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4">
            <a:extLst>
              <a:ext uri="{FF2B5EF4-FFF2-40B4-BE49-F238E27FC236}">
                <a16:creationId xmlns:a16="http://schemas.microsoft.com/office/drawing/2014/main" id="{C7DF04BA-A803-8F56-C32C-640EF2ACC276}"/>
              </a:ext>
            </a:extLst>
          </p:cNvPr>
          <p:cNvSpPr txBox="1"/>
          <p:nvPr userDrawn="1"/>
        </p:nvSpPr>
        <p:spPr>
          <a:xfrm>
            <a:off x="3631556" y="78066"/>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394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77963" y="842963"/>
            <a:ext cx="4527550" cy="5662612"/>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477963" y="7385050"/>
            <a:ext cx="4527550" cy="11080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4">
            <a:extLst>
              <a:ext uri="{FF2B5EF4-FFF2-40B4-BE49-F238E27FC236}">
                <a16:creationId xmlns:a16="http://schemas.microsoft.com/office/drawing/2014/main" id="{B3A39958-EA11-99A4-BF78-EC56AD97025A}"/>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1689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p:nvSpPr>
        <p:spPr bwMode="auto">
          <a:xfrm>
            <a:off x="3944938" y="123825"/>
            <a:ext cx="3017837"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400" b="1">
                <a:latin typeface="Comic Sans MS" charset="0"/>
              </a:rPr>
              <a:t> Seminar Study Help Number</a:t>
            </a:r>
          </a:p>
        </p:txBody>
      </p:sp>
      <p:sp>
        <p:nvSpPr>
          <p:cNvPr id="1027" name="Line 12"/>
          <p:cNvSpPr>
            <a:spLocks noChangeShapeType="1"/>
          </p:cNvSpPr>
          <p:nvPr/>
        </p:nvSpPr>
        <p:spPr bwMode="auto">
          <a:xfrm>
            <a:off x="419100" y="550863"/>
            <a:ext cx="6705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8" name="Line 13"/>
          <p:cNvSpPr>
            <a:spLocks noChangeShapeType="1"/>
          </p:cNvSpPr>
          <p:nvPr/>
        </p:nvSpPr>
        <p:spPr bwMode="auto">
          <a:xfrm>
            <a:off x="419100" y="709613"/>
            <a:ext cx="6705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1029"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9025" y="198438"/>
            <a:ext cx="1174750" cy="82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Text Box 8"/>
          <p:cNvSpPr txBox="1">
            <a:spLocks noChangeArrowheads="1"/>
          </p:cNvSpPr>
          <p:nvPr/>
        </p:nvSpPr>
        <p:spPr bwMode="auto">
          <a:xfrm>
            <a:off x="344488" y="8788400"/>
            <a:ext cx="134143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000" b="1">
                <a:latin typeface="Comic Sans MS" charset="0"/>
              </a:rPr>
              <a:t>© 2006 TBBMI</a:t>
            </a:r>
          </a:p>
        </p:txBody>
      </p:sp>
      <p:sp>
        <p:nvSpPr>
          <p:cNvPr id="1031" name="Line 14"/>
          <p:cNvSpPr>
            <a:spLocks noChangeShapeType="1"/>
          </p:cNvSpPr>
          <p:nvPr/>
        </p:nvSpPr>
        <p:spPr bwMode="auto">
          <a:xfrm>
            <a:off x="419100" y="8788400"/>
            <a:ext cx="6705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TextBox 7">
            <a:extLst>
              <a:ext uri="{FF2B5EF4-FFF2-40B4-BE49-F238E27FC236}">
                <a16:creationId xmlns:a16="http://schemas.microsoft.com/office/drawing/2014/main" id="{66CE6523-A4FB-748B-2928-22D4C64423B0}"/>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E5B4E30-DBB9-5544-3E2C-E3A323BE58A2}"/>
              </a:ext>
            </a:extLst>
          </p:cNvPr>
          <p:cNvPicPr>
            <a:picLocks noChangeAspect="1"/>
          </p:cNvPicPr>
          <p:nvPr userDrawn="1"/>
        </p:nvPicPr>
        <p:blipFill>
          <a:blip r:embed="rId14"/>
          <a:stretch>
            <a:fillRect/>
          </a:stretch>
        </p:blipFill>
        <p:spPr>
          <a:xfrm>
            <a:off x="1084318" y="157656"/>
            <a:ext cx="1356284" cy="8964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07" charset="0"/>
        </a:defRPr>
      </a:lvl6pPr>
      <a:lvl7pPr marL="914400" algn="ctr" rtl="0" fontAlgn="base">
        <a:spcBef>
          <a:spcPct val="0"/>
        </a:spcBef>
        <a:spcAft>
          <a:spcPct val="0"/>
        </a:spcAft>
        <a:defRPr sz="4400">
          <a:solidFill>
            <a:schemeClr val="tx2"/>
          </a:solidFill>
          <a:latin typeface="Times" pitchFamily="-107" charset="0"/>
        </a:defRPr>
      </a:lvl7pPr>
      <a:lvl8pPr marL="1371600" algn="ctr" rtl="0" fontAlgn="base">
        <a:spcBef>
          <a:spcPct val="0"/>
        </a:spcBef>
        <a:spcAft>
          <a:spcPct val="0"/>
        </a:spcAft>
        <a:defRPr sz="4400">
          <a:solidFill>
            <a:schemeClr val="tx2"/>
          </a:solidFill>
          <a:latin typeface="Times" pitchFamily="-107" charset="0"/>
        </a:defRPr>
      </a:lvl8pPr>
      <a:lvl9pPr marL="1828800" algn="ctr" rtl="0" fontAlgn="base">
        <a:spcBef>
          <a:spcPct val="0"/>
        </a:spcBef>
        <a:spcAft>
          <a:spcPct val="0"/>
        </a:spcAft>
        <a:defRPr sz="4400">
          <a:solidFill>
            <a:schemeClr val="tx2"/>
          </a:solidFill>
          <a:latin typeface="Time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Line 12"/>
          <p:cNvSpPr>
            <a:spLocks noChangeShapeType="1"/>
          </p:cNvSpPr>
          <p:nvPr/>
        </p:nvSpPr>
        <p:spPr bwMode="auto">
          <a:xfrm>
            <a:off x="419100" y="550863"/>
            <a:ext cx="67056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8" name="Line 13"/>
          <p:cNvSpPr>
            <a:spLocks noChangeShapeType="1"/>
          </p:cNvSpPr>
          <p:nvPr/>
        </p:nvSpPr>
        <p:spPr bwMode="auto">
          <a:xfrm>
            <a:off x="419100" y="709613"/>
            <a:ext cx="67056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0" name="Text Box 8"/>
          <p:cNvSpPr txBox="1">
            <a:spLocks noChangeArrowheads="1"/>
          </p:cNvSpPr>
          <p:nvPr/>
        </p:nvSpPr>
        <p:spPr bwMode="auto">
          <a:xfrm>
            <a:off x="344488" y="8788400"/>
            <a:ext cx="13414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000" b="1">
                <a:latin typeface="Comic Sans MS" charset="0"/>
              </a:rPr>
              <a:t>© 2006 TBBMI</a:t>
            </a:r>
          </a:p>
        </p:txBody>
      </p:sp>
      <p:sp>
        <p:nvSpPr>
          <p:cNvPr id="1031" name="Line 14"/>
          <p:cNvSpPr>
            <a:spLocks noChangeShapeType="1"/>
          </p:cNvSpPr>
          <p:nvPr/>
        </p:nvSpPr>
        <p:spPr bwMode="auto">
          <a:xfrm>
            <a:off x="419100" y="8788400"/>
            <a:ext cx="67056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TextBox 7">
            <a:extLst>
              <a:ext uri="{FF2B5EF4-FFF2-40B4-BE49-F238E27FC236}">
                <a16:creationId xmlns:a16="http://schemas.microsoft.com/office/drawing/2014/main" id="{B249FEDB-5B77-E456-D41A-BD551BD314DA}"/>
              </a:ext>
            </a:extLst>
          </p:cNvPr>
          <p:cNvSpPr txBox="1"/>
          <p:nvPr userDrawn="1"/>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895969F-4DAF-EE5F-CC4B-C19B52F7B667}"/>
              </a:ext>
            </a:extLst>
          </p:cNvPr>
          <p:cNvPicPr>
            <a:picLocks noChangeAspect="1"/>
          </p:cNvPicPr>
          <p:nvPr userDrawn="1"/>
        </p:nvPicPr>
        <p:blipFill>
          <a:blip r:embed="rId13"/>
          <a:stretch>
            <a:fillRect/>
          </a:stretch>
        </p:blipFill>
        <p:spPr>
          <a:xfrm>
            <a:off x="1084318" y="157656"/>
            <a:ext cx="1356284" cy="896470"/>
          </a:xfrm>
          <a:prstGeom prst="rect">
            <a:avLst/>
          </a:prstGeom>
        </p:spPr>
      </p:pic>
    </p:spTree>
    <p:extLst>
      <p:ext uri="{BB962C8B-B14F-4D97-AF65-F5344CB8AC3E}">
        <p14:creationId xmlns:p14="http://schemas.microsoft.com/office/powerpoint/2010/main" val="31454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07" charset="0"/>
        </a:defRPr>
      </a:lvl6pPr>
      <a:lvl7pPr marL="914400" algn="ctr" rtl="0" fontAlgn="base">
        <a:spcBef>
          <a:spcPct val="0"/>
        </a:spcBef>
        <a:spcAft>
          <a:spcPct val="0"/>
        </a:spcAft>
        <a:defRPr sz="4400">
          <a:solidFill>
            <a:schemeClr val="tx2"/>
          </a:solidFill>
          <a:latin typeface="Times" pitchFamily="-107" charset="0"/>
        </a:defRPr>
      </a:lvl7pPr>
      <a:lvl8pPr marL="1371600" algn="ctr" rtl="0" fontAlgn="base">
        <a:spcBef>
          <a:spcPct val="0"/>
        </a:spcBef>
        <a:spcAft>
          <a:spcPct val="0"/>
        </a:spcAft>
        <a:defRPr sz="4400">
          <a:solidFill>
            <a:schemeClr val="tx2"/>
          </a:solidFill>
          <a:latin typeface="Times" pitchFamily="-107" charset="0"/>
        </a:defRPr>
      </a:lvl8pPr>
      <a:lvl9pPr marL="1828800" algn="ctr" rtl="0" fontAlgn="base">
        <a:spcBef>
          <a:spcPct val="0"/>
        </a:spcBef>
        <a:spcAft>
          <a:spcPct val="0"/>
        </a:spcAft>
        <a:defRPr sz="4400">
          <a:solidFill>
            <a:schemeClr val="tx2"/>
          </a:solidFill>
          <a:latin typeface="Time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p:nvSpPr>
        <p:spPr bwMode="auto">
          <a:xfrm>
            <a:off x="3944938" y="123825"/>
            <a:ext cx="3017837"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400" b="1" dirty="0">
                <a:latin typeface="Comic Sans MS" charset="0"/>
              </a:rPr>
              <a:t> Seminar Study Help Number</a:t>
            </a:r>
          </a:p>
        </p:txBody>
      </p:sp>
      <p:sp>
        <p:nvSpPr>
          <p:cNvPr id="1027" name="Line 12"/>
          <p:cNvSpPr>
            <a:spLocks noChangeShapeType="1"/>
          </p:cNvSpPr>
          <p:nvPr/>
        </p:nvSpPr>
        <p:spPr bwMode="auto">
          <a:xfrm>
            <a:off x="419100" y="550863"/>
            <a:ext cx="67056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8" name="Line 13"/>
          <p:cNvSpPr>
            <a:spLocks noChangeShapeType="1"/>
          </p:cNvSpPr>
          <p:nvPr/>
        </p:nvSpPr>
        <p:spPr bwMode="auto">
          <a:xfrm>
            <a:off x="419100" y="709613"/>
            <a:ext cx="67056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029"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9025" y="198438"/>
            <a:ext cx="117475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Text Box 8"/>
          <p:cNvSpPr txBox="1">
            <a:spLocks noChangeArrowheads="1"/>
          </p:cNvSpPr>
          <p:nvPr/>
        </p:nvSpPr>
        <p:spPr bwMode="auto">
          <a:xfrm>
            <a:off x="344488" y="8788400"/>
            <a:ext cx="13414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000" b="1">
                <a:latin typeface="Comic Sans MS" charset="0"/>
              </a:rPr>
              <a:t>© 2006 TBBMI</a:t>
            </a:r>
          </a:p>
        </p:txBody>
      </p:sp>
      <p:sp>
        <p:nvSpPr>
          <p:cNvPr id="1031" name="Line 14"/>
          <p:cNvSpPr>
            <a:spLocks noChangeShapeType="1"/>
          </p:cNvSpPr>
          <p:nvPr/>
        </p:nvSpPr>
        <p:spPr bwMode="auto">
          <a:xfrm>
            <a:off x="419100" y="8788400"/>
            <a:ext cx="67056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2212760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07" charset="0"/>
        </a:defRPr>
      </a:lvl6pPr>
      <a:lvl7pPr marL="914400" algn="ctr" rtl="0" fontAlgn="base">
        <a:spcBef>
          <a:spcPct val="0"/>
        </a:spcBef>
        <a:spcAft>
          <a:spcPct val="0"/>
        </a:spcAft>
        <a:defRPr sz="4400">
          <a:solidFill>
            <a:schemeClr val="tx2"/>
          </a:solidFill>
          <a:latin typeface="Times" pitchFamily="-107" charset="0"/>
        </a:defRPr>
      </a:lvl7pPr>
      <a:lvl8pPr marL="1371600" algn="ctr" rtl="0" fontAlgn="base">
        <a:spcBef>
          <a:spcPct val="0"/>
        </a:spcBef>
        <a:spcAft>
          <a:spcPct val="0"/>
        </a:spcAft>
        <a:defRPr sz="4400">
          <a:solidFill>
            <a:schemeClr val="tx2"/>
          </a:solidFill>
          <a:latin typeface="Times" pitchFamily="-107" charset="0"/>
        </a:defRPr>
      </a:lvl8pPr>
      <a:lvl9pPr marL="1828800" algn="ctr" rtl="0" fontAlgn="base">
        <a:spcBef>
          <a:spcPct val="0"/>
        </a:spcBef>
        <a:spcAft>
          <a:spcPct val="0"/>
        </a:spcAft>
        <a:defRPr sz="4400">
          <a:solidFill>
            <a:schemeClr val="tx2"/>
          </a:solidFill>
          <a:latin typeface="Time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2.wmf"/><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2.jpg"/><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5.wmf"/></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2.jpg"/><Relationship Id="rId4" Type="http://schemas.openxmlformats.org/officeDocument/2006/relationships/image" Target="../media/image15.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3"/>
          <p:cNvSpPr txBox="1">
            <a:spLocks noChangeArrowheads="1"/>
          </p:cNvSpPr>
          <p:nvPr/>
        </p:nvSpPr>
        <p:spPr bwMode="auto">
          <a:xfrm>
            <a:off x="1025525" y="7559675"/>
            <a:ext cx="541178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400" b="1" dirty="0">
                <a:latin typeface="Arial" panose="020B0604020202020204" pitchFamily="34" charset="0"/>
                <a:cs typeface="Arial" panose="020B0604020202020204" pitchFamily="34" charset="0"/>
              </a:rPr>
              <a:t>خدمات الكتاب المقدس بشكل أساسي </a:t>
            </a:r>
          </a:p>
          <a:p>
            <a:pPr algn="ctr">
              <a:spcBef>
                <a:spcPct val="50000"/>
              </a:spcBef>
            </a:pPr>
            <a:r>
              <a:rPr lang="ar-JO" sz="1400" b="1" dirty="0">
                <a:latin typeface="Arial" panose="020B0604020202020204" pitchFamily="34" charset="0"/>
                <a:cs typeface="Arial" panose="020B0604020202020204" pitchFamily="34" charset="0"/>
              </a:rPr>
              <a:t>مضاعفة محو الأمية الكتابية في جسد المسيح </a:t>
            </a:r>
            <a:r>
              <a:rPr lang="en-US" sz="1400" b="1" dirty="0">
                <a:latin typeface="Arial" panose="020B0604020202020204" pitchFamily="34" charset="0"/>
                <a:cs typeface="Arial" panose="020B0604020202020204" pitchFamily="34" charset="0"/>
              </a:rPr>
              <a:t>`</a:t>
            </a:r>
          </a:p>
          <a:p>
            <a:pPr algn="ctr">
              <a:spcBef>
                <a:spcPct val="50000"/>
              </a:spcBef>
            </a:pPr>
            <a:r>
              <a:rPr lang="ar-JO" sz="1400" b="1" dirty="0">
                <a:latin typeface="Arial" panose="020B0604020202020204" pitchFamily="34" charset="0"/>
                <a:cs typeface="Arial" panose="020B0604020202020204" pitchFamily="34" charset="0"/>
              </a:rPr>
              <a:t>قدمه وورث تكساس موقع </a:t>
            </a:r>
            <a:r>
              <a:rPr lang="en-US" sz="1400" b="1" dirty="0">
                <a:latin typeface="Arial" panose="020B0604020202020204" pitchFamily="34" charset="0"/>
                <a:cs typeface="Arial" panose="020B0604020202020204" pitchFamily="34" charset="0"/>
              </a:rPr>
              <a:t> • BibleStudyDownloads.org</a:t>
            </a:r>
            <a:endParaRPr lang="en-US" sz="2400" b="1" dirty="0">
              <a:latin typeface="Arial" panose="020B0604020202020204" pitchFamily="34" charset="0"/>
              <a:cs typeface="Arial" panose="020B0604020202020204" pitchFamily="34" charset="0"/>
            </a:endParaRPr>
          </a:p>
        </p:txBody>
      </p:sp>
      <p:sp>
        <p:nvSpPr>
          <p:cNvPr id="3074" name="Rectangle 4"/>
          <p:cNvSpPr>
            <a:spLocks noChangeArrowheads="1"/>
          </p:cNvSpPr>
          <p:nvPr/>
        </p:nvSpPr>
        <p:spPr bwMode="auto">
          <a:xfrm>
            <a:off x="3725863" y="53975"/>
            <a:ext cx="3295650" cy="425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5" name="Text Box 5"/>
          <p:cNvSpPr txBox="1">
            <a:spLocks noChangeArrowheads="1"/>
          </p:cNvSpPr>
          <p:nvPr/>
        </p:nvSpPr>
        <p:spPr bwMode="auto">
          <a:xfrm>
            <a:off x="6870700" y="8782050"/>
            <a:ext cx="5334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52</a:t>
            </a:r>
          </a:p>
        </p:txBody>
      </p:sp>
      <p:sp>
        <p:nvSpPr>
          <p:cNvPr id="3076" name="Text Box 6"/>
          <p:cNvSpPr txBox="1">
            <a:spLocks noChangeArrowheads="1"/>
          </p:cNvSpPr>
          <p:nvPr/>
        </p:nvSpPr>
        <p:spPr bwMode="auto">
          <a:xfrm>
            <a:off x="662782" y="1757392"/>
            <a:ext cx="6126162" cy="535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600" b="1" dirty="0">
                <a:latin typeface="Arial" panose="020B0604020202020204" pitchFamily="34" charset="0"/>
                <a:cs typeface="Arial" panose="020B0604020202020204" pitchFamily="34" charset="0"/>
              </a:rPr>
              <a:t>ملحق الدراسة لمساعدة الطلاب</a:t>
            </a:r>
          </a:p>
          <a:p>
            <a:pPr algn="ctr">
              <a:spcBef>
                <a:spcPct val="50000"/>
              </a:spcBef>
            </a:pPr>
            <a:r>
              <a:rPr lang="ar-JO" sz="3600" b="1" dirty="0">
                <a:latin typeface="Arial" panose="020B0604020202020204" pitchFamily="34" charset="0"/>
                <a:cs typeface="Arial" panose="020B0604020202020204" pitchFamily="34" charset="0"/>
              </a:rPr>
              <a:t>كتيب</a:t>
            </a:r>
          </a:p>
          <a:p>
            <a:pPr algn="ctr">
              <a:spcBef>
                <a:spcPct val="50000"/>
              </a:spcBef>
            </a:pPr>
            <a:r>
              <a:rPr lang="ar-JO" sz="3600" b="1" dirty="0">
                <a:latin typeface="Arial" panose="020B0604020202020204" pitchFamily="34" charset="0"/>
                <a:cs typeface="Arial" panose="020B0604020202020204" pitchFamily="34" charset="0"/>
              </a:rPr>
              <a:t>يوجد فيه أجوبة مرورا من 1 حتى 36   </a:t>
            </a:r>
          </a:p>
          <a:p>
            <a:pPr algn="ctr">
              <a:spcBef>
                <a:spcPct val="50000"/>
              </a:spcBef>
            </a:pPr>
            <a:endParaRPr lang="ar-JO" sz="3600" b="1" dirty="0">
              <a:latin typeface="Arial" panose="020B0604020202020204" pitchFamily="34" charset="0"/>
              <a:cs typeface="Arial" panose="020B0604020202020204" pitchFamily="34" charset="0"/>
            </a:endParaRPr>
          </a:p>
          <a:p>
            <a:pPr algn="ctr">
              <a:spcBef>
                <a:spcPct val="50000"/>
              </a:spcBef>
            </a:pPr>
            <a:endParaRPr lang="en-US" sz="3600" b="1" dirty="0"/>
          </a:p>
          <a:p>
            <a:pPr algn="ctr">
              <a:spcBef>
                <a:spcPct val="50000"/>
              </a:spcBef>
            </a:pPr>
            <a:endParaRPr lang="en-US" sz="3600" b="1" dirty="0"/>
          </a:p>
        </p:txBody>
      </p:sp>
      <p:pic>
        <p:nvPicPr>
          <p:cNvPr id="5" name="Picture 4">
            <a:extLst>
              <a:ext uri="{FF2B5EF4-FFF2-40B4-BE49-F238E27FC236}">
                <a16:creationId xmlns:a16="http://schemas.microsoft.com/office/drawing/2014/main" id="{C02A3030-077D-3E7E-CDBE-131EE204857C}"/>
              </a:ext>
            </a:extLst>
          </p:cNvPr>
          <p:cNvPicPr>
            <a:picLocks noChangeAspect="1"/>
          </p:cNvPicPr>
          <p:nvPr/>
        </p:nvPicPr>
        <p:blipFill>
          <a:blip r:embed="rId3"/>
          <a:stretch>
            <a:fillRect/>
          </a:stretch>
        </p:blipFill>
        <p:spPr>
          <a:xfrm>
            <a:off x="1084318" y="157656"/>
            <a:ext cx="1356284" cy="89647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3" name="Text Box 2"/>
          <p:cNvSpPr txBox="1">
            <a:spLocks noChangeArrowheads="1"/>
          </p:cNvSpPr>
          <p:nvPr/>
        </p:nvSpPr>
        <p:spPr bwMode="auto">
          <a:xfrm>
            <a:off x="6607175" y="87313"/>
            <a:ext cx="727075"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05</a:t>
            </a:r>
          </a:p>
        </p:txBody>
      </p:sp>
      <p:sp>
        <p:nvSpPr>
          <p:cNvPr id="13314" name="Text Box 3"/>
          <p:cNvSpPr txBox="1">
            <a:spLocks noChangeArrowheads="1"/>
          </p:cNvSpPr>
          <p:nvPr/>
        </p:nvSpPr>
        <p:spPr bwMode="auto">
          <a:xfrm>
            <a:off x="2397125" y="730250"/>
            <a:ext cx="41719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400">
              <a:latin typeface="Comic Sans MS" charset="0"/>
            </a:endParaRPr>
          </a:p>
        </p:txBody>
      </p:sp>
      <p:sp>
        <p:nvSpPr>
          <p:cNvPr id="13315" name="Rectangle 4"/>
          <p:cNvSpPr>
            <a:spLocks noChangeArrowheads="1"/>
          </p:cNvSpPr>
          <p:nvPr/>
        </p:nvSpPr>
        <p:spPr bwMode="auto">
          <a:xfrm>
            <a:off x="209550" y="5986463"/>
            <a:ext cx="3763963" cy="3615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20000"/>
              </a:lnSpc>
            </a:pPr>
            <a:r>
              <a:rPr lang="ar-JO" sz="1200" dirty="0">
                <a:latin typeface="Microsoft Sans Serif" panose="020B0604020202020204" pitchFamily="34" charset="0"/>
                <a:ea typeface="Microsoft Sans Serif" panose="020B0604020202020204" pitchFamily="34" charset="0"/>
                <a:cs typeface="Microsoft Sans Serif" panose="020B0604020202020204" pitchFamily="34" charset="0"/>
              </a:rPr>
              <a:t>أرسطو</a:t>
            </a:r>
            <a:r>
              <a:rPr lang="ar-JO" sz="1200" dirty="0">
                <a:latin typeface="Arial" panose="020B0604020202020204" pitchFamily="34" charset="0"/>
                <a:cs typeface="Arial" panose="020B0604020202020204" pitchFamily="34" charset="0"/>
              </a:rPr>
              <a:t>: من معلمي الإسكندرية</a:t>
            </a:r>
          </a:p>
          <a:p>
            <a:pPr algn="ctr">
              <a:lnSpc>
                <a:spcPct val="120000"/>
              </a:lnSpc>
            </a:pPr>
            <a:r>
              <a:rPr lang="ar-JO" sz="1200" dirty="0">
                <a:latin typeface="Arial" panose="020B0604020202020204" pitchFamily="34" charset="0"/>
                <a:cs typeface="Arial" panose="020B0604020202020204" pitchFamily="34" charset="0"/>
              </a:rPr>
              <a:t>أرسطو : نظرية الموسيقى </a:t>
            </a:r>
          </a:p>
          <a:p>
            <a:pPr algn="ctr">
              <a:lnSpc>
                <a:spcPct val="120000"/>
              </a:lnSpc>
            </a:pPr>
            <a:r>
              <a:rPr lang="ar-JO" sz="1200" dirty="0">
                <a:latin typeface="Arial" panose="020B0604020202020204" pitchFamily="34" charset="0"/>
                <a:cs typeface="Arial" panose="020B0604020202020204" pitchFamily="34" charset="0"/>
              </a:rPr>
              <a:t>سور الصين العظيم </a:t>
            </a:r>
          </a:p>
          <a:p>
            <a:pPr algn="ctr">
              <a:lnSpc>
                <a:spcPct val="120000"/>
              </a:lnSpc>
            </a:pPr>
            <a:r>
              <a:rPr lang="ar-JO" sz="1200" dirty="0">
                <a:latin typeface="Arial" panose="020B0604020202020204" pitchFamily="34" charset="0"/>
                <a:cs typeface="Arial" panose="020B0604020202020204" pitchFamily="34" charset="0"/>
              </a:rPr>
              <a:t>استخدام الحديد بالصين </a:t>
            </a:r>
          </a:p>
          <a:p>
            <a:pPr algn="ctr">
              <a:lnSpc>
                <a:spcPct val="120000"/>
              </a:lnSpc>
            </a:pPr>
            <a:r>
              <a:rPr lang="ar-JO" sz="1200" dirty="0">
                <a:latin typeface="Arial" panose="020B0604020202020204" pitchFamily="34" charset="0"/>
                <a:cs typeface="Arial" panose="020B0604020202020204" pitchFamily="34" charset="0"/>
              </a:rPr>
              <a:t>الإسكندرية : مركز الثقافة الاغريقية </a:t>
            </a:r>
          </a:p>
          <a:p>
            <a:pPr algn="ctr">
              <a:lnSpc>
                <a:spcPct val="120000"/>
              </a:lnSpc>
            </a:pPr>
            <a:r>
              <a:rPr lang="ar-JO" sz="1200" dirty="0">
                <a:latin typeface="Arial" panose="020B0604020202020204" pitchFamily="34" charset="0"/>
                <a:cs typeface="Arial" panose="020B0604020202020204" pitchFamily="34" charset="0"/>
              </a:rPr>
              <a:t>إقليدس : النظام الهندسي </a:t>
            </a:r>
          </a:p>
          <a:p>
            <a:pPr algn="ctr">
              <a:lnSpc>
                <a:spcPct val="120000"/>
              </a:lnSpc>
            </a:pPr>
            <a:r>
              <a:rPr lang="ar-JO" sz="1200" dirty="0">
                <a:latin typeface="Arial" panose="020B0604020202020204" pitchFamily="34" charset="0"/>
                <a:cs typeface="Arial" panose="020B0604020202020204" pitchFamily="34" charset="0"/>
              </a:rPr>
              <a:t>العملة الرومانية الأولى </a:t>
            </a:r>
          </a:p>
          <a:p>
            <a:pPr algn="ctr">
              <a:lnSpc>
                <a:spcPct val="120000"/>
              </a:lnSpc>
            </a:pPr>
            <a:r>
              <a:rPr lang="ar-JO" sz="1200" dirty="0">
                <a:latin typeface="Arial" panose="020B0604020202020204" pitchFamily="34" charset="0"/>
                <a:cs typeface="Arial" panose="020B0604020202020204" pitchFamily="34" charset="0"/>
              </a:rPr>
              <a:t>أصبحت </a:t>
            </a:r>
            <a:r>
              <a:rPr lang="ar-JO" sz="1200" dirty="0" err="1">
                <a:latin typeface="Arial" panose="020B0604020202020204" pitchFamily="34" charset="0"/>
                <a:cs typeface="Arial" panose="020B0604020202020204" pitchFamily="34" charset="0"/>
              </a:rPr>
              <a:t>كورنثوس</a:t>
            </a:r>
            <a:r>
              <a:rPr lang="ar-JO" sz="1200" dirty="0">
                <a:latin typeface="Arial" panose="020B0604020202020204" pitchFamily="34" charset="0"/>
                <a:cs typeface="Arial" panose="020B0604020202020204" pitchFamily="34" charset="0"/>
              </a:rPr>
              <a:t> مركز التجارة </a:t>
            </a:r>
          </a:p>
          <a:p>
            <a:pPr algn="ctr">
              <a:lnSpc>
                <a:spcPct val="120000"/>
              </a:lnSpc>
            </a:pPr>
            <a:r>
              <a:rPr lang="ar-JO" sz="1200" dirty="0">
                <a:latin typeface="Arial" panose="020B0604020202020204" pitchFamily="34" charset="0"/>
                <a:cs typeface="Arial" panose="020B0604020202020204" pitchFamily="34" charset="0"/>
              </a:rPr>
              <a:t>مركز تجارة اليهودي في مصر</a:t>
            </a:r>
          </a:p>
          <a:p>
            <a:pPr algn="ctr">
              <a:lnSpc>
                <a:spcPct val="120000"/>
              </a:lnSpc>
            </a:pPr>
            <a:r>
              <a:rPr lang="ar-JO" sz="1200" b="1" u="sng" dirty="0" err="1">
                <a:latin typeface="Arial" panose="020B0604020202020204" pitchFamily="34" charset="0"/>
                <a:cs typeface="Arial" panose="020B0604020202020204" pitchFamily="34" charset="0"/>
              </a:rPr>
              <a:t>الهيلينية</a:t>
            </a:r>
            <a:r>
              <a:rPr lang="ar-JO" sz="1200" b="1" u="sng" dirty="0">
                <a:latin typeface="Arial" panose="020B0604020202020204" pitchFamily="34" charset="0"/>
                <a:cs typeface="Arial" panose="020B0604020202020204" pitchFamily="34" charset="0"/>
              </a:rPr>
              <a:t> : أسلوب المدن الاغريقية </a:t>
            </a:r>
          </a:p>
          <a:p>
            <a:pPr algn="ctr">
              <a:lnSpc>
                <a:spcPct val="120000"/>
              </a:lnSpc>
            </a:pPr>
            <a:r>
              <a:rPr lang="ar-JO" sz="1200" b="1" u="sng" dirty="0">
                <a:latin typeface="Arial" panose="020B0604020202020204" pitchFamily="34" charset="0"/>
                <a:cs typeface="Arial" panose="020B0604020202020204" pitchFamily="34" charset="0"/>
              </a:rPr>
              <a:t>أسلوب الحياة الاغريقية </a:t>
            </a:r>
          </a:p>
          <a:p>
            <a:pPr algn="ctr">
              <a:lnSpc>
                <a:spcPct val="120000"/>
              </a:lnSpc>
            </a:pPr>
            <a:endParaRPr lang="ar-JO" sz="1200" dirty="0">
              <a:latin typeface="Arial" panose="020B0604020202020204" pitchFamily="34" charset="0"/>
              <a:cs typeface="Arial" panose="020B0604020202020204" pitchFamily="34" charset="0"/>
            </a:endParaRPr>
          </a:p>
          <a:p>
            <a:pPr algn="ctr">
              <a:lnSpc>
                <a:spcPct val="120000"/>
              </a:lnSpc>
            </a:pPr>
            <a:endParaRPr lang="ar-JO" sz="1200" dirty="0">
              <a:latin typeface="Arial" panose="020B0604020202020204" pitchFamily="34" charset="0"/>
              <a:cs typeface="Arial" panose="020B0604020202020204" pitchFamily="34" charset="0"/>
            </a:endParaRPr>
          </a:p>
          <a:p>
            <a:pPr algn="ctr">
              <a:lnSpc>
                <a:spcPct val="120000"/>
              </a:lnSpc>
            </a:pPr>
            <a:endParaRPr lang="ar-JO" sz="1200" dirty="0">
              <a:latin typeface="Arial" panose="020B0604020202020204" pitchFamily="34" charset="0"/>
              <a:cs typeface="Arial" panose="020B0604020202020204" pitchFamily="34" charset="0"/>
            </a:endParaRPr>
          </a:p>
          <a:p>
            <a:pPr algn="ctr">
              <a:lnSpc>
                <a:spcPct val="120000"/>
              </a:lnSpc>
            </a:pPr>
            <a:r>
              <a:rPr lang="ar-JO" sz="1200" dirty="0">
                <a:latin typeface="Arial" panose="020B0604020202020204" pitchFamily="34" charset="0"/>
                <a:cs typeface="Arial" panose="020B0604020202020204" pitchFamily="34" charset="0"/>
              </a:rPr>
              <a:t> </a:t>
            </a:r>
          </a:p>
          <a:p>
            <a:pPr algn="ctr">
              <a:lnSpc>
                <a:spcPct val="120000"/>
              </a:lnSpc>
            </a:pPr>
            <a:endParaRPr lang="en-US" sz="1200" dirty="0">
              <a:latin typeface="Times" charset="0"/>
            </a:endParaRPr>
          </a:p>
        </p:txBody>
      </p:sp>
      <p:sp>
        <p:nvSpPr>
          <p:cNvPr id="13316" name="Rectangle 5"/>
          <p:cNvSpPr>
            <a:spLocks noChangeArrowheads="1"/>
          </p:cNvSpPr>
          <p:nvPr/>
        </p:nvSpPr>
        <p:spPr bwMode="auto">
          <a:xfrm>
            <a:off x="3432175" y="5559241"/>
            <a:ext cx="4240212" cy="3393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20000"/>
              </a:lnSpc>
              <a:tabLst>
                <a:tab pos="457200" algn="l"/>
              </a:tabLst>
            </a:pPr>
            <a:r>
              <a:rPr lang="ar-JO" sz="1200" b="1" dirty="0">
                <a:latin typeface="Arial" panose="020B0604020202020204" pitchFamily="34" charset="0"/>
                <a:cs typeface="Arial" panose="020B0604020202020204" pitchFamily="34" charset="0"/>
              </a:rPr>
              <a:t>إدارة الدولة </a:t>
            </a:r>
          </a:p>
          <a:p>
            <a:pPr algn="ctr">
              <a:lnSpc>
                <a:spcPct val="120000"/>
              </a:lnSpc>
              <a:tabLst>
                <a:tab pos="457200" algn="l"/>
              </a:tabLst>
            </a:pPr>
            <a:r>
              <a:rPr lang="ar-JO" sz="1200" b="1" dirty="0">
                <a:latin typeface="Arial" panose="020B0604020202020204" pitchFamily="34" charset="0"/>
                <a:cs typeface="Arial" panose="020B0604020202020204" pitchFamily="34" charset="0"/>
              </a:rPr>
              <a:t>استخدام التروس ....تطور نظام الري الخاص بالنواعير </a:t>
            </a:r>
          </a:p>
          <a:p>
            <a:pPr algn="ctr">
              <a:lnSpc>
                <a:spcPct val="120000"/>
              </a:lnSpc>
              <a:tabLst>
                <a:tab pos="457200" algn="l"/>
              </a:tabLst>
            </a:pPr>
            <a:r>
              <a:rPr lang="ar-JO" sz="1200" b="1" dirty="0">
                <a:latin typeface="Arial" panose="020B0604020202020204" pitchFamily="34" charset="0"/>
                <a:cs typeface="Arial" panose="020B0604020202020204" pitchFamily="34" charset="0"/>
              </a:rPr>
              <a:t> الساعة المائية </a:t>
            </a:r>
          </a:p>
          <a:p>
            <a:pPr algn="ctr">
              <a:lnSpc>
                <a:spcPct val="120000"/>
              </a:lnSpc>
              <a:tabLst>
                <a:tab pos="457200" algn="l"/>
              </a:tabLst>
            </a:pPr>
            <a:r>
              <a:rPr lang="ar-JO" sz="1200" b="1" dirty="0">
                <a:latin typeface="Arial" panose="020B0604020202020204" pitchFamily="34" charset="0"/>
                <a:cs typeface="Arial" panose="020B0604020202020204" pitchFamily="34" charset="0"/>
              </a:rPr>
              <a:t>النقوش على حجر رشيد </a:t>
            </a:r>
          </a:p>
          <a:p>
            <a:pPr algn="ctr">
              <a:lnSpc>
                <a:spcPct val="120000"/>
              </a:lnSpc>
              <a:tabLst>
                <a:tab pos="457200" algn="l"/>
              </a:tabLst>
            </a:pPr>
            <a:r>
              <a:rPr lang="ar-JO" sz="1200" b="1" dirty="0">
                <a:latin typeface="Arial" panose="020B0604020202020204" pitchFamily="34" charset="0"/>
                <a:cs typeface="Arial" panose="020B0604020202020204" pitchFamily="34" charset="0"/>
              </a:rPr>
              <a:t>الإسكندرية : كلية التكنولوجيا </a:t>
            </a:r>
          </a:p>
          <a:p>
            <a:pPr algn="ctr">
              <a:lnSpc>
                <a:spcPct val="120000"/>
              </a:lnSpc>
              <a:tabLst>
                <a:tab pos="457200" algn="l"/>
              </a:tabLst>
            </a:pPr>
            <a:r>
              <a:rPr lang="ar-JO" sz="1200" b="1" dirty="0">
                <a:latin typeface="Arial" panose="020B0604020202020204" pitchFamily="34" charset="0"/>
                <a:cs typeface="Arial" panose="020B0604020202020204" pitchFamily="34" charset="0"/>
              </a:rPr>
              <a:t>نظام البنوك الروماني</a:t>
            </a:r>
          </a:p>
          <a:p>
            <a:pPr algn="ctr">
              <a:lnSpc>
                <a:spcPct val="120000"/>
              </a:lnSpc>
              <a:tabLst>
                <a:tab pos="457200" algn="l"/>
              </a:tabLst>
            </a:pPr>
            <a:r>
              <a:rPr lang="ar-JO" sz="1200" b="1" dirty="0">
                <a:latin typeface="Arial" panose="020B0604020202020204" pitchFamily="34" charset="0"/>
                <a:cs typeface="Arial" panose="020B0604020202020204" pitchFamily="34" charset="0"/>
              </a:rPr>
              <a:t>طرق انشائية جديدة </a:t>
            </a:r>
          </a:p>
          <a:p>
            <a:pPr algn="ctr">
              <a:lnSpc>
                <a:spcPct val="120000"/>
              </a:lnSpc>
              <a:tabLst>
                <a:tab pos="457200" algn="l"/>
              </a:tabLst>
            </a:pPr>
            <a:r>
              <a:rPr lang="ar-JO" sz="1200" b="1" dirty="0">
                <a:latin typeface="Arial" panose="020B0604020202020204" pitchFamily="34" charset="0"/>
                <a:cs typeface="Arial" panose="020B0604020202020204" pitchFamily="34" charset="0"/>
              </a:rPr>
              <a:t>نظام صرف صحي : اسمنت </a:t>
            </a:r>
          </a:p>
          <a:p>
            <a:pPr algn="ctr">
              <a:lnSpc>
                <a:spcPct val="120000"/>
              </a:lnSpc>
              <a:tabLst>
                <a:tab pos="457200" algn="l"/>
              </a:tabLst>
            </a:pPr>
            <a:r>
              <a:rPr lang="ar-JO" sz="1200" b="1" dirty="0">
                <a:latin typeface="Arial" panose="020B0604020202020204" pitchFamily="34" charset="0"/>
                <a:cs typeface="Arial" panose="020B0604020202020204" pitchFamily="34" charset="0"/>
              </a:rPr>
              <a:t>أسواق أسهم</a:t>
            </a:r>
          </a:p>
          <a:p>
            <a:pPr algn="ctr">
              <a:lnSpc>
                <a:spcPct val="120000"/>
              </a:lnSpc>
              <a:tabLst>
                <a:tab pos="457200" algn="l"/>
              </a:tabLst>
            </a:pPr>
            <a:r>
              <a:rPr lang="ar-JO" sz="1200" b="1" dirty="0">
                <a:latin typeface="Arial" panose="020B0604020202020204" pitchFamily="34" charset="0"/>
                <a:cs typeface="Arial" panose="020B0604020202020204" pitchFamily="34" charset="0"/>
              </a:rPr>
              <a:t>طرق امبراطورية واسعة </a:t>
            </a:r>
          </a:p>
          <a:p>
            <a:pPr algn="ctr">
              <a:lnSpc>
                <a:spcPct val="120000"/>
              </a:lnSpc>
              <a:tabLst>
                <a:tab pos="457200" algn="l"/>
              </a:tabLst>
            </a:pPr>
            <a:r>
              <a:rPr lang="ar-JO" sz="1200" b="1" dirty="0">
                <a:latin typeface="Arial" panose="020B0604020202020204" pitchFamily="34" charset="0"/>
                <a:cs typeface="Arial" panose="020B0604020202020204" pitchFamily="34" charset="0"/>
              </a:rPr>
              <a:t>اعتماد نظام 365 يوم ل السنة</a:t>
            </a:r>
          </a:p>
          <a:p>
            <a:pPr algn="ctr">
              <a:lnSpc>
                <a:spcPct val="120000"/>
              </a:lnSpc>
              <a:tabLst>
                <a:tab pos="457200" algn="l"/>
              </a:tabLst>
            </a:pPr>
            <a:r>
              <a:rPr lang="ar-JO" sz="1200" b="1" dirty="0">
                <a:latin typeface="Arial" panose="020B0604020202020204" pitchFamily="34" charset="0"/>
                <a:cs typeface="Arial" panose="020B0604020202020204" pitchFamily="34" charset="0"/>
              </a:rPr>
              <a:t>باكس رومانا</a:t>
            </a:r>
          </a:p>
          <a:p>
            <a:pPr algn="ctr">
              <a:lnSpc>
                <a:spcPct val="120000"/>
              </a:lnSpc>
              <a:tabLst>
                <a:tab pos="457200" algn="l"/>
              </a:tabLst>
            </a:pPr>
            <a:r>
              <a:rPr lang="ar-JO" sz="1200" b="1" u="sng" dirty="0">
                <a:latin typeface="Arial" panose="020B0604020202020204" pitchFamily="34" charset="0"/>
                <a:cs typeface="Arial" panose="020B0604020202020204" pitchFamily="34" charset="0"/>
              </a:rPr>
              <a:t>الاحتلال الروماني لفلسطين </a:t>
            </a:r>
          </a:p>
          <a:p>
            <a:pPr algn="ctr">
              <a:lnSpc>
                <a:spcPct val="120000"/>
              </a:lnSpc>
              <a:tabLst>
                <a:tab pos="457200" algn="l"/>
              </a:tabLst>
            </a:pPr>
            <a:endParaRPr lang="en-US" sz="1200" b="1" dirty="0">
              <a:latin typeface="Arial" panose="020B0604020202020204" pitchFamily="34" charset="0"/>
              <a:cs typeface="Arial" panose="020B0604020202020204" pitchFamily="34" charset="0"/>
            </a:endParaRPr>
          </a:p>
          <a:p>
            <a:pPr algn="ctr">
              <a:lnSpc>
                <a:spcPct val="120000"/>
              </a:lnSpc>
              <a:tabLst>
                <a:tab pos="457200" algn="l"/>
              </a:tabLst>
            </a:pPr>
            <a:endParaRPr lang="en-US" sz="1200" b="1" dirty="0">
              <a:latin typeface="Helvetica" charset="0"/>
            </a:endParaRPr>
          </a:p>
        </p:txBody>
      </p:sp>
      <p:sp>
        <p:nvSpPr>
          <p:cNvPr id="13317" name="Text Box 6"/>
          <p:cNvSpPr txBox="1">
            <a:spLocks noChangeArrowheads="1"/>
          </p:cNvSpPr>
          <p:nvPr/>
        </p:nvSpPr>
        <p:spPr bwMode="auto">
          <a:xfrm>
            <a:off x="3821113" y="5110163"/>
            <a:ext cx="341471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ar-JO" sz="1200" b="1" i="1" dirty="0">
                <a:latin typeface="Arial" panose="020B0604020202020204" pitchFamily="34" charset="0"/>
                <a:cs typeface="Arial" panose="020B0604020202020204" pitchFamily="34" charset="0"/>
              </a:rPr>
              <a:t>خلال حكم الرومان </a:t>
            </a:r>
            <a:r>
              <a:rPr lang="en-US" sz="1200" b="1" i="1" dirty="0">
                <a:latin typeface="Helvetica" charset="0"/>
              </a:rPr>
              <a:t>_________:</a:t>
            </a:r>
          </a:p>
        </p:txBody>
      </p:sp>
      <p:sp>
        <p:nvSpPr>
          <p:cNvPr id="13318" name="Text Box 7"/>
          <p:cNvSpPr txBox="1">
            <a:spLocks noChangeArrowheads="1"/>
          </p:cNvSpPr>
          <p:nvPr/>
        </p:nvSpPr>
        <p:spPr bwMode="auto">
          <a:xfrm>
            <a:off x="292100" y="5468938"/>
            <a:ext cx="3352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ar-JO" sz="1200" b="1" i="1" dirty="0">
                <a:latin typeface="Arial" panose="020B0604020202020204" pitchFamily="34" charset="0"/>
                <a:cs typeface="Arial" panose="020B0604020202020204" pitchFamily="34" charset="0"/>
              </a:rPr>
              <a:t>عصر        </a:t>
            </a:r>
            <a:r>
              <a:rPr lang="en-US" sz="1200" b="1" i="1" dirty="0">
                <a:latin typeface="Helvetica" charset="0"/>
              </a:rPr>
              <a:t>________________________________:</a:t>
            </a:r>
          </a:p>
        </p:txBody>
      </p:sp>
      <p:sp>
        <p:nvSpPr>
          <p:cNvPr id="13319" name="Text Box 8"/>
          <p:cNvSpPr txBox="1">
            <a:spLocks noChangeArrowheads="1"/>
          </p:cNvSpPr>
          <p:nvPr/>
        </p:nvSpPr>
        <p:spPr bwMode="auto">
          <a:xfrm>
            <a:off x="1327150" y="1536700"/>
            <a:ext cx="52990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latin typeface="Arial" panose="020B0604020202020204" pitchFamily="34" charset="0"/>
                <a:cs typeface="Arial" panose="020B0604020202020204" pitchFamily="34" charset="0"/>
              </a:rPr>
              <a:t>مات الإسكندر بعمر33 قبل الميلاد </a:t>
            </a:r>
            <a:r>
              <a:rPr lang="en-US" sz="1600" b="1" dirty="0">
                <a:latin typeface="Comic Sans MS" charset="0"/>
              </a:rPr>
              <a:t>____...in the 300s B.C.</a:t>
            </a:r>
          </a:p>
        </p:txBody>
      </p:sp>
      <p:sp>
        <p:nvSpPr>
          <p:cNvPr id="13320" name="Text Box 9"/>
          <p:cNvSpPr txBox="1">
            <a:spLocks noChangeArrowheads="1"/>
          </p:cNvSpPr>
          <p:nvPr/>
        </p:nvSpPr>
        <p:spPr bwMode="auto">
          <a:xfrm>
            <a:off x="1144588" y="1843088"/>
            <a:ext cx="600233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latin typeface="Arial" panose="020B0604020202020204" pitchFamily="34" charset="0"/>
                <a:cs typeface="Arial" panose="020B0604020202020204" pitchFamily="34" charset="0"/>
              </a:rPr>
              <a:t>تم اقتسام مملكته بين أربع جنرالات       </a:t>
            </a:r>
            <a:r>
              <a:rPr lang="en-US" sz="1600" b="1" dirty="0">
                <a:latin typeface="Comic Sans MS" charset="0"/>
              </a:rPr>
              <a:t>__________.</a:t>
            </a:r>
          </a:p>
        </p:txBody>
      </p:sp>
      <p:sp>
        <p:nvSpPr>
          <p:cNvPr id="13321" name="Text Box 10"/>
          <p:cNvSpPr txBox="1">
            <a:spLocks noChangeArrowheads="1"/>
          </p:cNvSpPr>
          <p:nvPr/>
        </p:nvSpPr>
        <p:spPr bwMode="auto">
          <a:xfrm>
            <a:off x="6208713" y="992188"/>
            <a:ext cx="2508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 </a:t>
            </a:r>
          </a:p>
        </p:txBody>
      </p:sp>
      <p:sp>
        <p:nvSpPr>
          <p:cNvPr id="13322" name="Text Box 11"/>
          <p:cNvSpPr txBox="1">
            <a:spLocks noChangeArrowheads="1"/>
          </p:cNvSpPr>
          <p:nvPr/>
        </p:nvSpPr>
        <p:spPr bwMode="auto">
          <a:xfrm>
            <a:off x="854075" y="1114425"/>
            <a:ext cx="65706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i="1" dirty="0">
                <a:latin typeface="Arial" panose="020B0604020202020204" pitchFamily="34" charset="0"/>
                <a:cs typeface="Arial" panose="020B0604020202020204" pitchFamily="34" charset="0"/>
              </a:rPr>
              <a:t>بين متى وملاخي               </a:t>
            </a:r>
            <a:endParaRPr lang="en-US" sz="2400" b="1" i="1" dirty="0">
              <a:latin typeface="Arial" panose="020B0604020202020204" pitchFamily="34" charset="0"/>
              <a:cs typeface="Arial" panose="020B0604020202020204" pitchFamily="34" charset="0"/>
            </a:endParaRPr>
          </a:p>
        </p:txBody>
      </p:sp>
      <p:sp>
        <p:nvSpPr>
          <p:cNvPr id="13323" name="Text Box 12"/>
          <p:cNvSpPr txBox="1">
            <a:spLocks noChangeArrowheads="1"/>
          </p:cNvSpPr>
          <p:nvPr/>
        </p:nvSpPr>
        <p:spPr bwMode="auto">
          <a:xfrm>
            <a:off x="2760663" y="709613"/>
            <a:ext cx="37719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i="1" dirty="0">
                <a:latin typeface="Arial" panose="020B0604020202020204" pitchFamily="34" charset="0"/>
                <a:cs typeface="Arial" panose="020B0604020202020204" pitchFamily="34" charset="0"/>
              </a:rPr>
              <a:t>مرحلة الصمت</a:t>
            </a:r>
            <a:endParaRPr lang="en-US" sz="2400" b="1" i="1" dirty="0">
              <a:latin typeface="Comic Sans MS" charset="0"/>
            </a:endParaRPr>
          </a:p>
        </p:txBody>
      </p:sp>
      <p:sp>
        <p:nvSpPr>
          <p:cNvPr id="13324" name="Text Box 13"/>
          <p:cNvSpPr txBox="1">
            <a:spLocks noChangeArrowheads="1"/>
          </p:cNvSpPr>
          <p:nvPr/>
        </p:nvSpPr>
        <p:spPr bwMode="auto">
          <a:xfrm rot="-3413559">
            <a:off x="380206" y="3705632"/>
            <a:ext cx="15668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latin typeface="Arial" panose="020B0604020202020204" pitchFamily="34" charset="0"/>
                <a:cs typeface="Arial" panose="020B0604020202020204" pitchFamily="34" charset="0"/>
              </a:rPr>
              <a:t>البحر المتوسط </a:t>
            </a:r>
            <a:endParaRPr lang="en-US" sz="1200" b="1" dirty="0">
              <a:latin typeface="Arial" panose="020B0604020202020204" pitchFamily="34" charset="0"/>
              <a:cs typeface="Arial" panose="020B0604020202020204" pitchFamily="34" charset="0"/>
            </a:endParaRPr>
          </a:p>
        </p:txBody>
      </p:sp>
      <p:sp>
        <p:nvSpPr>
          <p:cNvPr id="13325" name="Line 14"/>
          <p:cNvSpPr>
            <a:spLocks noChangeShapeType="1"/>
          </p:cNvSpPr>
          <p:nvPr/>
        </p:nvSpPr>
        <p:spPr bwMode="auto">
          <a:xfrm flipH="1">
            <a:off x="2290763" y="2220913"/>
            <a:ext cx="1389062" cy="41116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57150">
                <a:solidFill>
                  <a:srgbClr val="000000"/>
                </a:solidFill>
                <a:round/>
                <a:headEnd/>
                <a:tailEnd type="triangle" w="med" len="med"/>
              </a14:hiddenLine>
            </a:ext>
          </a:extLst>
        </p:spPr>
        <p:txBody>
          <a:bodyPr wrap="none" anchor="ctr"/>
          <a:lstStyle/>
          <a:p>
            <a:endParaRPr lang="en-US"/>
          </a:p>
        </p:txBody>
      </p:sp>
      <p:sp>
        <p:nvSpPr>
          <p:cNvPr id="13326" name="Oval 15"/>
          <p:cNvSpPr>
            <a:spLocks noChangeArrowheads="1"/>
          </p:cNvSpPr>
          <p:nvPr/>
        </p:nvSpPr>
        <p:spPr bwMode="auto">
          <a:xfrm>
            <a:off x="2035175" y="3852863"/>
            <a:ext cx="1092200" cy="593725"/>
          </a:xfrm>
          <a:prstGeom prst="ellipse">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7" name="Text Box 16"/>
          <p:cNvSpPr txBox="1">
            <a:spLocks noChangeArrowheads="1"/>
          </p:cNvSpPr>
          <p:nvPr/>
        </p:nvSpPr>
        <p:spPr bwMode="auto">
          <a:xfrm>
            <a:off x="2024063" y="3998913"/>
            <a:ext cx="12906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فلسطين      </a:t>
            </a:r>
            <a:endParaRPr lang="en-US" sz="1200" b="1" dirty="0">
              <a:latin typeface="Arial" panose="020B0604020202020204" pitchFamily="34" charset="0"/>
              <a:cs typeface="Arial" panose="020B0604020202020204" pitchFamily="34" charset="0"/>
            </a:endParaRPr>
          </a:p>
        </p:txBody>
      </p:sp>
      <p:sp>
        <p:nvSpPr>
          <p:cNvPr id="13328" name="Text Box 17"/>
          <p:cNvSpPr txBox="1">
            <a:spLocks noChangeArrowheads="1"/>
          </p:cNvSpPr>
          <p:nvPr/>
        </p:nvSpPr>
        <p:spPr bwMode="auto">
          <a:xfrm>
            <a:off x="3614738" y="2835275"/>
            <a:ext cx="2362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latin typeface="Arial" panose="020B0604020202020204" pitchFamily="34" charset="0"/>
                <a:cs typeface="Arial" panose="020B0604020202020204" pitchFamily="34" charset="0"/>
              </a:rPr>
              <a:t>الاباطرة السلوقين     </a:t>
            </a:r>
            <a:endParaRPr lang="en-US" sz="1400" b="1" dirty="0">
              <a:latin typeface="Arial" panose="020B0604020202020204" pitchFamily="34" charset="0"/>
              <a:cs typeface="Arial" panose="020B0604020202020204" pitchFamily="34" charset="0"/>
            </a:endParaRPr>
          </a:p>
        </p:txBody>
      </p:sp>
      <p:sp>
        <p:nvSpPr>
          <p:cNvPr id="13329" name="Text Box 18"/>
          <p:cNvSpPr txBox="1">
            <a:spLocks noChangeArrowheads="1"/>
          </p:cNvSpPr>
          <p:nvPr/>
        </p:nvSpPr>
        <p:spPr bwMode="auto">
          <a:xfrm>
            <a:off x="2236788" y="4833938"/>
            <a:ext cx="204946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latin typeface="Arial" panose="020B0604020202020204" pitchFamily="34" charset="0"/>
                <a:cs typeface="Arial" panose="020B0604020202020204" pitchFamily="34" charset="0"/>
              </a:rPr>
              <a:t>الفراعنة البطالمة</a:t>
            </a:r>
            <a:endParaRPr lang="en-US" sz="1400" b="1" dirty="0">
              <a:latin typeface="Arial" panose="020B0604020202020204" pitchFamily="34" charset="0"/>
              <a:cs typeface="Arial" panose="020B0604020202020204" pitchFamily="34" charset="0"/>
            </a:endParaRPr>
          </a:p>
        </p:txBody>
      </p:sp>
      <p:sp>
        <p:nvSpPr>
          <p:cNvPr id="13330" name="Oval 19"/>
          <p:cNvSpPr>
            <a:spLocks noChangeArrowheads="1"/>
          </p:cNvSpPr>
          <p:nvPr/>
        </p:nvSpPr>
        <p:spPr bwMode="auto">
          <a:xfrm>
            <a:off x="2132013" y="2930525"/>
            <a:ext cx="1292225" cy="657225"/>
          </a:xfrm>
          <a:prstGeom prst="ellipse">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31" name="Text Box 20"/>
          <p:cNvSpPr txBox="1">
            <a:spLocks noChangeArrowheads="1"/>
          </p:cNvSpPr>
          <p:nvPr/>
        </p:nvSpPr>
        <p:spPr bwMode="auto">
          <a:xfrm>
            <a:off x="2244725" y="2986088"/>
            <a:ext cx="10572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latin typeface="Arial" panose="020B0604020202020204" pitchFamily="34" charset="0"/>
                <a:cs typeface="Arial" panose="020B0604020202020204" pitchFamily="34" charset="0"/>
              </a:rPr>
              <a:t>سوريا</a:t>
            </a:r>
            <a:endParaRPr lang="en-US" sz="1200" b="1" dirty="0">
              <a:latin typeface="Arial" panose="020B0604020202020204" pitchFamily="34" charset="0"/>
              <a:cs typeface="Arial" panose="020B0604020202020204" pitchFamily="34" charset="0"/>
            </a:endParaRPr>
          </a:p>
        </p:txBody>
      </p:sp>
      <p:sp>
        <p:nvSpPr>
          <p:cNvPr id="13332" name="Text Box 21"/>
          <p:cNvSpPr txBox="1">
            <a:spLocks noChangeArrowheads="1"/>
          </p:cNvSpPr>
          <p:nvPr/>
        </p:nvSpPr>
        <p:spPr bwMode="auto">
          <a:xfrm>
            <a:off x="2122488" y="3090863"/>
            <a:ext cx="125095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dirty="0">
                <a:latin typeface="Comic Sans MS" charset="0"/>
              </a:rPr>
              <a:t>_______</a:t>
            </a:r>
          </a:p>
        </p:txBody>
      </p:sp>
      <p:sp>
        <p:nvSpPr>
          <p:cNvPr id="13333" name="Oval 22"/>
          <p:cNvSpPr>
            <a:spLocks noChangeArrowheads="1"/>
          </p:cNvSpPr>
          <p:nvPr/>
        </p:nvSpPr>
        <p:spPr bwMode="auto">
          <a:xfrm>
            <a:off x="974725" y="4664075"/>
            <a:ext cx="1292225" cy="657225"/>
          </a:xfrm>
          <a:prstGeom prst="ellipse">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34" name="Text Box 23"/>
          <p:cNvSpPr txBox="1">
            <a:spLocks noChangeArrowheads="1"/>
          </p:cNvSpPr>
          <p:nvPr/>
        </p:nvSpPr>
        <p:spPr bwMode="auto">
          <a:xfrm>
            <a:off x="1106488" y="4708525"/>
            <a:ext cx="10541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latin typeface="Arial" panose="020B0604020202020204" pitchFamily="34" charset="0"/>
                <a:ea typeface="Microsoft Sans Serif" panose="020B0604020202020204" pitchFamily="34" charset="0"/>
                <a:cs typeface="Arial" panose="020B0604020202020204" pitchFamily="34" charset="0"/>
              </a:rPr>
              <a:t>مصر</a:t>
            </a:r>
            <a:endParaRPr lang="en-US" sz="1200" b="1" dirty="0">
              <a:latin typeface="Arial" panose="020B0604020202020204" pitchFamily="34" charset="0"/>
              <a:ea typeface="Microsoft Sans Serif" panose="020B0604020202020204" pitchFamily="34" charset="0"/>
              <a:cs typeface="Arial" panose="020B0604020202020204" pitchFamily="34" charset="0"/>
            </a:endParaRPr>
          </a:p>
        </p:txBody>
      </p:sp>
      <p:sp>
        <p:nvSpPr>
          <p:cNvPr id="13335" name="Text Box 24"/>
          <p:cNvSpPr txBox="1">
            <a:spLocks noChangeArrowheads="1"/>
          </p:cNvSpPr>
          <p:nvPr/>
        </p:nvSpPr>
        <p:spPr bwMode="auto">
          <a:xfrm>
            <a:off x="1089025" y="4870450"/>
            <a:ext cx="1055688"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mic Sans MS" charset="0"/>
              </a:rPr>
              <a:t>______</a:t>
            </a:r>
          </a:p>
        </p:txBody>
      </p:sp>
      <p:sp>
        <p:nvSpPr>
          <p:cNvPr id="13336" name="Text Box 25"/>
          <p:cNvSpPr txBox="1">
            <a:spLocks noChangeArrowheads="1"/>
          </p:cNvSpPr>
          <p:nvPr/>
        </p:nvSpPr>
        <p:spPr bwMode="auto">
          <a:xfrm>
            <a:off x="4209556" y="3697272"/>
            <a:ext cx="2449512" cy="87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2400" b="1" dirty="0">
                <a:latin typeface="Comic Sans MS" charset="0"/>
              </a:rPr>
              <a:t>“</a:t>
            </a:r>
            <a:endParaRPr lang="ar-JO" altLang="ja-JP" sz="2400" b="1" dirty="0">
              <a:latin typeface="Arial" panose="020B0604020202020204" pitchFamily="34" charset="0"/>
              <a:cs typeface="Arial" panose="020B0604020202020204" pitchFamily="34" charset="0"/>
            </a:endParaRPr>
          </a:p>
          <a:p>
            <a:pPr algn="ctr">
              <a:spcBef>
                <a:spcPct val="50000"/>
              </a:spcBef>
            </a:pPr>
            <a:endParaRPr lang="en-US" sz="1800" b="1" dirty="0">
              <a:latin typeface="Arial" panose="020B0604020202020204" pitchFamily="34" charset="0"/>
              <a:cs typeface="Arial" panose="020B0604020202020204" pitchFamily="34" charset="0"/>
            </a:endParaRPr>
          </a:p>
        </p:txBody>
      </p:sp>
      <p:sp>
        <p:nvSpPr>
          <p:cNvPr id="13337" name="Oval 26"/>
          <p:cNvSpPr>
            <a:spLocks noChangeArrowheads="1"/>
          </p:cNvSpPr>
          <p:nvPr/>
        </p:nvSpPr>
        <p:spPr bwMode="auto">
          <a:xfrm>
            <a:off x="377825" y="2065338"/>
            <a:ext cx="1292225" cy="655637"/>
          </a:xfrm>
          <a:prstGeom prst="ellipse">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38" name="Text Box 27"/>
          <p:cNvSpPr txBox="1">
            <a:spLocks noChangeArrowheads="1"/>
          </p:cNvSpPr>
          <p:nvPr/>
        </p:nvSpPr>
        <p:spPr bwMode="auto">
          <a:xfrm>
            <a:off x="509588" y="2127250"/>
            <a:ext cx="10556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GREECE: </a:t>
            </a:r>
          </a:p>
        </p:txBody>
      </p:sp>
      <p:sp>
        <p:nvSpPr>
          <p:cNvPr id="13339" name="Text Box 28"/>
          <p:cNvSpPr txBox="1">
            <a:spLocks noChangeArrowheads="1"/>
          </p:cNvSpPr>
          <p:nvPr/>
        </p:nvSpPr>
        <p:spPr bwMode="auto">
          <a:xfrm>
            <a:off x="492125" y="2352675"/>
            <a:ext cx="10556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Cassander</a:t>
            </a:r>
          </a:p>
        </p:txBody>
      </p:sp>
      <p:sp>
        <p:nvSpPr>
          <p:cNvPr id="13340" name="Rectangle 29"/>
          <p:cNvSpPr>
            <a:spLocks noChangeArrowheads="1"/>
          </p:cNvSpPr>
          <p:nvPr/>
        </p:nvSpPr>
        <p:spPr bwMode="auto">
          <a:xfrm rot="2965956">
            <a:off x="954088" y="2062163"/>
            <a:ext cx="120650" cy="62865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41" name="Rectangle 30"/>
          <p:cNvSpPr>
            <a:spLocks noChangeArrowheads="1"/>
          </p:cNvSpPr>
          <p:nvPr/>
        </p:nvSpPr>
        <p:spPr bwMode="auto">
          <a:xfrm rot="-2559469">
            <a:off x="944563" y="2108200"/>
            <a:ext cx="139700" cy="536575"/>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42" name="Oval 31"/>
          <p:cNvSpPr>
            <a:spLocks noChangeArrowheads="1"/>
          </p:cNvSpPr>
          <p:nvPr/>
        </p:nvSpPr>
        <p:spPr bwMode="auto">
          <a:xfrm>
            <a:off x="1820863" y="2122488"/>
            <a:ext cx="1292225" cy="658812"/>
          </a:xfrm>
          <a:prstGeom prst="ellipse">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900" b="1">
              <a:latin typeface="Comic Sans MS" charset="0"/>
            </a:endParaRPr>
          </a:p>
        </p:txBody>
      </p:sp>
      <p:sp>
        <p:nvSpPr>
          <p:cNvPr id="13343" name="Text Box 32"/>
          <p:cNvSpPr txBox="1">
            <a:spLocks noChangeArrowheads="1"/>
          </p:cNvSpPr>
          <p:nvPr/>
        </p:nvSpPr>
        <p:spPr bwMode="auto">
          <a:xfrm>
            <a:off x="1481138" y="2212975"/>
            <a:ext cx="20256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ASIA MINOR: </a:t>
            </a:r>
          </a:p>
        </p:txBody>
      </p:sp>
      <p:sp>
        <p:nvSpPr>
          <p:cNvPr id="13344" name="Text Box 33"/>
          <p:cNvSpPr txBox="1">
            <a:spLocks noChangeArrowheads="1"/>
          </p:cNvSpPr>
          <p:nvPr/>
        </p:nvSpPr>
        <p:spPr bwMode="auto">
          <a:xfrm>
            <a:off x="1779588" y="2419350"/>
            <a:ext cx="13128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 Lysimachus</a:t>
            </a:r>
          </a:p>
        </p:txBody>
      </p:sp>
      <p:sp>
        <p:nvSpPr>
          <p:cNvPr id="13345" name="Line 34"/>
          <p:cNvSpPr>
            <a:spLocks noChangeShapeType="1"/>
          </p:cNvSpPr>
          <p:nvPr/>
        </p:nvSpPr>
        <p:spPr bwMode="auto">
          <a:xfrm>
            <a:off x="1905000" y="2001838"/>
            <a:ext cx="300038" cy="4826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57150">
                <a:solidFill>
                  <a:srgbClr val="000000"/>
                </a:solidFill>
                <a:round/>
                <a:headEnd/>
                <a:tailEnd type="triangle" w="med" len="med"/>
              </a14:hiddenLine>
            </a:ext>
          </a:extLst>
        </p:spPr>
        <p:txBody>
          <a:bodyPr wrap="none" anchor="ctr"/>
          <a:lstStyle/>
          <a:p>
            <a:endParaRPr lang="en-US"/>
          </a:p>
        </p:txBody>
      </p:sp>
      <p:sp>
        <p:nvSpPr>
          <p:cNvPr id="13346" name="Rectangle 35"/>
          <p:cNvSpPr>
            <a:spLocks noChangeArrowheads="1"/>
          </p:cNvSpPr>
          <p:nvPr/>
        </p:nvSpPr>
        <p:spPr bwMode="auto">
          <a:xfrm rot="2965956">
            <a:off x="2436813" y="2128838"/>
            <a:ext cx="120650" cy="6286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47" name="Rectangle 36"/>
          <p:cNvSpPr>
            <a:spLocks noChangeArrowheads="1"/>
          </p:cNvSpPr>
          <p:nvPr/>
        </p:nvSpPr>
        <p:spPr bwMode="auto">
          <a:xfrm rot="-2559469">
            <a:off x="2427288" y="2174875"/>
            <a:ext cx="139700" cy="5365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48" name="Arc 37"/>
          <p:cNvSpPr>
            <a:spLocks/>
          </p:cNvSpPr>
          <p:nvPr/>
        </p:nvSpPr>
        <p:spPr bwMode="auto">
          <a:xfrm rot="5287382">
            <a:off x="638175" y="3243263"/>
            <a:ext cx="1592263" cy="814387"/>
          </a:xfrm>
          <a:custGeom>
            <a:avLst/>
            <a:gdLst>
              <a:gd name="T0" fmla="*/ 2147483647 w 42748"/>
              <a:gd name="T1" fmla="*/ 2147483647 h 25580"/>
              <a:gd name="T2" fmla="*/ 2147483647 w 42748"/>
              <a:gd name="T3" fmla="*/ 2147483647 h 25580"/>
              <a:gd name="T4" fmla="*/ 2147483647 w 42748"/>
              <a:gd name="T5" fmla="*/ 2147483647 h 25580"/>
              <a:gd name="T6" fmla="*/ 0 60000 65536"/>
              <a:gd name="T7" fmla="*/ 0 60000 65536"/>
              <a:gd name="T8" fmla="*/ 0 60000 65536"/>
              <a:gd name="T9" fmla="*/ 0 w 42748"/>
              <a:gd name="T10" fmla="*/ 0 h 25580"/>
              <a:gd name="T11" fmla="*/ 42748 w 42748"/>
              <a:gd name="T12" fmla="*/ 25580 h 25580"/>
            </a:gdLst>
            <a:ahLst/>
            <a:cxnLst>
              <a:cxn ang="T6">
                <a:pos x="T0" y="T1"/>
              </a:cxn>
              <a:cxn ang="T7">
                <a:pos x="T2" y="T3"/>
              </a:cxn>
              <a:cxn ang="T8">
                <a:pos x="T4" y="T5"/>
              </a:cxn>
            </a:cxnLst>
            <a:rect l="T9" t="T10" r="T11" b="T12"/>
            <a:pathLst>
              <a:path w="42748" h="25580" fill="none" extrusionOk="0">
                <a:moveTo>
                  <a:pt x="369" y="25580"/>
                </a:moveTo>
                <a:cubicBezTo>
                  <a:pt x="123" y="24267"/>
                  <a:pt x="0" y="22935"/>
                  <a:pt x="0" y="21600"/>
                </a:cubicBezTo>
                <a:cubicBezTo>
                  <a:pt x="0" y="9670"/>
                  <a:pt x="9670" y="0"/>
                  <a:pt x="21600" y="0"/>
                </a:cubicBezTo>
                <a:cubicBezTo>
                  <a:pt x="31835" y="0"/>
                  <a:pt x="40666" y="7184"/>
                  <a:pt x="42748" y="17205"/>
                </a:cubicBezTo>
              </a:path>
              <a:path w="42748" h="25580" stroke="0" extrusionOk="0">
                <a:moveTo>
                  <a:pt x="369" y="25580"/>
                </a:moveTo>
                <a:cubicBezTo>
                  <a:pt x="123" y="24267"/>
                  <a:pt x="0" y="22935"/>
                  <a:pt x="0" y="21600"/>
                </a:cubicBezTo>
                <a:cubicBezTo>
                  <a:pt x="0" y="9670"/>
                  <a:pt x="9670" y="0"/>
                  <a:pt x="21600" y="0"/>
                </a:cubicBezTo>
                <a:cubicBezTo>
                  <a:pt x="31835" y="0"/>
                  <a:pt x="40666" y="7184"/>
                  <a:pt x="42748" y="17205"/>
                </a:cubicBezTo>
                <a:lnTo>
                  <a:pt x="21600" y="21600"/>
                </a:lnTo>
                <a:lnTo>
                  <a:pt x="369" y="25580"/>
                </a:lnTo>
                <a:close/>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49" name="Freeform 38"/>
          <p:cNvSpPr>
            <a:spLocks/>
          </p:cNvSpPr>
          <p:nvPr/>
        </p:nvSpPr>
        <p:spPr bwMode="auto">
          <a:xfrm>
            <a:off x="3076575" y="3663950"/>
            <a:ext cx="339725" cy="531813"/>
          </a:xfrm>
          <a:custGeom>
            <a:avLst/>
            <a:gdLst>
              <a:gd name="T0" fmla="*/ 2147483647 w 357"/>
              <a:gd name="T1" fmla="*/ 0 h 601"/>
              <a:gd name="T2" fmla="*/ 2147483647 w 357"/>
              <a:gd name="T3" fmla="*/ 2147483647 h 601"/>
              <a:gd name="T4" fmla="*/ 2147483647 w 357"/>
              <a:gd name="T5" fmla="*/ 2147483647 h 601"/>
              <a:gd name="T6" fmla="*/ 2147483647 w 357"/>
              <a:gd name="T7" fmla="*/ 2147483647 h 601"/>
              <a:gd name="T8" fmla="*/ 2147483647 w 357"/>
              <a:gd name="T9" fmla="*/ 2147483647 h 601"/>
              <a:gd name="T10" fmla="*/ 2147483647 w 357"/>
              <a:gd name="T11" fmla="*/ 2147483647 h 601"/>
              <a:gd name="T12" fmla="*/ 2147483647 w 357"/>
              <a:gd name="T13" fmla="*/ 2147483647 h 601"/>
              <a:gd name="T14" fmla="*/ 0 w 357"/>
              <a:gd name="T15" fmla="*/ 2147483647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50" name="Freeform 39"/>
          <p:cNvSpPr>
            <a:spLocks/>
          </p:cNvSpPr>
          <p:nvPr/>
        </p:nvSpPr>
        <p:spPr bwMode="auto">
          <a:xfrm>
            <a:off x="2892425" y="4384675"/>
            <a:ext cx="338138" cy="608013"/>
          </a:xfrm>
          <a:custGeom>
            <a:avLst/>
            <a:gdLst>
              <a:gd name="T0" fmla="*/ 0 w 355"/>
              <a:gd name="T1" fmla="*/ 2147483647 h 686"/>
              <a:gd name="T2" fmla="*/ 2147483647 w 355"/>
              <a:gd name="T3" fmla="*/ 2147483647 h 686"/>
              <a:gd name="T4" fmla="*/ 2147483647 w 355"/>
              <a:gd name="T5" fmla="*/ 2147483647 h 686"/>
              <a:gd name="T6" fmla="*/ 2147483647 w 355"/>
              <a:gd name="T7" fmla="*/ 2147483647 h 686"/>
              <a:gd name="T8" fmla="*/ 2147483647 w 355"/>
              <a:gd name="T9" fmla="*/ 2147483647 h 686"/>
              <a:gd name="T10" fmla="*/ 2147483647 w 355"/>
              <a:gd name="T11" fmla="*/ 2147483647 h 686"/>
              <a:gd name="T12" fmla="*/ 2147483647 w 355"/>
              <a:gd name="T13" fmla="*/ 2147483647 h 686"/>
              <a:gd name="T14" fmla="*/ 2147483647 w 355"/>
              <a:gd name="T15" fmla="*/ 2147483647 h 686"/>
              <a:gd name="T16" fmla="*/ 2147483647 w 355"/>
              <a:gd name="T17" fmla="*/ 2147483647 h 686"/>
              <a:gd name="T18" fmla="*/ 2147483647 w 355"/>
              <a:gd name="T19" fmla="*/ 2147483647 h 686"/>
              <a:gd name="T20" fmla="*/ 2147483647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51" name="Freeform 40"/>
          <p:cNvSpPr>
            <a:spLocks/>
          </p:cNvSpPr>
          <p:nvPr/>
        </p:nvSpPr>
        <p:spPr bwMode="auto">
          <a:xfrm rot="1974329" flipH="1">
            <a:off x="1912938" y="3440113"/>
            <a:ext cx="312737" cy="531812"/>
          </a:xfrm>
          <a:custGeom>
            <a:avLst/>
            <a:gdLst>
              <a:gd name="T0" fmla="*/ 2147483647 w 357"/>
              <a:gd name="T1" fmla="*/ 0 h 601"/>
              <a:gd name="T2" fmla="*/ 2147483647 w 357"/>
              <a:gd name="T3" fmla="*/ 2147483647 h 601"/>
              <a:gd name="T4" fmla="*/ 2147483647 w 357"/>
              <a:gd name="T5" fmla="*/ 2147483647 h 601"/>
              <a:gd name="T6" fmla="*/ 2147483647 w 357"/>
              <a:gd name="T7" fmla="*/ 2147483647 h 601"/>
              <a:gd name="T8" fmla="*/ 2147483647 w 357"/>
              <a:gd name="T9" fmla="*/ 2147483647 h 601"/>
              <a:gd name="T10" fmla="*/ 2147483647 w 357"/>
              <a:gd name="T11" fmla="*/ 2147483647 h 601"/>
              <a:gd name="T12" fmla="*/ 2147483647 w 357"/>
              <a:gd name="T13" fmla="*/ 2147483647 h 601"/>
              <a:gd name="T14" fmla="*/ 0 w 357"/>
              <a:gd name="T15" fmla="*/ 2147483647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52" name="Freeform 41"/>
          <p:cNvSpPr>
            <a:spLocks/>
          </p:cNvSpPr>
          <p:nvPr/>
        </p:nvSpPr>
        <p:spPr bwMode="auto">
          <a:xfrm rot="1974329" flipH="1">
            <a:off x="1646238" y="4130675"/>
            <a:ext cx="311150" cy="608013"/>
          </a:xfrm>
          <a:custGeom>
            <a:avLst/>
            <a:gdLst>
              <a:gd name="T0" fmla="*/ 0 w 355"/>
              <a:gd name="T1" fmla="*/ 2147483647 h 686"/>
              <a:gd name="T2" fmla="*/ 2147483647 w 355"/>
              <a:gd name="T3" fmla="*/ 2147483647 h 686"/>
              <a:gd name="T4" fmla="*/ 2147483647 w 355"/>
              <a:gd name="T5" fmla="*/ 2147483647 h 686"/>
              <a:gd name="T6" fmla="*/ 2147483647 w 355"/>
              <a:gd name="T7" fmla="*/ 2147483647 h 686"/>
              <a:gd name="T8" fmla="*/ 2147483647 w 355"/>
              <a:gd name="T9" fmla="*/ 2147483647 h 686"/>
              <a:gd name="T10" fmla="*/ 2147483647 w 355"/>
              <a:gd name="T11" fmla="*/ 2147483647 h 686"/>
              <a:gd name="T12" fmla="*/ 2147483647 w 355"/>
              <a:gd name="T13" fmla="*/ 2147483647 h 686"/>
              <a:gd name="T14" fmla="*/ 2147483647 w 355"/>
              <a:gd name="T15" fmla="*/ 2147483647 h 686"/>
              <a:gd name="T16" fmla="*/ 2147483647 w 355"/>
              <a:gd name="T17" fmla="*/ 2147483647 h 686"/>
              <a:gd name="T18" fmla="*/ 2147483647 w 355"/>
              <a:gd name="T19" fmla="*/ 2147483647 h 686"/>
              <a:gd name="T20" fmla="*/ 2147483647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53" name="Text Box 42"/>
          <p:cNvSpPr txBox="1">
            <a:spLocks noChangeArrowheads="1"/>
          </p:cNvSpPr>
          <p:nvPr/>
        </p:nvSpPr>
        <p:spPr bwMode="auto">
          <a:xfrm>
            <a:off x="3217863" y="3613150"/>
            <a:ext cx="184150"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900" b="1">
              <a:latin typeface="Comic Sans MS" charset="0"/>
            </a:endParaRPr>
          </a:p>
          <a:p>
            <a:endParaRPr lang="en-US" sz="900" b="1">
              <a:latin typeface="Comic Sans MS" charset="0"/>
            </a:endParaRPr>
          </a:p>
        </p:txBody>
      </p:sp>
      <p:sp>
        <p:nvSpPr>
          <p:cNvPr id="13354" name="Rectangle 43"/>
          <p:cNvSpPr>
            <a:spLocks noChangeArrowheads="1"/>
          </p:cNvSpPr>
          <p:nvPr/>
        </p:nvSpPr>
        <p:spPr bwMode="auto">
          <a:xfrm>
            <a:off x="4098157" y="1866708"/>
            <a:ext cx="1039813"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dirty="0">
                <a:solidFill>
                  <a:srgbClr val="E32434"/>
                </a:solidFill>
                <a:latin typeface="Capitals" charset="0"/>
              </a:rPr>
              <a:t>GENERALS</a:t>
            </a:r>
            <a:endParaRPr lang="en-US" sz="1400" b="1" baseline="-25000" dirty="0">
              <a:solidFill>
                <a:srgbClr val="E32434"/>
              </a:solidFill>
              <a:latin typeface="Capitals" charset="0"/>
            </a:endParaRPr>
          </a:p>
        </p:txBody>
      </p:sp>
      <p:sp>
        <p:nvSpPr>
          <p:cNvPr id="13355" name="Rectangle 44"/>
          <p:cNvSpPr>
            <a:spLocks noChangeArrowheads="1"/>
          </p:cNvSpPr>
          <p:nvPr/>
        </p:nvSpPr>
        <p:spPr bwMode="auto">
          <a:xfrm>
            <a:off x="1152525" y="4930775"/>
            <a:ext cx="69890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400" b="1" dirty="0">
                <a:solidFill>
                  <a:srgbClr val="E32434"/>
                </a:solidFill>
                <a:latin typeface="Arial" panose="020B0604020202020204" pitchFamily="34" charset="0"/>
                <a:cs typeface="Arial" panose="020B0604020202020204" pitchFamily="34" charset="0"/>
              </a:rPr>
              <a:t>بطليموس   </a:t>
            </a:r>
            <a:endParaRPr lang="en-US" sz="1400" b="1" baseline="-25000" dirty="0">
              <a:solidFill>
                <a:srgbClr val="E32434"/>
              </a:solidFill>
              <a:latin typeface="Arial" panose="020B0604020202020204" pitchFamily="34" charset="0"/>
              <a:cs typeface="Arial" panose="020B0604020202020204" pitchFamily="34" charset="0"/>
            </a:endParaRPr>
          </a:p>
        </p:txBody>
      </p:sp>
      <p:sp>
        <p:nvSpPr>
          <p:cNvPr id="13356" name="Rectangle 45"/>
          <p:cNvSpPr>
            <a:spLocks noChangeArrowheads="1"/>
          </p:cNvSpPr>
          <p:nvPr/>
        </p:nvSpPr>
        <p:spPr bwMode="auto">
          <a:xfrm>
            <a:off x="2260600" y="3176588"/>
            <a:ext cx="48891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400" b="1" dirty="0">
                <a:solidFill>
                  <a:srgbClr val="E32434"/>
                </a:solidFill>
                <a:latin typeface="Arial" panose="020B0604020202020204" pitchFamily="34" charset="0"/>
                <a:cs typeface="Arial" panose="020B0604020202020204" pitchFamily="34" charset="0"/>
              </a:rPr>
              <a:t>السلوقية</a:t>
            </a:r>
            <a:endParaRPr lang="en-US" sz="1400" b="1" baseline="-25000" dirty="0">
              <a:solidFill>
                <a:srgbClr val="E32434"/>
              </a:solidFill>
              <a:latin typeface="Arial" panose="020B0604020202020204" pitchFamily="34" charset="0"/>
              <a:cs typeface="Arial" panose="020B0604020202020204" pitchFamily="34" charset="0"/>
            </a:endParaRPr>
          </a:p>
        </p:txBody>
      </p:sp>
      <p:sp>
        <p:nvSpPr>
          <p:cNvPr id="13357" name="Rectangle 46"/>
          <p:cNvSpPr>
            <a:spLocks noChangeArrowheads="1"/>
          </p:cNvSpPr>
          <p:nvPr/>
        </p:nvSpPr>
        <p:spPr bwMode="auto">
          <a:xfrm>
            <a:off x="854075" y="5670550"/>
            <a:ext cx="154369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400" b="1" dirty="0">
                <a:solidFill>
                  <a:srgbClr val="E32434"/>
                </a:solidFill>
                <a:latin typeface="Arial" panose="020B0604020202020204" pitchFamily="34" charset="0"/>
                <a:cs typeface="Arial" panose="020B0604020202020204" pitchFamily="34" charset="0"/>
              </a:rPr>
              <a:t>الاسكندر الأكبر              </a:t>
            </a:r>
            <a:endParaRPr lang="en-US" sz="1400" b="1" baseline="-25000" dirty="0">
              <a:solidFill>
                <a:srgbClr val="E32434"/>
              </a:solidFill>
              <a:latin typeface="Arial" panose="020B0604020202020204" pitchFamily="34" charset="0"/>
              <a:cs typeface="Arial" panose="020B0604020202020204" pitchFamily="34" charset="0"/>
            </a:endParaRPr>
          </a:p>
        </p:txBody>
      </p:sp>
      <p:sp>
        <p:nvSpPr>
          <p:cNvPr id="13359" name="Rectangle 50"/>
          <p:cNvSpPr>
            <a:spLocks noChangeArrowheads="1"/>
          </p:cNvSpPr>
          <p:nvPr/>
        </p:nvSpPr>
        <p:spPr bwMode="auto">
          <a:xfrm>
            <a:off x="5330825" y="3817938"/>
            <a:ext cx="166872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2000" b="1" dirty="0">
                <a:solidFill>
                  <a:srgbClr val="E32434"/>
                </a:solidFill>
                <a:latin typeface="Arial" panose="020B0604020202020204" pitchFamily="34" charset="0"/>
                <a:cs typeface="Arial" panose="020B0604020202020204" pitchFamily="34" charset="0"/>
              </a:rPr>
              <a:t>نقطة ارتكاز الأرض </a:t>
            </a:r>
            <a:endParaRPr lang="en-US" sz="2000" b="1" baseline="-25000" dirty="0">
              <a:solidFill>
                <a:srgbClr val="E32434"/>
              </a:solidFill>
              <a:latin typeface="Arial" panose="020B0604020202020204" pitchFamily="34" charset="0"/>
              <a:cs typeface="Arial" panose="020B0604020202020204" pitchFamily="34" charset="0"/>
            </a:endParaRPr>
          </a:p>
        </p:txBody>
      </p:sp>
      <p:sp>
        <p:nvSpPr>
          <p:cNvPr id="13360" name="Rectangle 51"/>
          <p:cNvSpPr>
            <a:spLocks noChangeArrowheads="1"/>
          </p:cNvSpPr>
          <p:nvPr/>
        </p:nvSpPr>
        <p:spPr bwMode="auto">
          <a:xfrm>
            <a:off x="3782202" y="1523808"/>
            <a:ext cx="342900"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dirty="0">
                <a:solidFill>
                  <a:srgbClr val="E32434"/>
                </a:solidFill>
                <a:latin typeface="Capitals" charset="0"/>
              </a:rPr>
              <a:t>33</a:t>
            </a:r>
            <a:endParaRPr lang="en-US" sz="1800" b="1" baseline="-25000" dirty="0">
              <a:solidFill>
                <a:srgbClr val="E32434"/>
              </a:solidFill>
              <a:latin typeface="Capitals" charset="0"/>
            </a:endParaRPr>
          </a:p>
        </p:txBody>
      </p:sp>
      <p:pic>
        <p:nvPicPr>
          <p:cNvPr id="50" name="Picture 49">
            <a:extLst>
              <a:ext uri="{FF2B5EF4-FFF2-40B4-BE49-F238E27FC236}">
                <a16:creationId xmlns:a16="http://schemas.microsoft.com/office/drawing/2014/main" id="{86259562-334B-72E4-6330-71952E999E03}"/>
              </a:ext>
            </a:extLst>
          </p:cNvPr>
          <p:cNvPicPr>
            <a:picLocks noChangeAspect="1"/>
          </p:cNvPicPr>
          <p:nvPr/>
        </p:nvPicPr>
        <p:blipFill>
          <a:blip r:embed="rId2"/>
          <a:stretch>
            <a:fillRect/>
          </a:stretch>
        </p:blipFill>
        <p:spPr>
          <a:xfrm>
            <a:off x="1084318" y="157656"/>
            <a:ext cx="1356284" cy="896470"/>
          </a:xfrm>
          <a:prstGeom prst="rect">
            <a:avLst/>
          </a:prstGeom>
        </p:spPr>
      </p:pic>
      <p:sp>
        <p:nvSpPr>
          <p:cNvPr id="51" name="TextBox 50">
            <a:extLst>
              <a:ext uri="{FF2B5EF4-FFF2-40B4-BE49-F238E27FC236}">
                <a16:creationId xmlns:a16="http://schemas.microsoft.com/office/drawing/2014/main" id="{B9CC058F-84C7-8CA5-A33D-731B20A31776}"/>
              </a:ext>
            </a:extLst>
          </p:cNvPr>
          <p:cNvSpPr txBox="1"/>
          <p:nvPr/>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
        <p:nvSpPr>
          <p:cNvPr id="52" name="Rectangle 47">
            <a:extLst>
              <a:ext uri="{FF2B5EF4-FFF2-40B4-BE49-F238E27FC236}">
                <a16:creationId xmlns:a16="http://schemas.microsoft.com/office/drawing/2014/main" id="{B175A736-A982-63A2-0CB7-F2BE59678129}"/>
              </a:ext>
            </a:extLst>
          </p:cNvPr>
          <p:cNvSpPr>
            <a:spLocks noChangeArrowheads="1"/>
          </p:cNvSpPr>
          <p:nvPr/>
        </p:nvSpPr>
        <p:spPr bwMode="auto">
          <a:xfrm>
            <a:off x="5659393" y="5070071"/>
            <a:ext cx="66452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ar-JO" sz="1400" b="1" dirty="0">
                <a:solidFill>
                  <a:srgbClr val="E32434"/>
                </a:solidFill>
                <a:latin typeface="Arial" panose="020B0604020202020204" pitchFamily="34" charset="0"/>
                <a:cs typeface="Arial" panose="020B0604020202020204" pitchFamily="34" charset="0"/>
              </a:rPr>
              <a:t>روما  </a:t>
            </a:r>
            <a:endParaRPr lang="en-US" sz="1400" b="1" baseline="-25000" dirty="0">
              <a:solidFill>
                <a:srgbClr val="E32434"/>
              </a:solidFill>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6578600" y="87313"/>
            <a:ext cx="727075"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06</a:t>
            </a:r>
          </a:p>
        </p:txBody>
      </p:sp>
      <p:sp>
        <p:nvSpPr>
          <p:cNvPr id="14338" name="Text Box 3"/>
          <p:cNvSpPr txBox="1">
            <a:spLocks noChangeArrowheads="1"/>
          </p:cNvSpPr>
          <p:nvPr/>
        </p:nvSpPr>
        <p:spPr bwMode="auto">
          <a:xfrm>
            <a:off x="2368550" y="730250"/>
            <a:ext cx="41719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400">
              <a:latin typeface="Comic Sans MS" charset="0"/>
            </a:endParaRPr>
          </a:p>
        </p:txBody>
      </p:sp>
      <p:sp>
        <p:nvSpPr>
          <p:cNvPr id="14339" name="Text Box 10"/>
          <p:cNvSpPr txBox="1">
            <a:spLocks noChangeArrowheads="1"/>
          </p:cNvSpPr>
          <p:nvPr/>
        </p:nvSpPr>
        <p:spPr bwMode="auto">
          <a:xfrm>
            <a:off x="6180138" y="992188"/>
            <a:ext cx="2508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 </a:t>
            </a:r>
          </a:p>
        </p:txBody>
      </p:sp>
      <p:sp>
        <p:nvSpPr>
          <p:cNvPr id="14340" name="Text Box 11"/>
          <p:cNvSpPr txBox="1">
            <a:spLocks noChangeArrowheads="1"/>
          </p:cNvSpPr>
          <p:nvPr/>
        </p:nvSpPr>
        <p:spPr bwMode="auto">
          <a:xfrm>
            <a:off x="825500" y="1323975"/>
            <a:ext cx="65706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i="1" dirty="0">
                <a:latin typeface="Arial" panose="020B0604020202020204" pitchFamily="34" charset="0"/>
                <a:cs typeface="Arial" panose="020B0604020202020204" pitchFamily="34" charset="0"/>
              </a:rPr>
              <a:t>ما بين ملاخي ومتى                     </a:t>
            </a:r>
            <a:endParaRPr lang="en-US" sz="2400" b="1" i="1" dirty="0">
              <a:latin typeface="Arial" panose="020B0604020202020204" pitchFamily="34" charset="0"/>
              <a:cs typeface="Arial" panose="020B0604020202020204" pitchFamily="34" charset="0"/>
            </a:endParaRPr>
          </a:p>
        </p:txBody>
      </p:sp>
      <p:sp>
        <p:nvSpPr>
          <p:cNvPr id="91148" name="Text Box 12"/>
          <p:cNvSpPr txBox="1">
            <a:spLocks noChangeArrowheads="1"/>
          </p:cNvSpPr>
          <p:nvPr/>
        </p:nvSpPr>
        <p:spPr bwMode="auto">
          <a:xfrm>
            <a:off x="2732088" y="919163"/>
            <a:ext cx="3771900" cy="461665"/>
          </a:xfrm>
          <a:prstGeom prst="rect">
            <a:avLst/>
          </a:prstGeom>
          <a:noFill/>
          <a:ln w="9525">
            <a:noFill/>
            <a:miter lim="800000"/>
            <a:headEnd/>
            <a:tailEnd/>
          </a:ln>
          <a:effectLst>
            <a:outerShdw blurRad="63500" dist="17961" dir="2700000" algn="ctr" rotWithShape="0">
              <a:schemeClr val="bg2">
                <a:alpha val="74998"/>
              </a:schemeClr>
            </a:outerShdw>
          </a:effectLst>
        </p:spPr>
        <p:txBody>
          <a:bodyPr>
            <a:spAutoFit/>
          </a:bodyPr>
          <a:lstStyle/>
          <a:p>
            <a:pPr>
              <a:spcBef>
                <a:spcPct val="50000"/>
              </a:spcBef>
              <a:defRPr/>
            </a:pPr>
            <a:r>
              <a:rPr lang="ar-JO" sz="2400" b="1" i="1" dirty="0">
                <a:latin typeface="Arial" panose="020B0604020202020204" pitchFamily="34" charset="0"/>
                <a:ea typeface="+mn-ea"/>
                <a:cs typeface="Arial" panose="020B0604020202020204" pitchFamily="34" charset="0"/>
              </a:rPr>
              <a:t>فترة الصمت         </a:t>
            </a:r>
            <a:endParaRPr lang="en-US" sz="2400" b="1" i="1" dirty="0">
              <a:latin typeface="Arial" panose="020B0604020202020204" pitchFamily="34" charset="0"/>
              <a:ea typeface="+mn-ea"/>
              <a:cs typeface="Arial" panose="020B0604020202020204" pitchFamily="34" charset="0"/>
            </a:endParaRPr>
          </a:p>
        </p:txBody>
      </p:sp>
      <p:sp>
        <p:nvSpPr>
          <p:cNvPr id="14342" name="Text Box 51"/>
          <p:cNvSpPr txBox="1">
            <a:spLocks noChangeArrowheads="1"/>
          </p:cNvSpPr>
          <p:nvPr/>
        </p:nvSpPr>
        <p:spPr bwMode="auto">
          <a:xfrm>
            <a:off x="508000" y="1984375"/>
            <a:ext cx="64658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dirty="0" err="1">
                <a:latin typeface="Comic Sans MS" charset="0"/>
              </a:rPr>
              <a:t>ا</a:t>
            </a:r>
            <a:r>
              <a:rPr lang="ar-JO" sz="2000" b="1" dirty="0" err="1">
                <a:latin typeface="Arial" panose="020B0604020202020204" pitchFamily="34" charset="0"/>
                <a:cs typeface="Arial" panose="020B0604020202020204" pitchFamily="34" charset="0"/>
              </a:rPr>
              <a:t>اهم</a:t>
            </a:r>
            <a:r>
              <a:rPr lang="ar-JO" sz="2000" b="1" dirty="0">
                <a:latin typeface="Arial" panose="020B0604020202020204" pitchFamily="34" charset="0"/>
                <a:cs typeface="Arial" panose="020B0604020202020204" pitchFamily="34" charset="0"/>
              </a:rPr>
              <a:t> الإنجازات العظيمة </a:t>
            </a:r>
            <a:r>
              <a:rPr lang="en-US" sz="2000" b="1" dirty="0">
                <a:latin typeface="Comic Sans MS" charset="0"/>
              </a:rPr>
              <a:t>:</a:t>
            </a:r>
          </a:p>
        </p:txBody>
      </p:sp>
      <p:sp>
        <p:nvSpPr>
          <p:cNvPr id="14343" name="Text Box 52"/>
          <p:cNvSpPr txBox="1">
            <a:spLocks noChangeArrowheads="1"/>
          </p:cNvSpPr>
          <p:nvPr/>
        </p:nvSpPr>
        <p:spPr bwMode="auto">
          <a:xfrm>
            <a:off x="588963" y="2614613"/>
            <a:ext cx="6257925"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457200" indent="-457200">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dirty="0">
                <a:latin typeface="Arial" panose="020B0604020202020204" pitchFamily="34" charset="0"/>
                <a:cs typeface="Arial" panose="020B0604020202020204" pitchFamily="34" charset="0"/>
              </a:rPr>
              <a:t>كتابي </a:t>
            </a:r>
            <a:r>
              <a:rPr lang="en-US" sz="2000" b="1" dirty="0">
                <a:latin typeface="Comic Sans MS" charset="0"/>
              </a:rPr>
              <a:t>:</a:t>
            </a:r>
            <a:endParaRPr lang="en-US" sz="1600" b="1" dirty="0">
              <a:latin typeface="Comic Sans MS" charset="0"/>
            </a:endParaRPr>
          </a:p>
          <a:p>
            <a:pPr algn="ctr">
              <a:spcBef>
                <a:spcPct val="50000"/>
              </a:spcBef>
            </a:pPr>
            <a:r>
              <a:rPr lang="en-US" sz="1600" b="1" dirty="0">
                <a:latin typeface="Comic Sans MS" charset="0"/>
              </a:rPr>
              <a:t>1. </a:t>
            </a:r>
            <a:r>
              <a:rPr lang="en-US" sz="1600" b="1" dirty="0">
                <a:latin typeface="Arial" panose="020B0604020202020204" pitchFamily="34" charset="0"/>
                <a:cs typeface="Arial" panose="020B0604020202020204" pitchFamily="34" charset="0"/>
              </a:rPr>
              <a:t>______ ______ </a:t>
            </a:r>
            <a:r>
              <a:rPr lang="en-US" sz="1600" b="1" dirty="0">
                <a:latin typeface="Comic Sans MS" charset="0"/>
              </a:rPr>
              <a:t>(</a:t>
            </a:r>
            <a:r>
              <a:rPr lang="ar-JO" sz="1600" b="1" dirty="0">
                <a:latin typeface="Arial" panose="020B0604020202020204" pitchFamily="34" charset="0"/>
                <a:cs typeface="Arial" panose="020B0604020202020204" pitchFamily="34" charset="0"/>
              </a:rPr>
              <a:t>العهد القديم  </a:t>
            </a:r>
            <a:r>
              <a:rPr lang="en-US" sz="1600" b="1" dirty="0">
                <a:latin typeface="Comic Sans MS" charset="0"/>
              </a:rPr>
              <a:t>) </a:t>
            </a:r>
            <a:r>
              <a:rPr lang="ar-JO" sz="1600" b="1" dirty="0">
                <a:latin typeface="Arial" panose="020B0604020202020204" pitchFamily="34" charset="0"/>
                <a:cs typeface="Arial" panose="020B0604020202020204" pitchFamily="34" charset="0"/>
              </a:rPr>
              <a:t>أكمل </a:t>
            </a:r>
            <a:r>
              <a:rPr lang="en-US" sz="1600" b="1" dirty="0">
                <a:latin typeface="Comic Sans MS" charset="0"/>
              </a:rPr>
              <a:t>.</a:t>
            </a:r>
          </a:p>
          <a:p>
            <a:pPr algn="ctr">
              <a:spcBef>
                <a:spcPct val="50000"/>
              </a:spcBef>
            </a:pPr>
            <a:r>
              <a:rPr lang="en-US" sz="1600" b="1" dirty="0">
                <a:latin typeface="Comic Sans MS" charset="0"/>
              </a:rPr>
              <a:t>2. </a:t>
            </a:r>
            <a:r>
              <a:rPr lang="ar-JO" sz="1600" b="1" dirty="0">
                <a:latin typeface="Arial" panose="020B0604020202020204" pitchFamily="34" charset="0"/>
                <a:cs typeface="Arial" panose="020B0604020202020204" pitchFamily="34" charset="0"/>
              </a:rPr>
              <a:t>تمت ترجمة العهد القديم ل اللغة اليونانية </a:t>
            </a:r>
            <a:r>
              <a:rPr lang="en-US" sz="1600" b="1" dirty="0">
                <a:latin typeface="Comic Sans MS" charset="0"/>
              </a:rPr>
              <a:t>_________.</a:t>
            </a:r>
            <a:br>
              <a:rPr lang="en-US" sz="1600" b="1" dirty="0">
                <a:latin typeface="Comic Sans MS" charset="0"/>
              </a:rPr>
            </a:br>
            <a:r>
              <a:rPr lang="en-US" sz="1600" b="1" dirty="0">
                <a:latin typeface="Comic Sans MS" charset="0"/>
              </a:rPr>
              <a:t>(</a:t>
            </a:r>
            <a:r>
              <a:rPr lang="ar-JO" sz="1600" b="1" dirty="0">
                <a:latin typeface="Arial" panose="020B0604020202020204" pitchFamily="34" charset="0"/>
                <a:cs typeface="Arial" panose="020B0604020202020204" pitchFamily="34" charset="0"/>
              </a:rPr>
              <a:t>السبعين </a:t>
            </a:r>
            <a:r>
              <a:rPr lang="en-US" sz="1600" b="1" dirty="0">
                <a:latin typeface="Comic Sans MS" charset="0"/>
              </a:rPr>
              <a:t>-- </a:t>
            </a:r>
            <a:r>
              <a:rPr lang="ja-JP" altLang="en-US" sz="1600" b="1" dirty="0">
                <a:latin typeface="Comic Sans MS" charset="0"/>
              </a:rPr>
              <a:t>“</a:t>
            </a:r>
            <a:r>
              <a:rPr lang="en-US" altLang="ja-JP" sz="1600" b="1" dirty="0">
                <a:latin typeface="Comic Sans MS" charset="0"/>
              </a:rPr>
              <a:t>LXX</a:t>
            </a:r>
            <a:r>
              <a:rPr lang="ja-JP" altLang="en-US" sz="1600" b="1" dirty="0">
                <a:latin typeface="Comic Sans MS" charset="0"/>
              </a:rPr>
              <a:t>”</a:t>
            </a:r>
            <a:r>
              <a:rPr lang="en-US" altLang="ja-JP" sz="1600" b="1" dirty="0">
                <a:latin typeface="Comic Sans MS" charset="0"/>
              </a:rPr>
              <a:t> </a:t>
            </a:r>
            <a:r>
              <a:rPr lang="ar-JO" altLang="ja-JP" sz="1600" b="1" dirty="0">
                <a:latin typeface="Arial" panose="020B0604020202020204" pitchFamily="34" charset="0"/>
                <a:cs typeface="Arial" panose="020B0604020202020204" pitchFamily="34" charset="0"/>
              </a:rPr>
              <a:t>في كتب المراجع</a:t>
            </a:r>
            <a:endParaRPr lang="en-US" sz="1600" b="1" dirty="0">
              <a:latin typeface="Comic Sans MS" charset="0"/>
            </a:endParaRPr>
          </a:p>
        </p:txBody>
      </p:sp>
      <p:sp>
        <p:nvSpPr>
          <p:cNvPr id="14344" name="Text Box 53"/>
          <p:cNvSpPr txBox="1">
            <a:spLocks noChangeArrowheads="1"/>
          </p:cNvSpPr>
          <p:nvPr/>
        </p:nvSpPr>
        <p:spPr bwMode="auto">
          <a:xfrm>
            <a:off x="849313" y="4430713"/>
            <a:ext cx="5856287"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dirty="0">
                <a:latin typeface="Arial" panose="020B0604020202020204" pitchFamily="34" charset="0"/>
                <a:cs typeface="Arial" panose="020B0604020202020204" pitchFamily="34" charset="0"/>
              </a:rPr>
              <a:t>تاريخي  </a:t>
            </a:r>
            <a:r>
              <a:rPr lang="en-US" sz="2000" b="1" dirty="0">
                <a:latin typeface="Comic Sans MS" charset="0"/>
              </a:rPr>
              <a:t>:</a:t>
            </a:r>
            <a:endParaRPr lang="en-US" sz="1600" b="1" dirty="0">
              <a:latin typeface="Comic Sans MS" charset="0"/>
            </a:endParaRPr>
          </a:p>
          <a:p>
            <a:pPr algn="ctr">
              <a:spcBef>
                <a:spcPct val="50000"/>
              </a:spcBef>
            </a:pPr>
            <a:r>
              <a:rPr lang="en-US" sz="1600" b="1" dirty="0">
                <a:latin typeface="Comic Sans MS" charset="0"/>
              </a:rPr>
              <a:t>3</a:t>
            </a:r>
            <a:r>
              <a:rPr lang="en-US" sz="1600" b="1" dirty="0">
                <a:latin typeface="Arial" panose="020B0604020202020204" pitchFamily="34" charset="0"/>
                <a:cs typeface="Arial" panose="020B0604020202020204" pitchFamily="34" charset="0"/>
              </a:rPr>
              <a:t>. ___________ _____ </a:t>
            </a:r>
            <a:r>
              <a:rPr lang="ar-JO" sz="1600" b="1" dirty="0">
                <a:latin typeface="Arial" panose="020B0604020202020204" pitchFamily="34" charset="0"/>
                <a:cs typeface="Arial" panose="020B0604020202020204" pitchFamily="34" charset="0"/>
              </a:rPr>
              <a:t>انتشار الهيلانة عبر الأراضي التي فتحها  </a:t>
            </a:r>
            <a:endParaRPr lang="en-US" sz="1600" b="1" dirty="0">
              <a:latin typeface="Arial" panose="020B0604020202020204" pitchFamily="34" charset="0"/>
              <a:cs typeface="Arial" panose="020B0604020202020204" pitchFamily="34" charset="0"/>
            </a:endParaRPr>
          </a:p>
          <a:p>
            <a:pPr algn="ctr">
              <a:spcBef>
                <a:spcPct val="50000"/>
              </a:spcBef>
            </a:pPr>
            <a:r>
              <a:rPr lang="en-US" sz="1600" b="1" dirty="0">
                <a:latin typeface="Comic Sans MS" charset="0"/>
              </a:rPr>
              <a:t>4. </a:t>
            </a:r>
            <a:r>
              <a:rPr lang="ar-JO" sz="1600" b="1" dirty="0">
                <a:latin typeface="Arial" panose="020B0604020202020204" pitchFamily="34" charset="0"/>
                <a:cs typeface="Arial" panose="020B0604020202020204" pitchFamily="34" charset="0"/>
              </a:rPr>
              <a:t>أصبحت فلسطين تحت الحكم       </a:t>
            </a:r>
            <a:r>
              <a:rPr lang="en-US" sz="1600" b="1" dirty="0">
                <a:latin typeface="Comic Sans MS" charset="0"/>
              </a:rPr>
              <a:t>________:</a:t>
            </a:r>
            <a:r>
              <a:rPr lang="ar-JO" sz="1600" b="1" dirty="0">
                <a:latin typeface="Arial" panose="020B0604020202020204" pitchFamily="34" charset="0"/>
                <a:cs typeface="Arial" panose="020B0604020202020204" pitchFamily="34" charset="0"/>
              </a:rPr>
              <a:t>عصر قمة   </a:t>
            </a:r>
            <a:br>
              <a:rPr lang="en-US" sz="1600" b="1" dirty="0">
                <a:latin typeface="Arial" panose="020B0604020202020204" pitchFamily="34" charset="0"/>
                <a:cs typeface="Arial" panose="020B0604020202020204" pitchFamily="34" charset="0"/>
              </a:rPr>
            </a:br>
            <a:r>
              <a:rPr lang="en-US" sz="1600" b="1" dirty="0">
                <a:latin typeface="Comic Sans MS" charset="0"/>
              </a:rPr>
              <a:t>_________ </a:t>
            </a:r>
            <a:r>
              <a:rPr lang="ar-JO" sz="1600" b="1" dirty="0">
                <a:latin typeface="Arial" panose="020B0604020202020204" pitchFamily="34" charset="0"/>
                <a:cs typeface="Arial" panose="020B0604020202020204" pitchFamily="34" charset="0"/>
              </a:rPr>
              <a:t>وقساوة    </a:t>
            </a:r>
            <a:r>
              <a:rPr lang="en-US" sz="1600" b="1" dirty="0">
                <a:latin typeface="Comic Sans MS" charset="0"/>
              </a:rPr>
              <a:t>_______</a:t>
            </a:r>
          </a:p>
          <a:p>
            <a:pPr algn="ctr">
              <a:spcBef>
                <a:spcPct val="50000"/>
              </a:spcBef>
            </a:pPr>
            <a:r>
              <a:rPr lang="ar-JO" sz="1600" b="1" dirty="0">
                <a:latin typeface="Arial" panose="020B0604020202020204" pitchFamily="34" charset="0"/>
                <a:cs typeface="Arial" panose="020B0604020202020204" pitchFamily="34" charset="0"/>
              </a:rPr>
              <a:t>في العالم المعروف        </a:t>
            </a:r>
            <a:r>
              <a:rPr lang="en-US" sz="1600" b="1" dirty="0">
                <a:latin typeface="Comic Sans MS" charset="0"/>
              </a:rPr>
              <a:t>(</a:t>
            </a:r>
            <a:r>
              <a:rPr lang="ar-JO" sz="1600" b="1" dirty="0">
                <a:latin typeface="Arial" panose="020B0604020202020204" pitchFamily="34" charset="0"/>
                <a:cs typeface="Arial" panose="020B0604020202020204" pitchFamily="34" charset="0"/>
              </a:rPr>
              <a:t>السلام الروماني</a:t>
            </a:r>
            <a:r>
              <a:rPr lang="en-US" sz="1600" b="1" dirty="0">
                <a:latin typeface="Comic Sans MS" charset="0"/>
              </a:rPr>
              <a:t>)</a:t>
            </a:r>
          </a:p>
        </p:txBody>
      </p:sp>
      <p:sp>
        <p:nvSpPr>
          <p:cNvPr id="14345" name="Text Box 54"/>
          <p:cNvSpPr txBox="1">
            <a:spLocks noChangeArrowheads="1"/>
          </p:cNvSpPr>
          <p:nvPr/>
        </p:nvSpPr>
        <p:spPr bwMode="auto">
          <a:xfrm>
            <a:off x="758825" y="6742113"/>
            <a:ext cx="585628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dirty="0">
                <a:latin typeface="Comic Sans MS" charset="0"/>
              </a:rPr>
              <a:t>…</a:t>
            </a:r>
            <a:r>
              <a:rPr lang="ar-JO" sz="1800" b="1" dirty="0">
                <a:latin typeface="Arial" panose="020B0604020202020204" pitchFamily="34" charset="0"/>
                <a:cs typeface="Arial" panose="020B0604020202020204" pitchFamily="34" charset="0"/>
              </a:rPr>
              <a:t>تمهيد الطريق لعظمة الله</a:t>
            </a:r>
          </a:p>
          <a:p>
            <a:pPr algn="ctr">
              <a:spcBef>
                <a:spcPct val="50000"/>
              </a:spcBef>
            </a:pPr>
            <a:r>
              <a:rPr lang="ar-JO" sz="1800" b="1" dirty="0">
                <a:latin typeface="Arial" panose="020B0604020202020204" pitchFamily="34" charset="0"/>
                <a:cs typeface="Arial" panose="020B0604020202020204" pitchFamily="34" charset="0"/>
              </a:rPr>
              <a:t>الوعد لإبراهيم </a:t>
            </a:r>
            <a:r>
              <a:rPr lang="en-US" sz="1800" b="1" dirty="0">
                <a:latin typeface="Comic Sans MS" charset="0"/>
              </a:rPr>
              <a:t>…</a:t>
            </a:r>
            <a:r>
              <a:rPr lang="ar-JO" sz="1800" b="1" dirty="0">
                <a:latin typeface="Arial" panose="020B0604020202020204" pitchFamily="34" charset="0"/>
                <a:cs typeface="Arial" panose="020B0604020202020204" pitchFamily="34" charset="0"/>
              </a:rPr>
              <a:t>ظهور المسيح </a:t>
            </a:r>
          </a:p>
          <a:p>
            <a:pPr algn="ctr">
              <a:spcBef>
                <a:spcPct val="50000"/>
              </a:spcBef>
            </a:pPr>
            <a:r>
              <a:rPr lang="ar-JO" sz="1800" b="1" dirty="0">
                <a:latin typeface="Arial" panose="020B0604020202020204" pitchFamily="34" charset="0"/>
                <a:cs typeface="Arial" panose="020B0604020202020204" pitchFamily="34" charset="0"/>
              </a:rPr>
              <a:t>الرب يسوع المسيح</a:t>
            </a:r>
            <a:endParaRPr lang="en-US" sz="1800" b="1" dirty="0">
              <a:latin typeface="Comic Sans MS" charset="0"/>
            </a:endParaRPr>
          </a:p>
        </p:txBody>
      </p:sp>
      <p:sp>
        <p:nvSpPr>
          <p:cNvPr id="14346" name="Rectangle 55"/>
          <p:cNvSpPr>
            <a:spLocks noChangeArrowheads="1"/>
          </p:cNvSpPr>
          <p:nvPr/>
        </p:nvSpPr>
        <p:spPr bwMode="auto">
          <a:xfrm>
            <a:off x="2400492" y="3050407"/>
            <a:ext cx="11239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ar-JO" sz="1400" b="1" dirty="0">
                <a:solidFill>
                  <a:srgbClr val="E32434"/>
                </a:solidFill>
                <a:latin typeface="Arial" panose="020B0604020202020204" pitchFamily="34" charset="0"/>
                <a:cs typeface="Arial" panose="020B0604020202020204" pitchFamily="34" charset="0"/>
              </a:rPr>
              <a:t>القانون العبري    </a:t>
            </a:r>
            <a:endParaRPr lang="en-US" sz="1400" b="1" baseline="-25000" dirty="0">
              <a:solidFill>
                <a:srgbClr val="E32434"/>
              </a:solidFill>
              <a:latin typeface="Arial" panose="020B0604020202020204" pitchFamily="34" charset="0"/>
              <a:cs typeface="Arial" panose="020B0604020202020204" pitchFamily="34" charset="0"/>
            </a:endParaRPr>
          </a:p>
        </p:txBody>
      </p:sp>
      <p:sp>
        <p:nvSpPr>
          <p:cNvPr id="14347" name="Rectangle 56"/>
          <p:cNvSpPr>
            <a:spLocks noChangeArrowheads="1"/>
          </p:cNvSpPr>
          <p:nvPr/>
        </p:nvSpPr>
        <p:spPr bwMode="auto">
          <a:xfrm>
            <a:off x="1557338" y="4899025"/>
            <a:ext cx="307498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ar-JO" sz="1600" b="1" dirty="0">
                <a:solidFill>
                  <a:srgbClr val="E32434"/>
                </a:solidFill>
                <a:latin typeface="Capitals" charset="0"/>
              </a:rPr>
              <a:t>    </a:t>
            </a:r>
            <a:r>
              <a:rPr lang="ar-JO" sz="1600" b="1" dirty="0">
                <a:solidFill>
                  <a:srgbClr val="E32434"/>
                </a:solidFill>
                <a:latin typeface="Arial" panose="020B0604020202020204" pitchFamily="34" charset="0"/>
                <a:cs typeface="Arial" panose="020B0604020202020204" pitchFamily="34" charset="0"/>
              </a:rPr>
              <a:t>الاسكندر الأكبر       </a:t>
            </a:r>
            <a:endParaRPr lang="en-US" sz="1600" b="1" baseline="-25000" dirty="0">
              <a:solidFill>
                <a:srgbClr val="E32434"/>
              </a:solidFill>
              <a:latin typeface="Arial" panose="020B0604020202020204" pitchFamily="34" charset="0"/>
              <a:cs typeface="Arial" panose="020B0604020202020204" pitchFamily="34" charset="0"/>
            </a:endParaRPr>
          </a:p>
        </p:txBody>
      </p:sp>
      <p:sp>
        <p:nvSpPr>
          <p:cNvPr id="14348" name="Rectangle 57"/>
          <p:cNvSpPr>
            <a:spLocks noChangeArrowheads="1"/>
          </p:cNvSpPr>
          <p:nvPr/>
        </p:nvSpPr>
        <p:spPr bwMode="auto">
          <a:xfrm>
            <a:off x="4546933" y="3355059"/>
            <a:ext cx="85500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ar-JO" sz="1600" b="1" dirty="0">
                <a:solidFill>
                  <a:srgbClr val="E32434"/>
                </a:solidFill>
                <a:latin typeface="Arial" panose="020B0604020202020204" pitchFamily="34" charset="0"/>
                <a:cs typeface="Arial" panose="020B0604020202020204" pitchFamily="34" charset="0"/>
              </a:rPr>
              <a:t>اليونانية    </a:t>
            </a:r>
            <a:endParaRPr lang="en-US" sz="1600" b="1" baseline="-25000" dirty="0">
              <a:solidFill>
                <a:srgbClr val="E32434"/>
              </a:solidFill>
              <a:latin typeface="Arial" panose="020B0604020202020204" pitchFamily="34" charset="0"/>
              <a:cs typeface="Arial" panose="020B0604020202020204" pitchFamily="34" charset="0"/>
            </a:endParaRPr>
          </a:p>
        </p:txBody>
      </p:sp>
      <p:sp>
        <p:nvSpPr>
          <p:cNvPr id="14349" name="Rectangle 59"/>
          <p:cNvSpPr>
            <a:spLocks noChangeArrowheads="1"/>
          </p:cNvSpPr>
          <p:nvPr/>
        </p:nvSpPr>
        <p:spPr bwMode="auto">
          <a:xfrm>
            <a:off x="4110831" y="5202396"/>
            <a:ext cx="69089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ar-JO" sz="1600" b="1" dirty="0">
                <a:solidFill>
                  <a:srgbClr val="E32434"/>
                </a:solidFill>
                <a:latin typeface="Arial" panose="020B0604020202020204" pitchFamily="34" charset="0"/>
                <a:cs typeface="Arial" panose="020B0604020202020204" pitchFamily="34" charset="0"/>
              </a:rPr>
              <a:t>الرومان   </a:t>
            </a:r>
            <a:endParaRPr lang="en-US" sz="1600" b="1" baseline="-25000" dirty="0">
              <a:solidFill>
                <a:srgbClr val="E32434"/>
              </a:solidFill>
              <a:latin typeface="Arial" panose="020B0604020202020204" pitchFamily="34" charset="0"/>
              <a:cs typeface="Arial" panose="020B0604020202020204" pitchFamily="34" charset="0"/>
            </a:endParaRPr>
          </a:p>
        </p:txBody>
      </p:sp>
      <p:sp>
        <p:nvSpPr>
          <p:cNvPr id="14351" name="Rectangle 61"/>
          <p:cNvSpPr>
            <a:spLocks noChangeArrowheads="1"/>
          </p:cNvSpPr>
          <p:nvPr/>
        </p:nvSpPr>
        <p:spPr bwMode="auto">
          <a:xfrm>
            <a:off x="4251003" y="5480932"/>
            <a:ext cx="57547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600" b="1" dirty="0">
                <a:solidFill>
                  <a:srgbClr val="E32434"/>
                </a:solidFill>
                <a:latin typeface="Arial" panose="020B0604020202020204" pitchFamily="34" charset="0"/>
                <a:cs typeface="Arial" panose="020B0604020202020204" pitchFamily="34" charset="0"/>
              </a:rPr>
              <a:t>السلام   </a:t>
            </a:r>
            <a:endParaRPr lang="en-US" sz="1600" b="1" baseline="-25000" dirty="0">
              <a:solidFill>
                <a:srgbClr val="E32434"/>
              </a:solidFill>
              <a:latin typeface="Arial" panose="020B0604020202020204" pitchFamily="34" charset="0"/>
              <a:cs typeface="Arial" panose="020B0604020202020204" pitchFamily="34" charset="0"/>
            </a:endParaRPr>
          </a:p>
        </p:txBody>
      </p:sp>
      <p:sp>
        <p:nvSpPr>
          <p:cNvPr id="17" name="Rectangle 60">
            <a:extLst>
              <a:ext uri="{FF2B5EF4-FFF2-40B4-BE49-F238E27FC236}">
                <a16:creationId xmlns:a16="http://schemas.microsoft.com/office/drawing/2014/main" id="{2F5864AB-4D32-49E7-9925-9DAC3DA4A433}"/>
              </a:ext>
            </a:extLst>
          </p:cNvPr>
          <p:cNvSpPr>
            <a:spLocks noChangeArrowheads="1"/>
          </p:cNvSpPr>
          <p:nvPr/>
        </p:nvSpPr>
        <p:spPr bwMode="auto">
          <a:xfrm>
            <a:off x="2368550" y="5468629"/>
            <a:ext cx="80951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ar-JO" sz="1400" b="1" dirty="0">
                <a:solidFill>
                  <a:srgbClr val="E32434"/>
                </a:solidFill>
                <a:latin typeface="Arial" panose="020B0604020202020204" pitchFamily="34" charset="0"/>
                <a:cs typeface="Arial" panose="020B0604020202020204" pitchFamily="34" charset="0"/>
              </a:rPr>
              <a:t>التكنولوجيا </a:t>
            </a:r>
            <a:r>
              <a:rPr lang="ar-JO" sz="1200" b="1" dirty="0">
                <a:solidFill>
                  <a:srgbClr val="E32434"/>
                </a:solidFill>
                <a:latin typeface="Arial" panose="020B0604020202020204" pitchFamily="34" charset="0"/>
                <a:cs typeface="Arial" panose="020B0604020202020204" pitchFamily="34" charset="0"/>
              </a:rPr>
              <a:t>   </a:t>
            </a:r>
            <a:endParaRPr lang="en-US" sz="1200" b="1" baseline="-25000" dirty="0">
              <a:solidFill>
                <a:srgbClr val="E32434"/>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8C0A3D99-505E-F8D7-D61E-4B039C5BB9CC}"/>
              </a:ext>
            </a:extLst>
          </p:cNvPr>
          <p:cNvPicPr>
            <a:picLocks noChangeAspect="1"/>
          </p:cNvPicPr>
          <p:nvPr/>
        </p:nvPicPr>
        <p:blipFill>
          <a:blip r:embed="rId2"/>
          <a:stretch>
            <a:fillRect/>
          </a:stretch>
        </p:blipFill>
        <p:spPr>
          <a:xfrm>
            <a:off x="1084318" y="157656"/>
            <a:ext cx="1356284" cy="896470"/>
          </a:xfrm>
          <a:prstGeom prst="rect">
            <a:avLst/>
          </a:prstGeom>
        </p:spPr>
      </p:pic>
      <p:sp>
        <p:nvSpPr>
          <p:cNvPr id="19" name="TextBox 18">
            <a:extLst>
              <a:ext uri="{FF2B5EF4-FFF2-40B4-BE49-F238E27FC236}">
                <a16:creationId xmlns:a16="http://schemas.microsoft.com/office/drawing/2014/main" id="{1E95B71F-64AA-2CCE-AD9A-C5C34253A1BE}"/>
              </a:ext>
            </a:extLst>
          </p:cNvPr>
          <p:cNvSpPr txBox="1"/>
          <p:nvPr/>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6554788" y="87313"/>
            <a:ext cx="9366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07</a:t>
            </a:r>
          </a:p>
        </p:txBody>
      </p:sp>
      <p:sp>
        <p:nvSpPr>
          <p:cNvPr id="15362" name="Text Box 3"/>
          <p:cNvSpPr txBox="1">
            <a:spLocks noChangeArrowheads="1"/>
          </p:cNvSpPr>
          <p:nvPr/>
        </p:nvSpPr>
        <p:spPr bwMode="auto">
          <a:xfrm>
            <a:off x="2397125" y="730250"/>
            <a:ext cx="43307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400">
              <a:latin typeface="Comic Sans MS" charset="0"/>
            </a:endParaRPr>
          </a:p>
        </p:txBody>
      </p:sp>
      <p:pic>
        <p:nvPicPr>
          <p:cNvPr id="32862" name="Picture 94"/>
          <p:cNvPicPr>
            <a:picLocks noChangeArrowheads="1"/>
          </p:cNvPicPr>
          <p:nvPr/>
        </p:nvPicPr>
        <p:blipFill>
          <a:blip r:embed="rId2">
            <a:lum bright="18000"/>
          </a:blip>
          <a:srcRect/>
          <a:stretch>
            <a:fillRect/>
          </a:stretch>
        </p:blipFill>
        <p:spPr bwMode="auto">
          <a:xfrm>
            <a:off x="5191125" y="1135063"/>
            <a:ext cx="1697038" cy="1855787"/>
          </a:xfrm>
          <a:prstGeom prst="rect">
            <a:avLst/>
          </a:prstGeom>
          <a:noFill/>
          <a:ln w="12700">
            <a:noFill/>
            <a:miter lim="800000"/>
            <a:headEnd/>
            <a:tailEnd/>
          </a:ln>
          <a:effectLst>
            <a:outerShdw blurRad="63500" dist="125724" dir="2700000" algn="ctr" rotWithShape="0">
              <a:schemeClr val="tx1">
                <a:alpha val="74998"/>
              </a:schemeClr>
            </a:outerShdw>
          </a:effectLst>
        </p:spPr>
      </p:pic>
      <p:sp>
        <p:nvSpPr>
          <p:cNvPr id="15364" name="Rectangle 57"/>
          <p:cNvSpPr>
            <a:spLocks noChangeArrowheads="1"/>
          </p:cNvSpPr>
          <p:nvPr/>
        </p:nvSpPr>
        <p:spPr bwMode="auto">
          <a:xfrm>
            <a:off x="584200" y="1162050"/>
            <a:ext cx="44831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r"/>
            <a:r>
              <a:rPr lang="ar-JO" sz="2400" b="1" i="1" dirty="0">
                <a:latin typeface="Arial" panose="020B0604020202020204" pitchFamily="34" charset="0"/>
                <a:cs typeface="Arial" panose="020B0604020202020204" pitchFamily="34" charset="0"/>
              </a:rPr>
              <a:t>طريق الشوك لرحلات يسوع  </a:t>
            </a:r>
            <a:endParaRPr lang="en-US" sz="3600" i="1" dirty="0">
              <a:latin typeface="Arial" panose="020B0604020202020204" pitchFamily="34" charset="0"/>
              <a:cs typeface="Arial" panose="020B0604020202020204" pitchFamily="34" charset="0"/>
            </a:endParaRPr>
          </a:p>
        </p:txBody>
      </p:sp>
      <p:sp>
        <p:nvSpPr>
          <p:cNvPr id="15365" name="Rectangle 56"/>
          <p:cNvSpPr>
            <a:spLocks noChangeArrowheads="1"/>
          </p:cNvSpPr>
          <p:nvPr/>
        </p:nvSpPr>
        <p:spPr bwMode="auto">
          <a:xfrm>
            <a:off x="4625975" y="6453188"/>
            <a:ext cx="889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altLang="ja-JP" sz="1600" b="1">
                <a:latin typeface="Comic Sans MS" charset="0"/>
              </a:rPr>
              <a:t>'</a:t>
            </a:r>
            <a:endParaRPr lang="en-US" sz="2400">
              <a:latin typeface="Times" charset="0"/>
            </a:endParaRPr>
          </a:p>
        </p:txBody>
      </p:sp>
      <p:sp>
        <p:nvSpPr>
          <p:cNvPr id="15366" name="Rectangle 58"/>
          <p:cNvSpPr>
            <a:spLocks noChangeArrowheads="1"/>
          </p:cNvSpPr>
          <p:nvPr/>
        </p:nvSpPr>
        <p:spPr bwMode="auto">
          <a:xfrm>
            <a:off x="4592638" y="6423025"/>
            <a:ext cx="8890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altLang="ja-JP" sz="1600" b="1">
                <a:latin typeface="Comic Sans MS" charset="0"/>
              </a:rPr>
              <a:t>'</a:t>
            </a:r>
            <a:endParaRPr lang="en-US" sz="2400">
              <a:latin typeface="Times" charset="0"/>
            </a:endParaRPr>
          </a:p>
        </p:txBody>
      </p:sp>
      <p:sp>
        <p:nvSpPr>
          <p:cNvPr id="15367" name="Rectangle 59"/>
          <p:cNvSpPr>
            <a:spLocks noChangeArrowheads="1"/>
          </p:cNvSpPr>
          <p:nvPr/>
        </p:nvSpPr>
        <p:spPr bwMode="auto">
          <a:xfrm>
            <a:off x="4584700" y="6415088"/>
            <a:ext cx="889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altLang="ja-JP" sz="1600" b="1">
                <a:latin typeface="Comic Sans MS" charset="0"/>
              </a:rPr>
              <a:t>'</a:t>
            </a:r>
            <a:endParaRPr lang="en-US" sz="2400">
              <a:latin typeface="Times" charset="0"/>
            </a:endParaRPr>
          </a:p>
        </p:txBody>
      </p:sp>
      <p:sp>
        <p:nvSpPr>
          <p:cNvPr id="15368" name="Rectangle 61"/>
          <p:cNvSpPr>
            <a:spLocks noChangeArrowheads="1"/>
          </p:cNvSpPr>
          <p:nvPr/>
        </p:nvSpPr>
        <p:spPr bwMode="auto">
          <a:xfrm>
            <a:off x="5999163" y="3543300"/>
            <a:ext cx="381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latin typeface="Comic Sans MS" charset="0"/>
              </a:rPr>
              <a:t> </a:t>
            </a:r>
            <a:endParaRPr lang="en-US" sz="2400">
              <a:latin typeface="Times" charset="0"/>
            </a:endParaRPr>
          </a:p>
        </p:txBody>
      </p:sp>
      <p:sp>
        <p:nvSpPr>
          <p:cNvPr id="15369" name="Rectangle 63"/>
          <p:cNvSpPr>
            <a:spLocks noChangeArrowheads="1"/>
          </p:cNvSpPr>
          <p:nvPr/>
        </p:nvSpPr>
        <p:spPr bwMode="auto">
          <a:xfrm>
            <a:off x="5337175" y="3551238"/>
            <a:ext cx="106363"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   </a:t>
            </a:r>
            <a:endParaRPr lang="en-US" sz="2400">
              <a:latin typeface="Times" charset="0"/>
            </a:endParaRPr>
          </a:p>
        </p:txBody>
      </p:sp>
      <p:sp>
        <p:nvSpPr>
          <p:cNvPr id="15370" name="Rectangle 67"/>
          <p:cNvSpPr>
            <a:spLocks noChangeArrowheads="1"/>
          </p:cNvSpPr>
          <p:nvPr/>
        </p:nvSpPr>
        <p:spPr bwMode="auto">
          <a:xfrm>
            <a:off x="5294313" y="3513138"/>
            <a:ext cx="106362"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   </a:t>
            </a:r>
            <a:endParaRPr lang="en-US" sz="2400">
              <a:latin typeface="Times" charset="0"/>
            </a:endParaRPr>
          </a:p>
        </p:txBody>
      </p:sp>
      <p:pic>
        <p:nvPicPr>
          <p:cNvPr id="15371" name="Picture 76"/>
          <p:cNvPicPr>
            <a:picLocks noChangeAspect="1" noChangeArrowheads="1"/>
          </p:cNvPicPr>
          <p:nvPr/>
        </p:nvPicPr>
        <p:blipFill>
          <a:blip r:embed="rId3">
            <a:extLst>
              <a:ext uri="{28A0092B-C50C-407E-A947-70E740481C1C}">
                <a14:useLocalDpi xmlns:a14="http://schemas.microsoft.com/office/drawing/2010/main" val="0"/>
              </a:ext>
            </a:extLst>
          </a:blip>
          <a:srcRect l="35503" t="22478" r="32642" b="2364"/>
          <a:stretch>
            <a:fillRect/>
          </a:stretch>
        </p:blipFill>
        <p:spPr bwMode="auto">
          <a:xfrm>
            <a:off x="1350122" y="2062956"/>
            <a:ext cx="4322762" cy="6069012"/>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32847" name="Text Box 79" descr="10%"/>
          <p:cNvSpPr txBox="1">
            <a:spLocks noChangeArrowheads="1"/>
          </p:cNvSpPr>
          <p:nvPr/>
        </p:nvSpPr>
        <p:spPr bwMode="auto">
          <a:xfrm>
            <a:off x="2595563" y="7186613"/>
            <a:ext cx="1158875"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ar-JO" sz="1400" b="1" dirty="0">
                <a:latin typeface="Arial" panose="020B0604020202020204" pitchFamily="34" charset="0"/>
                <a:ea typeface="+mn-ea"/>
                <a:cs typeface="Arial" panose="020B0604020202020204" pitchFamily="34" charset="0"/>
              </a:rPr>
              <a:t>اليهودية</a:t>
            </a:r>
            <a:endParaRPr lang="en-US" sz="1400" b="1" dirty="0">
              <a:latin typeface="Arial" panose="020B0604020202020204" pitchFamily="34" charset="0"/>
              <a:ea typeface="+mn-ea"/>
              <a:cs typeface="Arial" panose="020B0604020202020204" pitchFamily="34" charset="0"/>
            </a:endParaRPr>
          </a:p>
        </p:txBody>
      </p:sp>
      <p:sp>
        <p:nvSpPr>
          <p:cNvPr id="32801" name="Rectangle 33"/>
          <p:cNvSpPr>
            <a:spLocks noChangeArrowheads="1"/>
          </p:cNvSpPr>
          <p:nvPr/>
        </p:nvSpPr>
        <p:spPr bwMode="auto">
          <a:xfrm>
            <a:off x="484188" y="4451350"/>
            <a:ext cx="2078037" cy="553998"/>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ar-JO" sz="1800" b="1" dirty="0">
                <a:latin typeface="Arial" panose="020B0604020202020204" pitchFamily="34" charset="0"/>
                <a:cs typeface="Arial" panose="020B0604020202020204" pitchFamily="34" charset="0"/>
              </a:rPr>
              <a:t>العبور السامري</a:t>
            </a:r>
            <a:endParaRPr lang="en-US" sz="1800" b="1" dirty="0">
              <a:latin typeface="Arial" panose="020B0604020202020204" pitchFamily="34" charset="0"/>
              <a:cs typeface="Arial" panose="020B0604020202020204" pitchFamily="34" charset="0"/>
            </a:endParaRPr>
          </a:p>
          <a:p>
            <a:pPr algn="ctr">
              <a:defRPr/>
            </a:pPr>
            <a:endParaRPr lang="en-US" sz="1800" dirty="0">
              <a:latin typeface="Arial" panose="020B0604020202020204" pitchFamily="34" charset="0"/>
              <a:cs typeface="Arial" panose="020B0604020202020204" pitchFamily="34" charset="0"/>
            </a:endParaRPr>
          </a:p>
        </p:txBody>
      </p:sp>
      <p:sp>
        <p:nvSpPr>
          <p:cNvPr id="32849" name="Text Box 81"/>
          <p:cNvSpPr txBox="1">
            <a:spLocks noChangeArrowheads="1"/>
          </p:cNvSpPr>
          <p:nvPr/>
        </p:nvSpPr>
        <p:spPr bwMode="auto">
          <a:xfrm>
            <a:off x="4559300" y="2030413"/>
            <a:ext cx="1778000" cy="307777"/>
          </a:xfrm>
          <a:prstGeom prst="rect">
            <a:avLst/>
          </a:prstGeom>
          <a:solidFill>
            <a:schemeClr val="bg1"/>
          </a:solidFill>
          <a:ln w="57150" cmpd="thinThick">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ar-JO" sz="1400" b="1" i="1" dirty="0" err="1">
                <a:latin typeface="Arial" panose="020B0604020202020204" pitchFamily="34" charset="0"/>
                <a:ea typeface="+mn-ea"/>
                <a:cs typeface="Arial" panose="020B0604020202020204" pitchFamily="34" charset="0"/>
              </a:rPr>
              <a:t>كفرناحوم</a:t>
            </a:r>
            <a:r>
              <a:rPr lang="ar-JO" sz="1400" b="1" i="1" dirty="0">
                <a:latin typeface="Arial" panose="020B0604020202020204" pitchFamily="34" charset="0"/>
                <a:ea typeface="+mn-ea"/>
                <a:cs typeface="Arial" panose="020B0604020202020204" pitchFamily="34" charset="0"/>
              </a:rPr>
              <a:t> </a:t>
            </a:r>
            <a:endParaRPr lang="en-US" sz="1400" b="1" i="1" dirty="0">
              <a:latin typeface="Arial" panose="020B0604020202020204" pitchFamily="34" charset="0"/>
              <a:ea typeface="+mn-ea"/>
              <a:cs typeface="Arial" panose="020B0604020202020204" pitchFamily="34" charset="0"/>
            </a:endParaRPr>
          </a:p>
        </p:txBody>
      </p:sp>
      <p:sp>
        <p:nvSpPr>
          <p:cNvPr id="32850" name="Text Box 82"/>
          <p:cNvSpPr txBox="1">
            <a:spLocks noChangeArrowheads="1"/>
          </p:cNvSpPr>
          <p:nvPr/>
        </p:nvSpPr>
        <p:spPr bwMode="auto">
          <a:xfrm>
            <a:off x="2455863" y="6583363"/>
            <a:ext cx="1624012" cy="307777"/>
          </a:xfrm>
          <a:prstGeom prst="rect">
            <a:avLst/>
          </a:prstGeom>
          <a:solidFill>
            <a:schemeClr val="bg1"/>
          </a:solidFill>
          <a:ln w="57150" cmpd="thinThick">
            <a:solidFill>
              <a:schemeClr val="tx1"/>
            </a:solidFill>
            <a:miter lim="800000"/>
            <a:headEnd/>
            <a:tailEnd/>
          </a:ln>
          <a:effectLst>
            <a:outerShdw blurRad="63500" dist="125724"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ar-JO" sz="1400" b="1" i="1" dirty="0">
                <a:latin typeface="Arial" panose="020B0604020202020204" pitchFamily="34" charset="0"/>
                <a:cs typeface="Arial" panose="020B0604020202020204" pitchFamily="34" charset="0"/>
              </a:rPr>
              <a:t>القدس    </a:t>
            </a:r>
            <a:endParaRPr lang="en-US" sz="1600" b="1" dirty="0">
              <a:latin typeface="Arial" panose="020B0604020202020204" pitchFamily="34" charset="0"/>
              <a:cs typeface="Arial" panose="020B0604020202020204" pitchFamily="34" charset="0"/>
            </a:endParaRPr>
          </a:p>
        </p:txBody>
      </p:sp>
      <p:sp>
        <p:nvSpPr>
          <p:cNvPr id="32836" name="Rectangle 68"/>
          <p:cNvSpPr>
            <a:spLocks noChangeArrowheads="1"/>
          </p:cNvSpPr>
          <p:nvPr/>
        </p:nvSpPr>
        <p:spPr bwMode="auto">
          <a:xfrm>
            <a:off x="5708650" y="4256088"/>
            <a:ext cx="1436688" cy="553998"/>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ar-JO" sz="1800" b="1" dirty="0">
                <a:latin typeface="Arial" panose="020B0604020202020204" pitchFamily="34" charset="0"/>
                <a:cs typeface="Arial" panose="020B0604020202020204" pitchFamily="34" charset="0"/>
              </a:rPr>
              <a:t>الخدمة في بيرية </a:t>
            </a:r>
          </a:p>
          <a:p>
            <a:pPr algn="ctr">
              <a:defRPr/>
            </a:pPr>
            <a:endParaRPr lang="en-US" sz="1800" dirty="0">
              <a:latin typeface="Arial" panose="020B0604020202020204" pitchFamily="34" charset="0"/>
              <a:cs typeface="Arial" panose="020B0604020202020204" pitchFamily="34" charset="0"/>
            </a:endParaRPr>
          </a:p>
        </p:txBody>
      </p:sp>
      <p:sp>
        <p:nvSpPr>
          <p:cNvPr id="32834" name="Rectangle 66"/>
          <p:cNvSpPr>
            <a:spLocks noChangeArrowheads="1"/>
          </p:cNvSpPr>
          <p:nvPr/>
        </p:nvSpPr>
        <p:spPr bwMode="auto">
          <a:xfrm>
            <a:off x="5313363" y="6049963"/>
            <a:ext cx="1735137" cy="553998"/>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ar-JO" sz="1800" b="1" dirty="0">
                <a:latin typeface="Arial" panose="020B0604020202020204" pitchFamily="34" charset="0"/>
                <a:cs typeface="Arial" panose="020B0604020202020204" pitchFamily="34" charset="0"/>
              </a:rPr>
              <a:t>خدمة القدس الأخيرة</a:t>
            </a:r>
            <a:endParaRPr lang="en-US" sz="1800" b="1" dirty="0">
              <a:latin typeface="Arial" panose="020B0604020202020204" pitchFamily="34" charset="0"/>
              <a:cs typeface="Arial" panose="020B0604020202020204" pitchFamily="34" charset="0"/>
            </a:endParaRPr>
          </a:p>
          <a:p>
            <a:pPr algn="ctr">
              <a:defRPr/>
            </a:pPr>
            <a:endParaRPr lang="ar-JO" sz="1800" b="1" dirty="0">
              <a:latin typeface="Arial" panose="020B0604020202020204" pitchFamily="34" charset="0"/>
              <a:cs typeface="Arial" panose="020B0604020202020204" pitchFamily="34" charset="0"/>
            </a:endParaRPr>
          </a:p>
        </p:txBody>
      </p:sp>
      <p:sp>
        <p:nvSpPr>
          <p:cNvPr id="32819" name="Rectangle 51"/>
          <p:cNvSpPr>
            <a:spLocks noChangeArrowheads="1"/>
          </p:cNvSpPr>
          <p:nvPr/>
        </p:nvSpPr>
        <p:spPr bwMode="auto">
          <a:xfrm>
            <a:off x="561975" y="6415088"/>
            <a:ext cx="1812925" cy="830997"/>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ar-JO" sz="1800" b="1" dirty="0">
                <a:latin typeface="Arial" panose="020B0604020202020204" pitchFamily="34" charset="0"/>
                <a:cs typeface="Arial" panose="020B0604020202020204" pitchFamily="34" charset="0"/>
              </a:rPr>
              <a:t>بداية خدمة الرب يسوع في القدس </a:t>
            </a:r>
            <a:r>
              <a:rPr lang="en-US" sz="1800" b="1" dirty="0">
                <a:latin typeface="Helvetica" charset="0"/>
              </a:rPr>
              <a:t>____________</a:t>
            </a:r>
            <a:endParaRPr lang="en-US" sz="1800" dirty="0">
              <a:latin typeface="Times" charset="0"/>
            </a:endParaRPr>
          </a:p>
        </p:txBody>
      </p:sp>
      <p:sp>
        <p:nvSpPr>
          <p:cNvPr id="32804" name="Rectangle 36"/>
          <p:cNvSpPr>
            <a:spLocks noChangeArrowheads="1"/>
          </p:cNvSpPr>
          <p:nvPr/>
        </p:nvSpPr>
        <p:spPr bwMode="auto">
          <a:xfrm>
            <a:off x="676275" y="1857375"/>
            <a:ext cx="2111375" cy="553998"/>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ar-JO" sz="1800" b="1" dirty="0">
                <a:latin typeface="Arial" panose="020B0604020202020204" pitchFamily="34" charset="0"/>
                <a:cs typeface="Arial" panose="020B0604020202020204" pitchFamily="34" charset="0"/>
              </a:rPr>
              <a:t>الخدمة </a:t>
            </a:r>
            <a:r>
              <a:rPr lang="ar-JO" sz="1800" b="1" dirty="0" err="1">
                <a:latin typeface="Arial" panose="020B0604020202020204" pitchFamily="34" charset="0"/>
                <a:cs typeface="Arial" panose="020B0604020202020204" pitchFamily="34" charset="0"/>
              </a:rPr>
              <a:t>الجليلية</a:t>
            </a:r>
            <a:r>
              <a:rPr lang="ar-JO" sz="1800" b="1" dirty="0">
                <a:latin typeface="Arial" panose="020B0604020202020204" pitchFamily="34" charset="0"/>
                <a:cs typeface="Arial" panose="020B0604020202020204" pitchFamily="34" charset="0"/>
              </a:rPr>
              <a:t> العظمى  في  </a:t>
            </a:r>
            <a:r>
              <a:rPr lang="en-US" sz="1800" b="1" dirty="0">
                <a:latin typeface="Helvetica" charset="0"/>
              </a:rPr>
              <a:t>_____________</a:t>
            </a:r>
            <a:endParaRPr lang="en-US" sz="1800" dirty="0">
              <a:latin typeface="Times" charset="0"/>
            </a:endParaRPr>
          </a:p>
        </p:txBody>
      </p:sp>
      <p:sp>
        <p:nvSpPr>
          <p:cNvPr id="15380" name="Freeform 6" descr="25%"/>
          <p:cNvSpPr>
            <a:spLocks/>
          </p:cNvSpPr>
          <p:nvPr/>
        </p:nvSpPr>
        <p:spPr bwMode="auto">
          <a:xfrm rot="-146905">
            <a:off x="3175000" y="3240088"/>
            <a:ext cx="1674813" cy="3000375"/>
          </a:xfrm>
          <a:custGeom>
            <a:avLst/>
            <a:gdLst>
              <a:gd name="T0" fmla="*/ 2147483647 w 399"/>
              <a:gd name="T1" fmla="*/ 2147483647 h 785"/>
              <a:gd name="T2" fmla="*/ 2147483647 w 399"/>
              <a:gd name="T3" fmla="*/ 2147483647 h 785"/>
              <a:gd name="T4" fmla="*/ 2147483647 w 399"/>
              <a:gd name="T5" fmla="*/ 2147483647 h 785"/>
              <a:gd name="T6" fmla="*/ 2147483647 w 399"/>
              <a:gd name="T7" fmla="*/ 2147483647 h 785"/>
              <a:gd name="T8" fmla="*/ 2147483647 w 399"/>
              <a:gd name="T9" fmla="*/ 2147483647 h 785"/>
              <a:gd name="T10" fmla="*/ 2147483647 w 399"/>
              <a:gd name="T11" fmla="*/ 2147483647 h 785"/>
              <a:gd name="T12" fmla="*/ 2147483647 w 399"/>
              <a:gd name="T13" fmla="*/ 2147483647 h 785"/>
              <a:gd name="T14" fmla="*/ 2147483647 w 399"/>
              <a:gd name="T15" fmla="*/ 2147483647 h 785"/>
              <a:gd name="T16" fmla="*/ 2147483647 w 399"/>
              <a:gd name="T17" fmla="*/ 2147483647 h 785"/>
              <a:gd name="T18" fmla="*/ 2147483647 w 399"/>
              <a:gd name="T19" fmla="*/ 2147483647 h 785"/>
              <a:gd name="T20" fmla="*/ 2147483647 w 399"/>
              <a:gd name="T21" fmla="*/ 2147483647 h 785"/>
              <a:gd name="T22" fmla="*/ 2147483647 w 399"/>
              <a:gd name="T23" fmla="*/ 2147483647 h 785"/>
              <a:gd name="T24" fmla="*/ 2147483647 w 399"/>
              <a:gd name="T25" fmla="*/ 2147483647 h 785"/>
              <a:gd name="T26" fmla="*/ 2147483647 w 399"/>
              <a:gd name="T27" fmla="*/ 2147483647 h 785"/>
              <a:gd name="T28" fmla="*/ 2147483647 w 399"/>
              <a:gd name="T29" fmla="*/ 2147483647 h 785"/>
              <a:gd name="T30" fmla="*/ 2147483647 w 399"/>
              <a:gd name="T31" fmla="*/ 2147483647 h 785"/>
              <a:gd name="T32" fmla="*/ 2147483647 w 399"/>
              <a:gd name="T33" fmla="*/ 2147483647 h 785"/>
              <a:gd name="T34" fmla="*/ 2147483647 w 399"/>
              <a:gd name="T35" fmla="*/ 2147483647 h 785"/>
              <a:gd name="T36" fmla="*/ 2147483647 w 399"/>
              <a:gd name="T37" fmla="*/ 2147483647 h 785"/>
              <a:gd name="T38" fmla="*/ 2147483647 w 399"/>
              <a:gd name="T39" fmla="*/ 2147483647 h 785"/>
              <a:gd name="T40" fmla="*/ 2147483647 w 399"/>
              <a:gd name="T41" fmla="*/ 2147483647 h 785"/>
              <a:gd name="T42" fmla="*/ 2147483647 w 399"/>
              <a:gd name="T43" fmla="*/ 2147483647 h 785"/>
              <a:gd name="T44" fmla="*/ 2147483647 w 399"/>
              <a:gd name="T45" fmla="*/ 2147483647 h 785"/>
              <a:gd name="T46" fmla="*/ 2147483647 w 399"/>
              <a:gd name="T47" fmla="*/ 2147483647 h 785"/>
              <a:gd name="T48" fmla="*/ 2147483647 w 399"/>
              <a:gd name="T49" fmla="*/ 2147483647 h 785"/>
              <a:gd name="T50" fmla="*/ 2147483647 w 399"/>
              <a:gd name="T51" fmla="*/ 2147483647 h 785"/>
              <a:gd name="T52" fmla="*/ 2147483647 w 399"/>
              <a:gd name="T53" fmla="*/ 2147483647 h 785"/>
              <a:gd name="T54" fmla="*/ 2147483647 w 399"/>
              <a:gd name="T55" fmla="*/ 0 h 785"/>
              <a:gd name="T56" fmla="*/ 2147483647 w 399"/>
              <a:gd name="T57" fmla="*/ 2147483647 h 785"/>
              <a:gd name="T58" fmla="*/ 2147483647 w 399"/>
              <a:gd name="T59" fmla="*/ 2147483647 h 785"/>
              <a:gd name="T60" fmla="*/ 2147483647 w 399"/>
              <a:gd name="T61" fmla="*/ 2147483647 h 785"/>
              <a:gd name="T62" fmla="*/ 2147483647 w 399"/>
              <a:gd name="T63" fmla="*/ 2147483647 h 785"/>
              <a:gd name="T64" fmla="*/ 2147483647 w 399"/>
              <a:gd name="T65" fmla="*/ 2147483647 h 785"/>
              <a:gd name="T66" fmla="*/ 2147483647 w 399"/>
              <a:gd name="T67" fmla="*/ 2147483647 h 785"/>
              <a:gd name="T68" fmla="*/ 2147483647 w 399"/>
              <a:gd name="T69" fmla="*/ 2147483647 h 785"/>
              <a:gd name="T70" fmla="*/ 2147483647 w 399"/>
              <a:gd name="T71" fmla="*/ 2147483647 h 785"/>
              <a:gd name="T72" fmla="*/ 2147483647 w 399"/>
              <a:gd name="T73" fmla="*/ 2147483647 h 785"/>
              <a:gd name="T74" fmla="*/ 2147483647 w 399"/>
              <a:gd name="T75" fmla="*/ 2147483647 h 785"/>
              <a:gd name="T76" fmla="*/ 2147483647 w 399"/>
              <a:gd name="T77" fmla="*/ 2147483647 h 785"/>
              <a:gd name="T78" fmla="*/ 2147483647 w 399"/>
              <a:gd name="T79" fmla="*/ 2147483647 h 785"/>
              <a:gd name="T80" fmla="*/ 2147483647 w 399"/>
              <a:gd name="T81" fmla="*/ 2147483647 h 785"/>
              <a:gd name="T82" fmla="*/ 2147483647 w 399"/>
              <a:gd name="T83" fmla="*/ 2147483647 h 785"/>
              <a:gd name="T84" fmla="*/ 2147483647 w 399"/>
              <a:gd name="T85" fmla="*/ 2147483647 h 785"/>
              <a:gd name="T86" fmla="*/ 2147483647 w 399"/>
              <a:gd name="T87" fmla="*/ 2147483647 h 785"/>
              <a:gd name="T88" fmla="*/ 2147483647 w 399"/>
              <a:gd name="T89" fmla="*/ 2147483647 h 785"/>
              <a:gd name="T90" fmla="*/ 2147483647 w 399"/>
              <a:gd name="T91" fmla="*/ 2147483647 h 785"/>
              <a:gd name="T92" fmla="*/ 2147483647 w 399"/>
              <a:gd name="T93" fmla="*/ 2147483647 h 785"/>
              <a:gd name="T94" fmla="*/ 2147483647 w 399"/>
              <a:gd name="T95" fmla="*/ 2147483647 h 785"/>
              <a:gd name="T96" fmla="*/ 2147483647 w 399"/>
              <a:gd name="T97" fmla="*/ 2147483647 h 785"/>
              <a:gd name="T98" fmla="*/ 2147483647 w 399"/>
              <a:gd name="T99" fmla="*/ 2147483647 h 785"/>
              <a:gd name="T100" fmla="*/ 2147483647 w 399"/>
              <a:gd name="T101" fmla="*/ 2147483647 h 785"/>
              <a:gd name="T102" fmla="*/ 2147483647 w 399"/>
              <a:gd name="T103" fmla="*/ 0 h 7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9"/>
              <a:gd name="T157" fmla="*/ 0 h 785"/>
              <a:gd name="T158" fmla="*/ 399 w 399"/>
              <a:gd name="T159" fmla="*/ 785 h 7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9" h="785">
                <a:moveTo>
                  <a:pt x="216" y="0"/>
                </a:moveTo>
                <a:lnTo>
                  <a:pt x="207" y="1"/>
                </a:lnTo>
                <a:lnTo>
                  <a:pt x="204" y="1"/>
                </a:lnTo>
                <a:lnTo>
                  <a:pt x="184" y="6"/>
                </a:lnTo>
                <a:lnTo>
                  <a:pt x="166" y="14"/>
                </a:lnTo>
                <a:lnTo>
                  <a:pt x="147" y="26"/>
                </a:lnTo>
                <a:lnTo>
                  <a:pt x="145" y="28"/>
                </a:lnTo>
                <a:lnTo>
                  <a:pt x="127" y="43"/>
                </a:lnTo>
                <a:lnTo>
                  <a:pt x="110" y="61"/>
                </a:lnTo>
                <a:lnTo>
                  <a:pt x="94" y="82"/>
                </a:lnTo>
                <a:lnTo>
                  <a:pt x="92" y="85"/>
                </a:lnTo>
                <a:lnTo>
                  <a:pt x="77" y="109"/>
                </a:lnTo>
                <a:lnTo>
                  <a:pt x="62" y="135"/>
                </a:lnTo>
                <a:lnTo>
                  <a:pt x="49" y="164"/>
                </a:lnTo>
                <a:lnTo>
                  <a:pt x="38" y="195"/>
                </a:lnTo>
                <a:lnTo>
                  <a:pt x="27" y="228"/>
                </a:lnTo>
                <a:lnTo>
                  <a:pt x="18" y="263"/>
                </a:lnTo>
                <a:lnTo>
                  <a:pt x="11" y="299"/>
                </a:lnTo>
                <a:lnTo>
                  <a:pt x="11" y="302"/>
                </a:lnTo>
                <a:lnTo>
                  <a:pt x="5" y="340"/>
                </a:lnTo>
                <a:lnTo>
                  <a:pt x="1" y="379"/>
                </a:lnTo>
                <a:lnTo>
                  <a:pt x="0" y="419"/>
                </a:lnTo>
                <a:lnTo>
                  <a:pt x="0" y="457"/>
                </a:lnTo>
                <a:lnTo>
                  <a:pt x="2" y="494"/>
                </a:lnTo>
                <a:lnTo>
                  <a:pt x="6" y="530"/>
                </a:lnTo>
                <a:lnTo>
                  <a:pt x="12" y="564"/>
                </a:lnTo>
                <a:lnTo>
                  <a:pt x="12" y="567"/>
                </a:lnTo>
                <a:lnTo>
                  <a:pt x="20" y="599"/>
                </a:lnTo>
                <a:lnTo>
                  <a:pt x="28" y="630"/>
                </a:lnTo>
                <a:lnTo>
                  <a:pt x="39" y="658"/>
                </a:lnTo>
                <a:lnTo>
                  <a:pt x="50" y="684"/>
                </a:lnTo>
                <a:lnTo>
                  <a:pt x="63" y="707"/>
                </a:lnTo>
                <a:lnTo>
                  <a:pt x="65" y="709"/>
                </a:lnTo>
                <a:lnTo>
                  <a:pt x="79" y="730"/>
                </a:lnTo>
                <a:lnTo>
                  <a:pt x="95" y="747"/>
                </a:lnTo>
                <a:lnTo>
                  <a:pt x="111" y="761"/>
                </a:lnTo>
                <a:lnTo>
                  <a:pt x="114" y="763"/>
                </a:lnTo>
                <a:lnTo>
                  <a:pt x="132" y="774"/>
                </a:lnTo>
                <a:lnTo>
                  <a:pt x="150" y="781"/>
                </a:lnTo>
                <a:lnTo>
                  <a:pt x="153" y="782"/>
                </a:lnTo>
                <a:lnTo>
                  <a:pt x="172" y="785"/>
                </a:lnTo>
                <a:lnTo>
                  <a:pt x="182" y="785"/>
                </a:lnTo>
                <a:lnTo>
                  <a:pt x="192" y="785"/>
                </a:lnTo>
                <a:lnTo>
                  <a:pt x="195" y="784"/>
                </a:lnTo>
                <a:lnTo>
                  <a:pt x="214" y="780"/>
                </a:lnTo>
                <a:lnTo>
                  <a:pt x="233" y="771"/>
                </a:lnTo>
                <a:lnTo>
                  <a:pt x="251" y="760"/>
                </a:lnTo>
                <a:lnTo>
                  <a:pt x="254" y="758"/>
                </a:lnTo>
                <a:lnTo>
                  <a:pt x="272" y="743"/>
                </a:lnTo>
                <a:lnTo>
                  <a:pt x="289" y="724"/>
                </a:lnTo>
                <a:lnTo>
                  <a:pt x="305" y="703"/>
                </a:lnTo>
                <a:lnTo>
                  <a:pt x="307" y="701"/>
                </a:lnTo>
                <a:lnTo>
                  <a:pt x="322" y="677"/>
                </a:lnTo>
                <a:lnTo>
                  <a:pt x="336" y="650"/>
                </a:lnTo>
                <a:lnTo>
                  <a:pt x="349" y="622"/>
                </a:lnTo>
                <a:lnTo>
                  <a:pt x="361" y="591"/>
                </a:lnTo>
                <a:lnTo>
                  <a:pt x="371" y="558"/>
                </a:lnTo>
                <a:lnTo>
                  <a:pt x="380" y="523"/>
                </a:lnTo>
                <a:lnTo>
                  <a:pt x="387" y="486"/>
                </a:lnTo>
                <a:lnTo>
                  <a:pt x="388" y="483"/>
                </a:lnTo>
                <a:lnTo>
                  <a:pt x="394" y="445"/>
                </a:lnTo>
                <a:lnTo>
                  <a:pt x="397" y="406"/>
                </a:lnTo>
                <a:lnTo>
                  <a:pt x="399" y="367"/>
                </a:lnTo>
                <a:lnTo>
                  <a:pt x="399" y="328"/>
                </a:lnTo>
                <a:lnTo>
                  <a:pt x="396" y="291"/>
                </a:lnTo>
                <a:lnTo>
                  <a:pt x="392" y="255"/>
                </a:lnTo>
                <a:lnTo>
                  <a:pt x="387" y="221"/>
                </a:lnTo>
                <a:lnTo>
                  <a:pt x="386" y="218"/>
                </a:lnTo>
                <a:lnTo>
                  <a:pt x="379" y="186"/>
                </a:lnTo>
                <a:lnTo>
                  <a:pt x="370" y="155"/>
                </a:lnTo>
                <a:lnTo>
                  <a:pt x="360" y="127"/>
                </a:lnTo>
                <a:lnTo>
                  <a:pt x="348" y="101"/>
                </a:lnTo>
                <a:lnTo>
                  <a:pt x="335" y="78"/>
                </a:lnTo>
                <a:lnTo>
                  <a:pt x="334" y="76"/>
                </a:lnTo>
                <a:lnTo>
                  <a:pt x="319" y="55"/>
                </a:lnTo>
                <a:lnTo>
                  <a:pt x="304" y="38"/>
                </a:lnTo>
                <a:lnTo>
                  <a:pt x="288" y="24"/>
                </a:lnTo>
                <a:lnTo>
                  <a:pt x="285" y="22"/>
                </a:lnTo>
                <a:lnTo>
                  <a:pt x="267" y="11"/>
                </a:lnTo>
                <a:lnTo>
                  <a:pt x="249" y="4"/>
                </a:lnTo>
                <a:lnTo>
                  <a:pt x="239" y="2"/>
                </a:lnTo>
                <a:lnTo>
                  <a:pt x="236" y="1"/>
                </a:lnTo>
                <a:lnTo>
                  <a:pt x="226" y="0"/>
                </a:lnTo>
                <a:lnTo>
                  <a:pt x="216" y="0"/>
                </a:lnTo>
                <a:lnTo>
                  <a:pt x="226" y="16"/>
                </a:lnTo>
                <a:lnTo>
                  <a:pt x="234" y="17"/>
                </a:lnTo>
                <a:lnTo>
                  <a:pt x="243" y="19"/>
                </a:lnTo>
                <a:lnTo>
                  <a:pt x="261" y="26"/>
                </a:lnTo>
                <a:lnTo>
                  <a:pt x="276" y="35"/>
                </a:lnTo>
                <a:lnTo>
                  <a:pt x="292" y="49"/>
                </a:lnTo>
                <a:lnTo>
                  <a:pt x="307" y="66"/>
                </a:lnTo>
                <a:lnTo>
                  <a:pt x="321" y="86"/>
                </a:lnTo>
                <a:lnTo>
                  <a:pt x="333" y="107"/>
                </a:lnTo>
                <a:lnTo>
                  <a:pt x="345" y="133"/>
                </a:lnTo>
                <a:lnTo>
                  <a:pt x="355" y="161"/>
                </a:lnTo>
                <a:lnTo>
                  <a:pt x="364" y="192"/>
                </a:lnTo>
                <a:lnTo>
                  <a:pt x="371" y="224"/>
                </a:lnTo>
                <a:lnTo>
                  <a:pt x="376" y="255"/>
                </a:lnTo>
                <a:lnTo>
                  <a:pt x="380" y="291"/>
                </a:lnTo>
                <a:lnTo>
                  <a:pt x="383" y="328"/>
                </a:lnTo>
                <a:lnTo>
                  <a:pt x="383" y="367"/>
                </a:lnTo>
                <a:lnTo>
                  <a:pt x="381" y="406"/>
                </a:lnTo>
                <a:lnTo>
                  <a:pt x="378" y="445"/>
                </a:lnTo>
                <a:lnTo>
                  <a:pt x="372" y="481"/>
                </a:lnTo>
                <a:lnTo>
                  <a:pt x="365" y="517"/>
                </a:lnTo>
                <a:lnTo>
                  <a:pt x="356" y="552"/>
                </a:lnTo>
                <a:lnTo>
                  <a:pt x="346" y="585"/>
                </a:lnTo>
                <a:lnTo>
                  <a:pt x="334" y="616"/>
                </a:lnTo>
                <a:lnTo>
                  <a:pt x="321" y="644"/>
                </a:lnTo>
                <a:lnTo>
                  <a:pt x="307" y="671"/>
                </a:lnTo>
                <a:lnTo>
                  <a:pt x="292" y="695"/>
                </a:lnTo>
                <a:lnTo>
                  <a:pt x="278" y="713"/>
                </a:lnTo>
                <a:lnTo>
                  <a:pt x="261" y="732"/>
                </a:lnTo>
                <a:lnTo>
                  <a:pt x="245" y="745"/>
                </a:lnTo>
                <a:lnTo>
                  <a:pt x="227" y="756"/>
                </a:lnTo>
                <a:lnTo>
                  <a:pt x="208" y="765"/>
                </a:lnTo>
                <a:lnTo>
                  <a:pt x="190" y="769"/>
                </a:lnTo>
                <a:lnTo>
                  <a:pt x="182" y="769"/>
                </a:lnTo>
                <a:lnTo>
                  <a:pt x="172" y="769"/>
                </a:lnTo>
                <a:lnTo>
                  <a:pt x="156" y="766"/>
                </a:lnTo>
                <a:lnTo>
                  <a:pt x="138" y="759"/>
                </a:lnTo>
                <a:lnTo>
                  <a:pt x="122" y="750"/>
                </a:lnTo>
                <a:lnTo>
                  <a:pt x="107" y="736"/>
                </a:lnTo>
                <a:lnTo>
                  <a:pt x="91" y="719"/>
                </a:lnTo>
                <a:lnTo>
                  <a:pt x="77" y="699"/>
                </a:lnTo>
                <a:lnTo>
                  <a:pt x="65" y="678"/>
                </a:lnTo>
                <a:lnTo>
                  <a:pt x="54" y="652"/>
                </a:lnTo>
                <a:lnTo>
                  <a:pt x="43" y="624"/>
                </a:lnTo>
                <a:lnTo>
                  <a:pt x="35" y="593"/>
                </a:lnTo>
                <a:lnTo>
                  <a:pt x="27" y="561"/>
                </a:lnTo>
                <a:lnTo>
                  <a:pt x="22" y="530"/>
                </a:lnTo>
                <a:lnTo>
                  <a:pt x="18" y="494"/>
                </a:lnTo>
                <a:lnTo>
                  <a:pt x="16" y="457"/>
                </a:lnTo>
                <a:lnTo>
                  <a:pt x="16" y="419"/>
                </a:lnTo>
                <a:lnTo>
                  <a:pt x="17" y="379"/>
                </a:lnTo>
                <a:lnTo>
                  <a:pt x="21" y="340"/>
                </a:lnTo>
                <a:lnTo>
                  <a:pt x="26" y="304"/>
                </a:lnTo>
                <a:lnTo>
                  <a:pt x="33" y="269"/>
                </a:lnTo>
                <a:lnTo>
                  <a:pt x="42" y="234"/>
                </a:lnTo>
                <a:lnTo>
                  <a:pt x="53" y="201"/>
                </a:lnTo>
                <a:lnTo>
                  <a:pt x="64" y="170"/>
                </a:lnTo>
                <a:lnTo>
                  <a:pt x="77" y="141"/>
                </a:lnTo>
                <a:lnTo>
                  <a:pt x="92" y="115"/>
                </a:lnTo>
                <a:lnTo>
                  <a:pt x="107" y="91"/>
                </a:lnTo>
                <a:lnTo>
                  <a:pt x="121" y="72"/>
                </a:lnTo>
                <a:lnTo>
                  <a:pt x="138" y="54"/>
                </a:lnTo>
                <a:lnTo>
                  <a:pt x="154" y="41"/>
                </a:lnTo>
                <a:lnTo>
                  <a:pt x="172" y="29"/>
                </a:lnTo>
                <a:lnTo>
                  <a:pt x="190" y="21"/>
                </a:lnTo>
                <a:lnTo>
                  <a:pt x="208" y="17"/>
                </a:lnTo>
                <a:lnTo>
                  <a:pt x="216" y="16"/>
                </a:lnTo>
                <a:lnTo>
                  <a:pt x="226" y="16"/>
                </a:lnTo>
                <a:lnTo>
                  <a:pt x="216"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nvGrpSpPr>
          <p:cNvPr id="15381" name="Group 7" descr="25%"/>
          <p:cNvGrpSpPr>
            <a:grpSpLocks/>
          </p:cNvGrpSpPr>
          <p:nvPr/>
        </p:nvGrpSpPr>
        <p:grpSpPr bwMode="auto">
          <a:xfrm rot="-146905">
            <a:off x="4610100" y="3197225"/>
            <a:ext cx="617538" cy="409575"/>
            <a:chOff x="2475" y="2500"/>
            <a:chExt cx="147" cy="107"/>
          </a:xfrm>
        </p:grpSpPr>
        <p:sp>
          <p:nvSpPr>
            <p:cNvPr id="15432" name="Freeform 8" descr="25%"/>
            <p:cNvSpPr>
              <a:spLocks/>
            </p:cNvSpPr>
            <p:nvPr/>
          </p:nvSpPr>
          <p:spPr bwMode="auto">
            <a:xfrm>
              <a:off x="2475" y="2529"/>
              <a:ext cx="101" cy="78"/>
            </a:xfrm>
            <a:custGeom>
              <a:avLst/>
              <a:gdLst>
                <a:gd name="T0" fmla="*/ 0 w 101"/>
                <a:gd name="T1" fmla="*/ 65 h 78"/>
                <a:gd name="T2" fmla="*/ 9 w 101"/>
                <a:gd name="T3" fmla="*/ 78 h 78"/>
                <a:gd name="T4" fmla="*/ 101 w 101"/>
                <a:gd name="T5" fmla="*/ 13 h 78"/>
                <a:gd name="T6" fmla="*/ 92 w 101"/>
                <a:gd name="T7" fmla="*/ 0 h 78"/>
                <a:gd name="T8" fmla="*/ 0 w 101"/>
                <a:gd name="T9" fmla="*/ 65 h 78"/>
                <a:gd name="T10" fmla="*/ 0 60000 65536"/>
                <a:gd name="T11" fmla="*/ 0 60000 65536"/>
                <a:gd name="T12" fmla="*/ 0 60000 65536"/>
                <a:gd name="T13" fmla="*/ 0 60000 65536"/>
                <a:gd name="T14" fmla="*/ 0 60000 65536"/>
                <a:gd name="T15" fmla="*/ 0 w 101"/>
                <a:gd name="T16" fmla="*/ 0 h 78"/>
                <a:gd name="T17" fmla="*/ 101 w 101"/>
                <a:gd name="T18" fmla="*/ 78 h 78"/>
              </a:gdLst>
              <a:ahLst/>
              <a:cxnLst>
                <a:cxn ang="T10">
                  <a:pos x="T0" y="T1"/>
                </a:cxn>
                <a:cxn ang="T11">
                  <a:pos x="T2" y="T3"/>
                </a:cxn>
                <a:cxn ang="T12">
                  <a:pos x="T4" y="T5"/>
                </a:cxn>
                <a:cxn ang="T13">
                  <a:pos x="T6" y="T7"/>
                </a:cxn>
                <a:cxn ang="T14">
                  <a:pos x="T8" y="T9"/>
                </a:cxn>
              </a:cxnLst>
              <a:rect l="T15" t="T16" r="T17" b="T18"/>
              <a:pathLst>
                <a:path w="101" h="78">
                  <a:moveTo>
                    <a:pt x="0" y="65"/>
                  </a:moveTo>
                  <a:lnTo>
                    <a:pt x="9" y="78"/>
                  </a:lnTo>
                  <a:lnTo>
                    <a:pt x="101" y="13"/>
                  </a:lnTo>
                  <a:lnTo>
                    <a:pt x="92" y="0"/>
                  </a:lnTo>
                  <a:lnTo>
                    <a:pt x="0" y="65"/>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33" name="Freeform 9" descr="25%"/>
            <p:cNvSpPr>
              <a:spLocks/>
            </p:cNvSpPr>
            <p:nvPr/>
          </p:nvSpPr>
          <p:spPr bwMode="auto">
            <a:xfrm>
              <a:off x="2552" y="2500"/>
              <a:ext cx="70" cy="63"/>
            </a:xfrm>
            <a:custGeom>
              <a:avLst/>
              <a:gdLst>
                <a:gd name="T0" fmla="*/ 37 w 70"/>
                <a:gd name="T1" fmla="*/ 63 h 63"/>
                <a:gd name="T2" fmla="*/ 70 w 70"/>
                <a:gd name="T3" fmla="*/ 0 h 63"/>
                <a:gd name="T4" fmla="*/ 0 w 70"/>
                <a:gd name="T5" fmla="*/ 11 h 63"/>
                <a:gd name="T6" fmla="*/ 37 w 70"/>
                <a:gd name="T7" fmla="*/ 63 h 63"/>
                <a:gd name="T8" fmla="*/ 0 60000 65536"/>
                <a:gd name="T9" fmla="*/ 0 60000 65536"/>
                <a:gd name="T10" fmla="*/ 0 60000 65536"/>
                <a:gd name="T11" fmla="*/ 0 60000 65536"/>
                <a:gd name="T12" fmla="*/ 0 w 70"/>
                <a:gd name="T13" fmla="*/ 0 h 63"/>
                <a:gd name="T14" fmla="*/ 70 w 70"/>
                <a:gd name="T15" fmla="*/ 63 h 63"/>
              </a:gdLst>
              <a:ahLst/>
              <a:cxnLst>
                <a:cxn ang="T8">
                  <a:pos x="T0" y="T1"/>
                </a:cxn>
                <a:cxn ang="T9">
                  <a:pos x="T2" y="T3"/>
                </a:cxn>
                <a:cxn ang="T10">
                  <a:pos x="T4" y="T5"/>
                </a:cxn>
                <a:cxn ang="T11">
                  <a:pos x="T6" y="T7"/>
                </a:cxn>
              </a:cxnLst>
              <a:rect l="T12" t="T13" r="T14" b="T15"/>
              <a:pathLst>
                <a:path w="70" h="63">
                  <a:moveTo>
                    <a:pt x="37" y="63"/>
                  </a:moveTo>
                  <a:lnTo>
                    <a:pt x="70" y="0"/>
                  </a:lnTo>
                  <a:lnTo>
                    <a:pt x="0" y="11"/>
                  </a:lnTo>
                  <a:lnTo>
                    <a:pt x="37" y="63"/>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2" name="Group 10" descr="25%"/>
          <p:cNvGrpSpPr>
            <a:grpSpLocks/>
          </p:cNvGrpSpPr>
          <p:nvPr/>
        </p:nvGrpSpPr>
        <p:grpSpPr bwMode="auto">
          <a:xfrm rot="-146905">
            <a:off x="3875088" y="2324100"/>
            <a:ext cx="265112" cy="909638"/>
            <a:chOff x="2302" y="2232"/>
            <a:chExt cx="63" cy="238"/>
          </a:xfrm>
        </p:grpSpPr>
        <p:sp>
          <p:nvSpPr>
            <p:cNvPr id="15430" name="Freeform 11" descr="25%"/>
            <p:cNvSpPr>
              <a:spLocks/>
            </p:cNvSpPr>
            <p:nvPr/>
          </p:nvSpPr>
          <p:spPr bwMode="auto">
            <a:xfrm>
              <a:off x="2324" y="2296"/>
              <a:ext cx="17" cy="174"/>
            </a:xfrm>
            <a:custGeom>
              <a:avLst/>
              <a:gdLst>
                <a:gd name="T0" fmla="*/ 0 w 17"/>
                <a:gd name="T1" fmla="*/ 174 h 174"/>
                <a:gd name="T2" fmla="*/ 16 w 17"/>
                <a:gd name="T3" fmla="*/ 174 h 174"/>
                <a:gd name="T4" fmla="*/ 17 w 17"/>
                <a:gd name="T5" fmla="*/ 0 h 174"/>
                <a:gd name="T6" fmla="*/ 1 w 17"/>
                <a:gd name="T7" fmla="*/ 0 h 174"/>
                <a:gd name="T8" fmla="*/ 0 w 17"/>
                <a:gd name="T9" fmla="*/ 174 h 174"/>
                <a:gd name="T10" fmla="*/ 0 60000 65536"/>
                <a:gd name="T11" fmla="*/ 0 60000 65536"/>
                <a:gd name="T12" fmla="*/ 0 60000 65536"/>
                <a:gd name="T13" fmla="*/ 0 60000 65536"/>
                <a:gd name="T14" fmla="*/ 0 60000 65536"/>
                <a:gd name="T15" fmla="*/ 0 w 17"/>
                <a:gd name="T16" fmla="*/ 0 h 174"/>
                <a:gd name="T17" fmla="*/ 17 w 17"/>
                <a:gd name="T18" fmla="*/ 174 h 174"/>
              </a:gdLst>
              <a:ahLst/>
              <a:cxnLst>
                <a:cxn ang="T10">
                  <a:pos x="T0" y="T1"/>
                </a:cxn>
                <a:cxn ang="T11">
                  <a:pos x="T2" y="T3"/>
                </a:cxn>
                <a:cxn ang="T12">
                  <a:pos x="T4" y="T5"/>
                </a:cxn>
                <a:cxn ang="T13">
                  <a:pos x="T6" y="T7"/>
                </a:cxn>
                <a:cxn ang="T14">
                  <a:pos x="T8" y="T9"/>
                </a:cxn>
              </a:cxnLst>
              <a:rect l="T15" t="T16" r="T17" b="T18"/>
              <a:pathLst>
                <a:path w="17" h="174">
                  <a:moveTo>
                    <a:pt x="0" y="174"/>
                  </a:moveTo>
                  <a:lnTo>
                    <a:pt x="16" y="174"/>
                  </a:lnTo>
                  <a:lnTo>
                    <a:pt x="17" y="0"/>
                  </a:lnTo>
                  <a:lnTo>
                    <a:pt x="1" y="0"/>
                  </a:lnTo>
                  <a:lnTo>
                    <a:pt x="0" y="174"/>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31" name="Freeform 12" descr="25%"/>
            <p:cNvSpPr>
              <a:spLocks/>
            </p:cNvSpPr>
            <p:nvPr/>
          </p:nvSpPr>
          <p:spPr bwMode="auto">
            <a:xfrm>
              <a:off x="2302" y="2232"/>
              <a:ext cx="63" cy="65"/>
            </a:xfrm>
            <a:custGeom>
              <a:avLst/>
              <a:gdLst>
                <a:gd name="T0" fmla="*/ 63 w 63"/>
                <a:gd name="T1" fmla="*/ 65 h 65"/>
                <a:gd name="T2" fmla="*/ 32 w 63"/>
                <a:gd name="T3" fmla="*/ 0 h 65"/>
                <a:gd name="T4" fmla="*/ 0 w 63"/>
                <a:gd name="T5" fmla="*/ 64 h 65"/>
                <a:gd name="T6" fmla="*/ 63 w 63"/>
                <a:gd name="T7" fmla="*/ 65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63" y="65"/>
                  </a:moveTo>
                  <a:lnTo>
                    <a:pt x="32" y="0"/>
                  </a:lnTo>
                  <a:lnTo>
                    <a:pt x="0" y="64"/>
                  </a:lnTo>
                  <a:lnTo>
                    <a:pt x="63" y="65"/>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3" name="Group 16" descr="25%"/>
          <p:cNvGrpSpPr>
            <a:grpSpLocks/>
          </p:cNvGrpSpPr>
          <p:nvPr/>
        </p:nvGrpSpPr>
        <p:grpSpPr bwMode="auto">
          <a:xfrm rot="-146905">
            <a:off x="3394075" y="2779713"/>
            <a:ext cx="336550" cy="652462"/>
            <a:chOff x="2184" y="2346"/>
            <a:chExt cx="80" cy="171"/>
          </a:xfrm>
        </p:grpSpPr>
        <p:sp>
          <p:nvSpPr>
            <p:cNvPr id="15428" name="Freeform 17" descr="25%"/>
            <p:cNvSpPr>
              <a:spLocks/>
            </p:cNvSpPr>
            <p:nvPr/>
          </p:nvSpPr>
          <p:spPr bwMode="auto">
            <a:xfrm>
              <a:off x="2206" y="2402"/>
              <a:ext cx="58" cy="115"/>
            </a:xfrm>
            <a:custGeom>
              <a:avLst/>
              <a:gdLst>
                <a:gd name="T0" fmla="*/ 43 w 58"/>
                <a:gd name="T1" fmla="*/ 115 h 115"/>
                <a:gd name="T2" fmla="*/ 58 w 58"/>
                <a:gd name="T3" fmla="*/ 109 h 115"/>
                <a:gd name="T4" fmla="*/ 15 w 58"/>
                <a:gd name="T5" fmla="*/ 0 h 115"/>
                <a:gd name="T6" fmla="*/ 0 w 58"/>
                <a:gd name="T7" fmla="*/ 6 h 115"/>
                <a:gd name="T8" fmla="*/ 43 w 58"/>
                <a:gd name="T9" fmla="*/ 115 h 115"/>
                <a:gd name="T10" fmla="*/ 0 60000 65536"/>
                <a:gd name="T11" fmla="*/ 0 60000 65536"/>
                <a:gd name="T12" fmla="*/ 0 60000 65536"/>
                <a:gd name="T13" fmla="*/ 0 60000 65536"/>
                <a:gd name="T14" fmla="*/ 0 60000 65536"/>
                <a:gd name="T15" fmla="*/ 0 w 58"/>
                <a:gd name="T16" fmla="*/ 0 h 115"/>
                <a:gd name="T17" fmla="*/ 58 w 58"/>
                <a:gd name="T18" fmla="*/ 115 h 115"/>
              </a:gdLst>
              <a:ahLst/>
              <a:cxnLst>
                <a:cxn ang="T10">
                  <a:pos x="T0" y="T1"/>
                </a:cxn>
                <a:cxn ang="T11">
                  <a:pos x="T2" y="T3"/>
                </a:cxn>
                <a:cxn ang="T12">
                  <a:pos x="T4" y="T5"/>
                </a:cxn>
                <a:cxn ang="T13">
                  <a:pos x="T6" y="T7"/>
                </a:cxn>
                <a:cxn ang="T14">
                  <a:pos x="T8" y="T9"/>
                </a:cxn>
              </a:cxnLst>
              <a:rect l="T15" t="T16" r="T17" b="T18"/>
              <a:pathLst>
                <a:path w="58" h="115">
                  <a:moveTo>
                    <a:pt x="43" y="115"/>
                  </a:moveTo>
                  <a:lnTo>
                    <a:pt x="58" y="109"/>
                  </a:lnTo>
                  <a:lnTo>
                    <a:pt x="15" y="0"/>
                  </a:lnTo>
                  <a:lnTo>
                    <a:pt x="0" y="6"/>
                  </a:lnTo>
                  <a:lnTo>
                    <a:pt x="43" y="115"/>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29" name="Freeform 18" descr="25%"/>
            <p:cNvSpPr>
              <a:spLocks/>
            </p:cNvSpPr>
            <p:nvPr/>
          </p:nvSpPr>
          <p:spPr bwMode="auto">
            <a:xfrm>
              <a:off x="2184" y="2346"/>
              <a:ext cx="59" cy="72"/>
            </a:xfrm>
            <a:custGeom>
              <a:avLst/>
              <a:gdLst>
                <a:gd name="T0" fmla="*/ 59 w 59"/>
                <a:gd name="T1" fmla="*/ 49 h 72"/>
                <a:gd name="T2" fmla="*/ 6 w 59"/>
                <a:gd name="T3" fmla="*/ 0 h 72"/>
                <a:gd name="T4" fmla="*/ 0 w 59"/>
                <a:gd name="T5" fmla="*/ 72 h 72"/>
                <a:gd name="T6" fmla="*/ 59 w 59"/>
                <a:gd name="T7" fmla="*/ 49 h 72"/>
                <a:gd name="T8" fmla="*/ 0 60000 65536"/>
                <a:gd name="T9" fmla="*/ 0 60000 65536"/>
                <a:gd name="T10" fmla="*/ 0 60000 65536"/>
                <a:gd name="T11" fmla="*/ 0 60000 65536"/>
                <a:gd name="T12" fmla="*/ 0 w 59"/>
                <a:gd name="T13" fmla="*/ 0 h 72"/>
                <a:gd name="T14" fmla="*/ 59 w 59"/>
                <a:gd name="T15" fmla="*/ 72 h 72"/>
              </a:gdLst>
              <a:ahLst/>
              <a:cxnLst>
                <a:cxn ang="T8">
                  <a:pos x="T0" y="T1"/>
                </a:cxn>
                <a:cxn ang="T9">
                  <a:pos x="T2" y="T3"/>
                </a:cxn>
                <a:cxn ang="T10">
                  <a:pos x="T4" y="T5"/>
                </a:cxn>
                <a:cxn ang="T11">
                  <a:pos x="T6" y="T7"/>
                </a:cxn>
              </a:cxnLst>
              <a:rect l="T12" t="T13" r="T14" b="T15"/>
              <a:pathLst>
                <a:path w="59" h="72">
                  <a:moveTo>
                    <a:pt x="59" y="49"/>
                  </a:moveTo>
                  <a:lnTo>
                    <a:pt x="6" y="0"/>
                  </a:lnTo>
                  <a:lnTo>
                    <a:pt x="0" y="72"/>
                  </a:lnTo>
                  <a:lnTo>
                    <a:pt x="59" y="49"/>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4" name="Group 19" descr="25%"/>
          <p:cNvGrpSpPr>
            <a:grpSpLocks/>
          </p:cNvGrpSpPr>
          <p:nvPr/>
        </p:nvGrpSpPr>
        <p:grpSpPr bwMode="auto">
          <a:xfrm rot="-146905">
            <a:off x="3090863" y="3287713"/>
            <a:ext cx="469900" cy="388937"/>
            <a:chOff x="2108" y="2476"/>
            <a:chExt cx="112" cy="102"/>
          </a:xfrm>
        </p:grpSpPr>
        <p:sp>
          <p:nvSpPr>
            <p:cNvPr id="15426" name="Freeform 20" descr="25%"/>
            <p:cNvSpPr>
              <a:spLocks/>
            </p:cNvSpPr>
            <p:nvPr/>
          </p:nvSpPr>
          <p:spPr bwMode="auto">
            <a:xfrm>
              <a:off x="2149" y="2512"/>
              <a:ext cx="71" cy="66"/>
            </a:xfrm>
            <a:custGeom>
              <a:avLst/>
              <a:gdLst>
                <a:gd name="T0" fmla="*/ 60 w 71"/>
                <a:gd name="T1" fmla="*/ 66 h 66"/>
                <a:gd name="T2" fmla="*/ 71 w 71"/>
                <a:gd name="T3" fmla="*/ 54 h 66"/>
                <a:gd name="T4" fmla="*/ 11 w 71"/>
                <a:gd name="T5" fmla="*/ 0 h 66"/>
                <a:gd name="T6" fmla="*/ 0 w 71"/>
                <a:gd name="T7" fmla="*/ 12 h 66"/>
                <a:gd name="T8" fmla="*/ 60 w 71"/>
                <a:gd name="T9" fmla="*/ 66 h 66"/>
                <a:gd name="T10" fmla="*/ 0 60000 65536"/>
                <a:gd name="T11" fmla="*/ 0 60000 65536"/>
                <a:gd name="T12" fmla="*/ 0 60000 65536"/>
                <a:gd name="T13" fmla="*/ 0 60000 65536"/>
                <a:gd name="T14" fmla="*/ 0 60000 65536"/>
                <a:gd name="T15" fmla="*/ 0 w 71"/>
                <a:gd name="T16" fmla="*/ 0 h 66"/>
                <a:gd name="T17" fmla="*/ 71 w 71"/>
                <a:gd name="T18" fmla="*/ 66 h 66"/>
              </a:gdLst>
              <a:ahLst/>
              <a:cxnLst>
                <a:cxn ang="T10">
                  <a:pos x="T0" y="T1"/>
                </a:cxn>
                <a:cxn ang="T11">
                  <a:pos x="T2" y="T3"/>
                </a:cxn>
                <a:cxn ang="T12">
                  <a:pos x="T4" y="T5"/>
                </a:cxn>
                <a:cxn ang="T13">
                  <a:pos x="T6" y="T7"/>
                </a:cxn>
                <a:cxn ang="T14">
                  <a:pos x="T8" y="T9"/>
                </a:cxn>
              </a:cxnLst>
              <a:rect l="T15" t="T16" r="T17" b="T18"/>
              <a:pathLst>
                <a:path w="71" h="66">
                  <a:moveTo>
                    <a:pt x="60" y="66"/>
                  </a:moveTo>
                  <a:lnTo>
                    <a:pt x="71" y="54"/>
                  </a:lnTo>
                  <a:lnTo>
                    <a:pt x="11" y="0"/>
                  </a:lnTo>
                  <a:lnTo>
                    <a:pt x="0" y="12"/>
                  </a:lnTo>
                  <a:lnTo>
                    <a:pt x="60" y="66"/>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27" name="Freeform 21" descr="25%"/>
            <p:cNvSpPr>
              <a:spLocks/>
            </p:cNvSpPr>
            <p:nvPr/>
          </p:nvSpPr>
          <p:spPr bwMode="auto">
            <a:xfrm>
              <a:off x="2108" y="2476"/>
              <a:ext cx="69" cy="67"/>
            </a:xfrm>
            <a:custGeom>
              <a:avLst/>
              <a:gdLst>
                <a:gd name="T0" fmla="*/ 69 w 69"/>
                <a:gd name="T1" fmla="*/ 20 h 67"/>
                <a:gd name="T2" fmla="*/ 0 w 69"/>
                <a:gd name="T3" fmla="*/ 0 h 67"/>
                <a:gd name="T4" fmla="*/ 26 w 69"/>
                <a:gd name="T5" fmla="*/ 67 h 67"/>
                <a:gd name="T6" fmla="*/ 69 w 69"/>
                <a:gd name="T7" fmla="*/ 20 h 67"/>
                <a:gd name="T8" fmla="*/ 0 60000 65536"/>
                <a:gd name="T9" fmla="*/ 0 60000 65536"/>
                <a:gd name="T10" fmla="*/ 0 60000 65536"/>
                <a:gd name="T11" fmla="*/ 0 60000 65536"/>
                <a:gd name="T12" fmla="*/ 0 w 69"/>
                <a:gd name="T13" fmla="*/ 0 h 67"/>
                <a:gd name="T14" fmla="*/ 69 w 69"/>
                <a:gd name="T15" fmla="*/ 67 h 67"/>
              </a:gdLst>
              <a:ahLst/>
              <a:cxnLst>
                <a:cxn ang="T8">
                  <a:pos x="T0" y="T1"/>
                </a:cxn>
                <a:cxn ang="T9">
                  <a:pos x="T2" y="T3"/>
                </a:cxn>
                <a:cxn ang="T10">
                  <a:pos x="T4" y="T5"/>
                </a:cxn>
                <a:cxn ang="T11">
                  <a:pos x="T6" y="T7"/>
                </a:cxn>
              </a:cxnLst>
              <a:rect l="T12" t="T13" r="T14" b="T15"/>
              <a:pathLst>
                <a:path w="69" h="67">
                  <a:moveTo>
                    <a:pt x="69" y="20"/>
                  </a:moveTo>
                  <a:lnTo>
                    <a:pt x="0" y="0"/>
                  </a:lnTo>
                  <a:lnTo>
                    <a:pt x="26" y="67"/>
                  </a:lnTo>
                  <a:lnTo>
                    <a:pt x="69" y="2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5" name="Group 22" descr="25%"/>
          <p:cNvGrpSpPr>
            <a:grpSpLocks/>
          </p:cNvGrpSpPr>
          <p:nvPr/>
        </p:nvGrpSpPr>
        <p:grpSpPr bwMode="auto">
          <a:xfrm rot="-146905">
            <a:off x="3694113" y="3465513"/>
            <a:ext cx="273050" cy="2690812"/>
            <a:chOff x="2238" y="2528"/>
            <a:chExt cx="65" cy="704"/>
          </a:xfrm>
        </p:grpSpPr>
        <p:sp>
          <p:nvSpPr>
            <p:cNvPr id="15424" name="Freeform 23" descr="25%"/>
            <p:cNvSpPr>
              <a:spLocks/>
            </p:cNvSpPr>
            <p:nvPr/>
          </p:nvSpPr>
          <p:spPr bwMode="auto">
            <a:xfrm>
              <a:off x="2258" y="2528"/>
              <a:ext cx="20" cy="641"/>
            </a:xfrm>
            <a:custGeom>
              <a:avLst/>
              <a:gdLst>
                <a:gd name="T0" fmla="*/ 16 w 20"/>
                <a:gd name="T1" fmla="*/ 0 h 641"/>
                <a:gd name="T2" fmla="*/ 0 w 20"/>
                <a:gd name="T3" fmla="*/ 0 h 641"/>
                <a:gd name="T4" fmla="*/ 4 w 20"/>
                <a:gd name="T5" fmla="*/ 641 h 641"/>
                <a:gd name="T6" fmla="*/ 20 w 20"/>
                <a:gd name="T7" fmla="*/ 641 h 641"/>
                <a:gd name="T8" fmla="*/ 16 w 20"/>
                <a:gd name="T9" fmla="*/ 0 h 641"/>
                <a:gd name="T10" fmla="*/ 0 60000 65536"/>
                <a:gd name="T11" fmla="*/ 0 60000 65536"/>
                <a:gd name="T12" fmla="*/ 0 60000 65536"/>
                <a:gd name="T13" fmla="*/ 0 60000 65536"/>
                <a:gd name="T14" fmla="*/ 0 60000 65536"/>
                <a:gd name="T15" fmla="*/ 0 w 20"/>
                <a:gd name="T16" fmla="*/ 0 h 641"/>
                <a:gd name="T17" fmla="*/ 20 w 20"/>
                <a:gd name="T18" fmla="*/ 641 h 641"/>
              </a:gdLst>
              <a:ahLst/>
              <a:cxnLst>
                <a:cxn ang="T10">
                  <a:pos x="T0" y="T1"/>
                </a:cxn>
                <a:cxn ang="T11">
                  <a:pos x="T2" y="T3"/>
                </a:cxn>
                <a:cxn ang="T12">
                  <a:pos x="T4" y="T5"/>
                </a:cxn>
                <a:cxn ang="T13">
                  <a:pos x="T6" y="T7"/>
                </a:cxn>
                <a:cxn ang="T14">
                  <a:pos x="T8" y="T9"/>
                </a:cxn>
              </a:cxnLst>
              <a:rect l="T15" t="T16" r="T17" b="T18"/>
              <a:pathLst>
                <a:path w="20" h="641">
                  <a:moveTo>
                    <a:pt x="16" y="0"/>
                  </a:moveTo>
                  <a:lnTo>
                    <a:pt x="0" y="0"/>
                  </a:lnTo>
                  <a:lnTo>
                    <a:pt x="4" y="641"/>
                  </a:lnTo>
                  <a:lnTo>
                    <a:pt x="20" y="641"/>
                  </a:lnTo>
                  <a:lnTo>
                    <a:pt x="16"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25" name="Freeform 24" descr="25%"/>
            <p:cNvSpPr>
              <a:spLocks/>
            </p:cNvSpPr>
            <p:nvPr/>
          </p:nvSpPr>
          <p:spPr bwMode="auto">
            <a:xfrm>
              <a:off x="2238" y="3168"/>
              <a:ext cx="65" cy="64"/>
            </a:xfrm>
            <a:custGeom>
              <a:avLst/>
              <a:gdLst>
                <a:gd name="T0" fmla="*/ 0 w 65"/>
                <a:gd name="T1" fmla="*/ 0 h 64"/>
                <a:gd name="T2" fmla="*/ 32 w 65"/>
                <a:gd name="T3" fmla="*/ 64 h 64"/>
                <a:gd name="T4" fmla="*/ 65 w 65"/>
                <a:gd name="T5" fmla="*/ 0 h 64"/>
                <a:gd name="T6" fmla="*/ 0 w 65"/>
                <a:gd name="T7" fmla="*/ 0 h 64"/>
                <a:gd name="T8" fmla="*/ 0 60000 65536"/>
                <a:gd name="T9" fmla="*/ 0 60000 65536"/>
                <a:gd name="T10" fmla="*/ 0 60000 65536"/>
                <a:gd name="T11" fmla="*/ 0 60000 65536"/>
                <a:gd name="T12" fmla="*/ 0 w 65"/>
                <a:gd name="T13" fmla="*/ 0 h 64"/>
                <a:gd name="T14" fmla="*/ 65 w 65"/>
                <a:gd name="T15" fmla="*/ 64 h 64"/>
              </a:gdLst>
              <a:ahLst/>
              <a:cxnLst>
                <a:cxn ang="T8">
                  <a:pos x="T0" y="T1"/>
                </a:cxn>
                <a:cxn ang="T9">
                  <a:pos x="T2" y="T3"/>
                </a:cxn>
                <a:cxn ang="T10">
                  <a:pos x="T4" y="T5"/>
                </a:cxn>
                <a:cxn ang="T11">
                  <a:pos x="T6" y="T7"/>
                </a:cxn>
              </a:cxnLst>
              <a:rect l="T12" t="T13" r="T14" b="T15"/>
              <a:pathLst>
                <a:path w="65" h="64">
                  <a:moveTo>
                    <a:pt x="0" y="0"/>
                  </a:moveTo>
                  <a:lnTo>
                    <a:pt x="32" y="64"/>
                  </a:lnTo>
                  <a:lnTo>
                    <a:pt x="65" y="0"/>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6" name="Group 25" descr="25%"/>
          <p:cNvGrpSpPr>
            <a:grpSpLocks/>
          </p:cNvGrpSpPr>
          <p:nvPr/>
        </p:nvGrpSpPr>
        <p:grpSpPr bwMode="auto">
          <a:xfrm rot="-146905">
            <a:off x="3873500" y="3525838"/>
            <a:ext cx="241300" cy="2592387"/>
            <a:chOff x="2281" y="2490"/>
            <a:chExt cx="63" cy="734"/>
          </a:xfrm>
        </p:grpSpPr>
        <p:sp>
          <p:nvSpPr>
            <p:cNvPr id="15422" name="Freeform 26" descr="25%"/>
            <p:cNvSpPr>
              <a:spLocks/>
            </p:cNvSpPr>
            <p:nvPr/>
          </p:nvSpPr>
          <p:spPr bwMode="auto">
            <a:xfrm>
              <a:off x="2304" y="2490"/>
              <a:ext cx="34" cy="670"/>
            </a:xfrm>
            <a:custGeom>
              <a:avLst/>
              <a:gdLst>
                <a:gd name="T0" fmla="*/ 34 w 34"/>
                <a:gd name="T1" fmla="*/ 0 h 670"/>
                <a:gd name="T2" fmla="*/ 18 w 34"/>
                <a:gd name="T3" fmla="*/ 0 h 670"/>
                <a:gd name="T4" fmla="*/ 0 w 34"/>
                <a:gd name="T5" fmla="*/ 670 h 670"/>
                <a:gd name="T6" fmla="*/ 16 w 34"/>
                <a:gd name="T7" fmla="*/ 670 h 670"/>
                <a:gd name="T8" fmla="*/ 34 w 34"/>
                <a:gd name="T9" fmla="*/ 0 h 670"/>
                <a:gd name="T10" fmla="*/ 0 60000 65536"/>
                <a:gd name="T11" fmla="*/ 0 60000 65536"/>
                <a:gd name="T12" fmla="*/ 0 60000 65536"/>
                <a:gd name="T13" fmla="*/ 0 60000 65536"/>
                <a:gd name="T14" fmla="*/ 0 60000 65536"/>
                <a:gd name="T15" fmla="*/ 0 w 34"/>
                <a:gd name="T16" fmla="*/ 0 h 670"/>
                <a:gd name="T17" fmla="*/ 34 w 34"/>
                <a:gd name="T18" fmla="*/ 670 h 670"/>
              </a:gdLst>
              <a:ahLst/>
              <a:cxnLst>
                <a:cxn ang="T10">
                  <a:pos x="T0" y="T1"/>
                </a:cxn>
                <a:cxn ang="T11">
                  <a:pos x="T2" y="T3"/>
                </a:cxn>
                <a:cxn ang="T12">
                  <a:pos x="T4" y="T5"/>
                </a:cxn>
                <a:cxn ang="T13">
                  <a:pos x="T6" y="T7"/>
                </a:cxn>
                <a:cxn ang="T14">
                  <a:pos x="T8" y="T9"/>
                </a:cxn>
              </a:cxnLst>
              <a:rect l="T15" t="T16" r="T17" b="T18"/>
              <a:pathLst>
                <a:path w="34" h="670">
                  <a:moveTo>
                    <a:pt x="34" y="0"/>
                  </a:moveTo>
                  <a:lnTo>
                    <a:pt x="18" y="0"/>
                  </a:lnTo>
                  <a:lnTo>
                    <a:pt x="0" y="670"/>
                  </a:lnTo>
                  <a:lnTo>
                    <a:pt x="16" y="670"/>
                  </a:lnTo>
                  <a:lnTo>
                    <a:pt x="34"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23" name="Freeform 27" descr="25%"/>
            <p:cNvSpPr>
              <a:spLocks/>
            </p:cNvSpPr>
            <p:nvPr/>
          </p:nvSpPr>
          <p:spPr bwMode="auto">
            <a:xfrm>
              <a:off x="2281" y="3160"/>
              <a:ext cx="63" cy="64"/>
            </a:xfrm>
            <a:custGeom>
              <a:avLst/>
              <a:gdLst>
                <a:gd name="T0" fmla="*/ 0 w 63"/>
                <a:gd name="T1" fmla="*/ 0 h 64"/>
                <a:gd name="T2" fmla="*/ 29 w 63"/>
                <a:gd name="T3" fmla="*/ 64 h 64"/>
                <a:gd name="T4" fmla="*/ 63 w 63"/>
                <a:gd name="T5" fmla="*/ 2 h 64"/>
                <a:gd name="T6" fmla="*/ 0 w 63"/>
                <a:gd name="T7" fmla="*/ 0 h 64"/>
                <a:gd name="T8" fmla="*/ 0 60000 65536"/>
                <a:gd name="T9" fmla="*/ 0 60000 65536"/>
                <a:gd name="T10" fmla="*/ 0 60000 65536"/>
                <a:gd name="T11" fmla="*/ 0 60000 65536"/>
                <a:gd name="T12" fmla="*/ 0 w 63"/>
                <a:gd name="T13" fmla="*/ 0 h 64"/>
                <a:gd name="T14" fmla="*/ 63 w 63"/>
                <a:gd name="T15" fmla="*/ 64 h 64"/>
              </a:gdLst>
              <a:ahLst/>
              <a:cxnLst>
                <a:cxn ang="T8">
                  <a:pos x="T0" y="T1"/>
                </a:cxn>
                <a:cxn ang="T9">
                  <a:pos x="T2" y="T3"/>
                </a:cxn>
                <a:cxn ang="T10">
                  <a:pos x="T4" y="T5"/>
                </a:cxn>
                <a:cxn ang="T11">
                  <a:pos x="T6" y="T7"/>
                </a:cxn>
              </a:cxnLst>
              <a:rect l="T12" t="T13" r="T14" b="T15"/>
              <a:pathLst>
                <a:path w="63" h="64">
                  <a:moveTo>
                    <a:pt x="0" y="0"/>
                  </a:moveTo>
                  <a:lnTo>
                    <a:pt x="29" y="64"/>
                  </a:lnTo>
                  <a:lnTo>
                    <a:pt x="63" y="2"/>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387" name="Group 28" descr="25%"/>
          <p:cNvGrpSpPr>
            <a:grpSpLocks/>
          </p:cNvGrpSpPr>
          <p:nvPr/>
        </p:nvGrpSpPr>
        <p:grpSpPr bwMode="auto">
          <a:xfrm rot="-146905">
            <a:off x="4032250" y="3503613"/>
            <a:ext cx="341313" cy="2574925"/>
            <a:chOff x="2319" y="2510"/>
            <a:chExt cx="81" cy="706"/>
          </a:xfrm>
        </p:grpSpPr>
        <p:sp>
          <p:nvSpPr>
            <p:cNvPr id="15420" name="Freeform 29" descr="25%"/>
            <p:cNvSpPr>
              <a:spLocks/>
            </p:cNvSpPr>
            <p:nvPr/>
          </p:nvSpPr>
          <p:spPr bwMode="auto">
            <a:xfrm>
              <a:off x="2342" y="2510"/>
              <a:ext cx="58" cy="643"/>
            </a:xfrm>
            <a:custGeom>
              <a:avLst/>
              <a:gdLst>
                <a:gd name="T0" fmla="*/ 58 w 58"/>
                <a:gd name="T1" fmla="*/ 1 h 643"/>
                <a:gd name="T2" fmla="*/ 42 w 58"/>
                <a:gd name="T3" fmla="*/ 0 h 643"/>
                <a:gd name="T4" fmla="*/ 0 w 58"/>
                <a:gd name="T5" fmla="*/ 642 h 643"/>
                <a:gd name="T6" fmla="*/ 16 w 58"/>
                <a:gd name="T7" fmla="*/ 643 h 643"/>
                <a:gd name="T8" fmla="*/ 58 w 58"/>
                <a:gd name="T9" fmla="*/ 1 h 643"/>
                <a:gd name="T10" fmla="*/ 0 60000 65536"/>
                <a:gd name="T11" fmla="*/ 0 60000 65536"/>
                <a:gd name="T12" fmla="*/ 0 60000 65536"/>
                <a:gd name="T13" fmla="*/ 0 60000 65536"/>
                <a:gd name="T14" fmla="*/ 0 60000 65536"/>
                <a:gd name="T15" fmla="*/ 0 w 58"/>
                <a:gd name="T16" fmla="*/ 0 h 643"/>
                <a:gd name="T17" fmla="*/ 58 w 58"/>
                <a:gd name="T18" fmla="*/ 643 h 643"/>
              </a:gdLst>
              <a:ahLst/>
              <a:cxnLst>
                <a:cxn ang="T10">
                  <a:pos x="T0" y="T1"/>
                </a:cxn>
                <a:cxn ang="T11">
                  <a:pos x="T2" y="T3"/>
                </a:cxn>
                <a:cxn ang="T12">
                  <a:pos x="T4" y="T5"/>
                </a:cxn>
                <a:cxn ang="T13">
                  <a:pos x="T6" y="T7"/>
                </a:cxn>
                <a:cxn ang="T14">
                  <a:pos x="T8" y="T9"/>
                </a:cxn>
              </a:cxnLst>
              <a:rect l="T15" t="T16" r="T17" b="T18"/>
              <a:pathLst>
                <a:path w="58" h="643">
                  <a:moveTo>
                    <a:pt x="58" y="1"/>
                  </a:moveTo>
                  <a:lnTo>
                    <a:pt x="42" y="0"/>
                  </a:lnTo>
                  <a:lnTo>
                    <a:pt x="0" y="642"/>
                  </a:lnTo>
                  <a:lnTo>
                    <a:pt x="16" y="643"/>
                  </a:lnTo>
                  <a:lnTo>
                    <a:pt x="58" y="1"/>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21" name="Freeform 30" descr="25%"/>
            <p:cNvSpPr>
              <a:spLocks/>
            </p:cNvSpPr>
            <p:nvPr/>
          </p:nvSpPr>
          <p:spPr bwMode="auto">
            <a:xfrm>
              <a:off x="2319" y="3151"/>
              <a:ext cx="63" cy="65"/>
            </a:xfrm>
            <a:custGeom>
              <a:avLst/>
              <a:gdLst>
                <a:gd name="T0" fmla="*/ 0 w 63"/>
                <a:gd name="T1" fmla="*/ 0 h 65"/>
                <a:gd name="T2" fmla="*/ 27 w 63"/>
                <a:gd name="T3" fmla="*/ 65 h 65"/>
                <a:gd name="T4" fmla="*/ 63 w 63"/>
                <a:gd name="T5" fmla="*/ 4 h 65"/>
                <a:gd name="T6" fmla="*/ 0 w 63"/>
                <a:gd name="T7" fmla="*/ 0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0" y="0"/>
                  </a:moveTo>
                  <a:lnTo>
                    <a:pt x="27" y="65"/>
                  </a:lnTo>
                  <a:lnTo>
                    <a:pt x="63" y="4"/>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sp>
        <p:nvSpPr>
          <p:cNvPr id="15388" name="Oval 96"/>
          <p:cNvSpPr>
            <a:spLocks noChangeArrowheads="1"/>
          </p:cNvSpPr>
          <p:nvPr/>
        </p:nvSpPr>
        <p:spPr bwMode="auto">
          <a:xfrm>
            <a:off x="4500563" y="3342972"/>
            <a:ext cx="1238250" cy="298450"/>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5389" name="Oval 97"/>
          <p:cNvSpPr>
            <a:spLocks noChangeArrowheads="1"/>
          </p:cNvSpPr>
          <p:nvPr/>
        </p:nvSpPr>
        <p:spPr bwMode="auto">
          <a:xfrm rot="1388831">
            <a:off x="3278188" y="1981200"/>
            <a:ext cx="606425" cy="876300"/>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5390" name="Line 85"/>
          <p:cNvSpPr>
            <a:spLocks noChangeShapeType="1"/>
          </p:cNvSpPr>
          <p:nvPr/>
        </p:nvSpPr>
        <p:spPr bwMode="auto">
          <a:xfrm flipH="1">
            <a:off x="4498975" y="4683125"/>
            <a:ext cx="1355725" cy="1227138"/>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5391" name="Line 86"/>
          <p:cNvSpPr>
            <a:spLocks noChangeShapeType="1"/>
          </p:cNvSpPr>
          <p:nvPr/>
        </p:nvSpPr>
        <p:spPr bwMode="auto">
          <a:xfrm flipH="1">
            <a:off x="3883025" y="6267450"/>
            <a:ext cx="1560513" cy="3175"/>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5392" name="Line 87"/>
          <p:cNvSpPr>
            <a:spLocks noChangeShapeType="1"/>
          </p:cNvSpPr>
          <p:nvPr/>
        </p:nvSpPr>
        <p:spPr bwMode="auto">
          <a:xfrm>
            <a:off x="2427288" y="4873625"/>
            <a:ext cx="695325" cy="125413"/>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5393" name="Line 88"/>
          <p:cNvSpPr>
            <a:spLocks noChangeShapeType="1"/>
          </p:cNvSpPr>
          <p:nvPr/>
        </p:nvSpPr>
        <p:spPr bwMode="auto">
          <a:xfrm>
            <a:off x="2646363" y="2540000"/>
            <a:ext cx="1455737" cy="322263"/>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5394" name="Line 83"/>
          <p:cNvSpPr>
            <a:spLocks noChangeShapeType="1"/>
          </p:cNvSpPr>
          <p:nvPr/>
        </p:nvSpPr>
        <p:spPr bwMode="auto">
          <a:xfrm flipV="1">
            <a:off x="3459163" y="6270625"/>
            <a:ext cx="298450" cy="425450"/>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32846" name="Text Box 78" descr="10%"/>
          <p:cNvSpPr txBox="1">
            <a:spLocks noChangeArrowheads="1"/>
          </p:cNvSpPr>
          <p:nvPr/>
        </p:nvSpPr>
        <p:spPr bwMode="auto">
          <a:xfrm>
            <a:off x="2979738" y="4305300"/>
            <a:ext cx="1300162"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ar-JO" sz="1400" b="1" dirty="0">
                <a:latin typeface="Arial" panose="020B0604020202020204" pitchFamily="34" charset="0"/>
                <a:ea typeface="+mn-ea"/>
                <a:cs typeface="Arial" panose="020B0604020202020204" pitchFamily="34" charset="0"/>
              </a:rPr>
              <a:t>السامرة </a:t>
            </a:r>
            <a:endParaRPr lang="en-US" sz="1400" b="1" dirty="0">
              <a:latin typeface="Arial" panose="020B0604020202020204" pitchFamily="34" charset="0"/>
              <a:ea typeface="+mn-ea"/>
              <a:cs typeface="Arial" panose="020B0604020202020204" pitchFamily="34" charset="0"/>
            </a:endParaRPr>
          </a:p>
        </p:txBody>
      </p:sp>
      <p:sp>
        <p:nvSpPr>
          <p:cNvPr id="32848" name="Text Box 80" descr="10%"/>
          <p:cNvSpPr txBox="1">
            <a:spLocks noChangeArrowheads="1"/>
          </p:cNvSpPr>
          <p:nvPr/>
        </p:nvSpPr>
        <p:spPr bwMode="auto">
          <a:xfrm>
            <a:off x="2884488" y="2876550"/>
            <a:ext cx="1103312"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ar-JO" sz="1400" b="1" dirty="0">
                <a:latin typeface="Arial" panose="020B0604020202020204" pitchFamily="34" charset="0"/>
                <a:ea typeface="+mn-ea"/>
                <a:cs typeface="Arial" panose="020B0604020202020204" pitchFamily="34" charset="0"/>
              </a:rPr>
              <a:t>جليل   </a:t>
            </a:r>
            <a:endParaRPr lang="en-US" sz="1400" b="1" dirty="0">
              <a:latin typeface="Arial" panose="020B0604020202020204" pitchFamily="34" charset="0"/>
              <a:ea typeface="+mn-ea"/>
              <a:cs typeface="Arial" panose="020B0604020202020204" pitchFamily="34" charset="0"/>
            </a:endParaRPr>
          </a:p>
        </p:txBody>
      </p:sp>
      <p:sp>
        <p:nvSpPr>
          <p:cNvPr id="15397" name="Line 104"/>
          <p:cNvSpPr>
            <a:spLocks noChangeShapeType="1"/>
          </p:cNvSpPr>
          <p:nvPr/>
        </p:nvSpPr>
        <p:spPr bwMode="auto">
          <a:xfrm>
            <a:off x="4773613" y="2235200"/>
            <a:ext cx="31750" cy="587375"/>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5398" name="AutoShape 108"/>
          <p:cNvSpPr>
            <a:spLocks noChangeArrowheads="1"/>
          </p:cNvSpPr>
          <p:nvPr/>
        </p:nvSpPr>
        <p:spPr bwMode="auto">
          <a:xfrm>
            <a:off x="3848100" y="3166759"/>
            <a:ext cx="685800" cy="1778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15399" name="Group 110"/>
          <p:cNvGrpSpPr>
            <a:grpSpLocks/>
          </p:cNvGrpSpPr>
          <p:nvPr/>
        </p:nvGrpSpPr>
        <p:grpSpPr bwMode="auto">
          <a:xfrm>
            <a:off x="660400" y="5969000"/>
            <a:ext cx="342900" cy="393700"/>
            <a:chOff x="168" y="3456"/>
            <a:chExt cx="216" cy="248"/>
          </a:xfrm>
        </p:grpSpPr>
        <p:sp>
          <p:nvSpPr>
            <p:cNvPr id="15418" name="Rectangle 102"/>
            <p:cNvSpPr>
              <a:spLocks noChangeArrowheads="1"/>
            </p:cNvSpPr>
            <p:nvPr/>
          </p:nvSpPr>
          <p:spPr bwMode="auto">
            <a:xfrm>
              <a:off x="172" y="346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b="1">
                  <a:latin typeface="Helvetica" charset="0"/>
                </a:rPr>
                <a:t>1</a:t>
              </a:r>
            </a:p>
          </p:txBody>
        </p:sp>
        <p:sp>
          <p:nvSpPr>
            <p:cNvPr id="15419" name="AutoShape 10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15400" name="Group 111"/>
          <p:cNvGrpSpPr>
            <a:grpSpLocks/>
          </p:cNvGrpSpPr>
          <p:nvPr/>
        </p:nvGrpSpPr>
        <p:grpSpPr bwMode="auto">
          <a:xfrm>
            <a:off x="596900" y="4000500"/>
            <a:ext cx="342900" cy="393700"/>
            <a:chOff x="168" y="3456"/>
            <a:chExt cx="216" cy="248"/>
          </a:xfrm>
        </p:grpSpPr>
        <p:sp>
          <p:nvSpPr>
            <p:cNvPr id="15416" name="Rectangle 112"/>
            <p:cNvSpPr>
              <a:spLocks noChangeArrowheads="1"/>
            </p:cNvSpPr>
            <p:nvPr/>
          </p:nvSpPr>
          <p:spPr bwMode="auto">
            <a:xfrm>
              <a:off x="172" y="346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b="1">
                  <a:latin typeface="Helvetica" charset="0"/>
                </a:rPr>
                <a:t>2</a:t>
              </a:r>
            </a:p>
          </p:txBody>
        </p:sp>
        <p:sp>
          <p:nvSpPr>
            <p:cNvPr id="15417" name="AutoShape 113"/>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15401" name="Group 114"/>
          <p:cNvGrpSpPr>
            <a:grpSpLocks/>
          </p:cNvGrpSpPr>
          <p:nvPr/>
        </p:nvGrpSpPr>
        <p:grpSpPr bwMode="auto">
          <a:xfrm>
            <a:off x="266700" y="1993900"/>
            <a:ext cx="342900" cy="393700"/>
            <a:chOff x="168" y="3456"/>
            <a:chExt cx="216" cy="248"/>
          </a:xfrm>
        </p:grpSpPr>
        <p:sp>
          <p:nvSpPr>
            <p:cNvPr id="15414" name="Rectangle 115"/>
            <p:cNvSpPr>
              <a:spLocks noChangeArrowheads="1"/>
            </p:cNvSpPr>
            <p:nvPr/>
          </p:nvSpPr>
          <p:spPr bwMode="auto">
            <a:xfrm>
              <a:off x="172" y="346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b="1">
                  <a:latin typeface="Helvetica" charset="0"/>
                </a:rPr>
                <a:t>3</a:t>
              </a:r>
            </a:p>
          </p:txBody>
        </p:sp>
        <p:sp>
          <p:nvSpPr>
            <p:cNvPr id="15415" name="AutoShape 116"/>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15402" name="Group 117"/>
          <p:cNvGrpSpPr>
            <a:grpSpLocks/>
          </p:cNvGrpSpPr>
          <p:nvPr/>
        </p:nvGrpSpPr>
        <p:grpSpPr bwMode="auto">
          <a:xfrm>
            <a:off x="6756400" y="3810000"/>
            <a:ext cx="342900" cy="393700"/>
            <a:chOff x="168" y="3456"/>
            <a:chExt cx="216" cy="248"/>
          </a:xfrm>
        </p:grpSpPr>
        <p:sp>
          <p:nvSpPr>
            <p:cNvPr id="15412" name="Rectangle 118"/>
            <p:cNvSpPr>
              <a:spLocks noChangeArrowheads="1"/>
            </p:cNvSpPr>
            <p:nvPr/>
          </p:nvSpPr>
          <p:spPr bwMode="auto">
            <a:xfrm>
              <a:off x="172" y="346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b="1">
                  <a:latin typeface="Helvetica" charset="0"/>
                </a:rPr>
                <a:t>4</a:t>
              </a:r>
            </a:p>
          </p:txBody>
        </p:sp>
        <p:sp>
          <p:nvSpPr>
            <p:cNvPr id="15413" name="AutoShape 11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15403" name="Group 120"/>
          <p:cNvGrpSpPr>
            <a:grpSpLocks/>
          </p:cNvGrpSpPr>
          <p:nvPr/>
        </p:nvGrpSpPr>
        <p:grpSpPr bwMode="auto">
          <a:xfrm>
            <a:off x="6616700" y="5613400"/>
            <a:ext cx="342900" cy="393700"/>
            <a:chOff x="168" y="3456"/>
            <a:chExt cx="216" cy="248"/>
          </a:xfrm>
        </p:grpSpPr>
        <p:sp>
          <p:nvSpPr>
            <p:cNvPr id="15410" name="Rectangle 121"/>
            <p:cNvSpPr>
              <a:spLocks noChangeArrowheads="1"/>
            </p:cNvSpPr>
            <p:nvPr/>
          </p:nvSpPr>
          <p:spPr bwMode="auto">
            <a:xfrm>
              <a:off x="172" y="346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b="1">
                  <a:latin typeface="Helvetica" charset="0"/>
                </a:rPr>
                <a:t>5</a:t>
              </a:r>
            </a:p>
          </p:txBody>
        </p:sp>
        <p:sp>
          <p:nvSpPr>
            <p:cNvPr id="15411" name="AutoShape 122"/>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15404" name="AutoShape 123"/>
          <p:cNvSpPr>
            <a:spLocks noChangeArrowheads="1"/>
          </p:cNvSpPr>
          <p:nvPr/>
        </p:nvSpPr>
        <p:spPr bwMode="auto">
          <a:xfrm>
            <a:off x="3619500" y="6337300"/>
            <a:ext cx="685800" cy="1778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5405" name="Rectangle 124"/>
          <p:cNvSpPr>
            <a:spLocks noChangeArrowheads="1"/>
          </p:cNvSpPr>
          <p:nvPr/>
        </p:nvSpPr>
        <p:spPr bwMode="auto">
          <a:xfrm>
            <a:off x="831850" y="6922214"/>
            <a:ext cx="81913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600" b="1" dirty="0">
                <a:solidFill>
                  <a:srgbClr val="E32434"/>
                </a:solidFill>
                <a:latin typeface="Arial" panose="020B0604020202020204" pitchFamily="34" charset="0"/>
                <a:cs typeface="Arial" panose="020B0604020202020204" pitchFamily="34" charset="0"/>
              </a:rPr>
              <a:t>القدس       </a:t>
            </a:r>
            <a:endParaRPr lang="en-US" sz="1600" b="1" baseline="-25000" dirty="0">
              <a:solidFill>
                <a:srgbClr val="E32434"/>
              </a:solidFill>
              <a:latin typeface="Arial" panose="020B0604020202020204" pitchFamily="34" charset="0"/>
              <a:cs typeface="Arial" panose="020B0604020202020204" pitchFamily="34" charset="0"/>
            </a:endParaRPr>
          </a:p>
        </p:txBody>
      </p:sp>
      <p:sp>
        <p:nvSpPr>
          <p:cNvPr id="15406" name="Rectangle 125"/>
          <p:cNvSpPr>
            <a:spLocks noChangeArrowheads="1"/>
          </p:cNvSpPr>
          <p:nvPr/>
        </p:nvSpPr>
        <p:spPr bwMode="auto">
          <a:xfrm>
            <a:off x="917575" y="4729163"/>
            <a:ext cx="91371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600" b="1" dirty="0">
                <a:solidFill>
                  <a:srgbClr val="E32434"/>
                </a:solidFill>
                <a:latin typeface="Arial" panose="020B0604020202020204" pitchFamily="34" charset="0"/>
                <a:cs typeface="Arial" panose="020B0604020202020204" pitchFamily="34" charset="0"/>
              </a:rPr>
              <a:t>السامرة       </a:t>
            </a:r>
            <a:endParaRPr lang="en-US" sz="1600" b="1" baseline="-25000" dirty="0">
              <a:solidFill>
                <a:srgbClr val="E32434"/>
              </a:solidFill>
              <a:latin typeface="Arial" panose="020B0604020202020204" pitchFamily="34" charset="0"/>
              <a:cs typeface="Arial" panose="020B0604020202020204" pitchFamily="34" charset="0"/>
            </a:endParaRPr>
          </a:p>
        </p:txBody>
      </p:sp>
      <p:sp>
        <p:nvSpPr>
          <p:cNvPr id="15407" name="Rectangle 126"/>
          <p:cNvSpPr>
            <a:spLocks noChangeArrowheads="1"/>
          </p:cNvSpPr>
          <p:nvPr/>
        </p:nvSpPr>
        <p:spPr bwMode="auto">
          <a:xfrm>
            <a:off x="1085268" y="2079724"/>
            <a:ext cx="89607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ar-JO" sz="1600" b="1" dirty="0" err="1">
                <a:solidFill>
                  <a:srgbClr val="E32434"/>
                </a:solidFill>
                <a:latin typeface="Arial" panose="020B0604020202020204" pitchFamily="34" charset="0"/>
                <a:cs typeface="Arial" panose="020B0604020202020204" pitchFamily="34" charset="0"/>
              </a:rPr>
              <a:t>كفرناحوم</a:t>
            </a:r>
            <a:r>
              <a:rPr lang="ar-JO" sz="1600" b="1" dirty="0">
                <a:solidFill>
                  <a:srgbClr val="E32434"/>
                </a:solidFill>
                <a:latin typeface="Arial" panose="020B0604020202020204" pitchFamily="34" charset="0"/>
                <a:cs typeface="Arial" panose="020B0604020202020204" pitchFamily="34" charset="0"/>
              </a:rPr>
              <a:t>     </a:t>
            </a:r>
            <a:endParaRPr lang="en-US" sz="1600" b="1" baseline="-25000" dirty="0">
              <a:solidFill>
                <a:srgbClr val="E32434"/>
              </a:solidFill>
              <a:latin typeface="Arial" panose="020B0604020202020204" pitchFamily="34" charset="0"/>
              <a:cs typeface="Arial" panose="020B0604020202020204" pitchFamily="34" charset="0"/>
            </a:endParaRPr>
          </a:p>
        </p:txBody>
      </p:sp>
      <p:sp>
        <p:nvSpPr>
          <p:cNvPr id="15408" name="Rectangle 127"/>
          <p:cNvSpPr>
            <a:spLocks noChangeArrowheads="1"/>
          </p:cNvSpPr>
          <p:nvPr/>
        </p:nvSpPr>
        <p:spPr bwMode="auto">
          <a:xfrm>
            <a:off x="5970587" y="4518024"/>
            <a:ext cx="91757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ar-JO" sz="1600" b="1" dirty="0">
                <a:solidFill>
                  <a:srgbClr val="E32434"/>
                </a:solidFill>
                <a:latin typeface="Arial" panose="020B0604020202020204" pitchFamily="34" charset="0"/>
                <a:cs typeface="Arial" panose="020B0604020202020204" pitchFamily="34" charset="0"/>
              </a:rPr>
              <a:t>بيرية  </a:t>
            </a:r>
            <a:endParaRPr lang="en-US" sz="1600" b="1" dirty="0">
              <a:solidFill>
                <a:srgbClr val="E32434"/>
              </a:solidFill>
              <a:latin typeface="Arial" panose="020B0604020202020204" pitchFamily="34" charset="0"/>
              <a:cs typeface="Arial" panose="020B0604020202020204" pitchFamily="34" charset="0"/>
            </a:endParaRPr>
          </a:p>
        </p:txBody>
      </p:sp>
      <p:sp>
        <p:nvSpPr>
          <p:cNvPr id="15409" name="Rectangle 128"/>
          <p:cNvSpPr>
            <a:spLocks noChangeArrowheads="1"/>
          </p:cNvSpPr>
          <p:nvPr/>
        </p:nvSpPr>
        <p:spPr bwMode="auto">
          <a:xfrm>
            <a:off x="5516563" y="6305550"/>
            <a:ext cx="99225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600" b="1" dirty="0">
                <a:solidFill>
                  <a:srgbClr val="E32434"/>
                </a:solidFill>
                <a:latin typeface="Arial" panose="020B0604020202020204" pitchFamily="34" charset="0"/>
                <a:cs typeface="Arial" panose="020B0604020202020204" pitchFamily="34" charset="0"/>
              </a:rPr>
              <a:t>القدس          </a:t>
            </a:r>
            <a:endParaRPr lang="en-US" sz="1600" b="1" baseline="-25000" dirty="0">
              <a:solidFill>
                <a:srgbClr val="E32434"/>
              </a:solidFill>
              <a:latin typeface="Arial" panose="020B0604020202020204" pitchFamily="34" charset="0"/>
              <a:cs typeface="Arial" panose="020B0604020202020204" pitchFamily="34" charset="0"/>
            </a:endParaRPr>
          </a:p>
        </p:txBody>
      </p:sp>
      <p:pic>
        <p:nvPicPr>
          <p:cNvPr id="75" name="Picture 74">
            <a:extLst>
              <a:ext uri="{FF2B5EF4-FFF2-40B4-BE49-F238E27FC236}">
                <a16:creationId xmlns:a16="http://schemas.microsoft.com/office/drawing/2014/main" id="{F5D8D465-AEBB-90A0-22EF-8E37F355F5FE}"/>
              </a:ext>
            </a:extLst>
          </p:cNvPr>
          <p:cNvPicPr>
            <a:picLocks noChangeAspect="1"/>
          </p:cNvPicPr>
          <p:nvPr/>
        </p:nvPicPr>
        <p:blipFill>
          <a:blip r:embed="rId4"/>
          <a:stretch>
            <a:fillRect/>
          </a:stretch>
        </p:blipFill>
        <p:spPr>
          <a:xfrm>
            <a:off x="1084318" y="157656"/>
            <a:ext cx="1356284" cy="89647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6594475" y="87313"/>
            <a:ext cx="501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08</a:t>
            </a:r>
          </a:p>
        </p:txBody>
      </p:sp>
      <p:sp>
        <p:nvSpPr>
          <p:cNvPr id="16386" name="Rectangle 3"/>
          <p:cNvSpPr>
            <a:spLocks noChangeArrowheads="1"/>
          </p:cNvSpPr>
          <p:nvPr/>
        </p:nvSpPr>
        <p:spPr bwMode="auto">
          <a:xfrm>
            <a:off x="581025" y="7253288"/>
            <a:ext cx="6502400" cy="7048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87" name="Text Box 6"/>
          <p:cNvSpPr txBox="1">
            <a:spLocks noChangeArrowheads="1"/>
          </p:cNvSpPr>
          <p:nvPr/>
        </p:nvSpPr>
        <p:spPr bwMode="auto">
          <a:xfrm>
            <a:off x="411163" y="1225550"/>
            <a:ext cx="67548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i="1" dirty="0">
                <a:latin typeface="Arial" panose="020B0604020202020204" pitchFamily="34" charset="0"/>
                <a:cs typeface="Arial" panose="020B0604020202020204" pitchFamily="34" charset="0"/>
              </a:rPr>
              <a:t>نسيج عقلي لخط الكتاب المقدس و التسلسل الزمني</a:t>
            </a:r>
            <a:endParaRPr lang="en-US" sz="2400" b="1" i="1" dirty="0">
              <a:latin typeface="Arial" panose="020B0604020202020204" pitchFamily="34" charset="0"/>
              <a:cs typeface="Arial" panose="020B0604020202020204" pitchFamily="34" charset="0"/>
            </a:endParaRPr>
          </a:p>
        </p:txBody>
      </p:sp>
      <p:sp>
        <p:nvSpPr>
          <p:cNvPr id="16388" name="Rectangle 7"/>
          <p:cNvSpPr>
            <a:spLocks noChangeArrowheads="1"/>
          </p:cNvSpPr>
          <p:nvPr/>
        </p:nvSpPr>
        <p:spPr bwMode="auto">
          <a:xfrm>
            <a:off x="4203700" y="5815013"/>
            <a:ext cx="573088"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6389" name="Group 8"/>
          <p:cNvGrpSpPr>
            <a:grpSpLocks/>
          </p:cNvGrpSpPr>
          <p:nvPr/>
        </p:nvGrpSpPr>
        <p:grpSpPr bwMode="auto">
          <a:xfrm>
            <a:off x="290513" y="2022475"/>
            <a:ext cx="6810375" cy="5129213"/>
            <a:chOff x="183" y="1274"/>
            <a:chExt cx="4290" cy="3231"/>
          </a:xfrm>
        </p:grpSpPr>
        <p:pic>
          <p:nvPicPr>
            <p:cNvPr id="16397" name="Picture 9"/>
            <p:cNvPicPr>
              <a:picLocks noChangeAspect="1" noChangeArrowheads="1"/>
            </p:cNvPicPr>
            <p:nvPr/>
          </p:nvPicPr>
          <p:blipFill>
            <a:blip r:embed="rId3">
              <a:extLst>
                <a:ext uri="{28A0092B-C50C-407E-A947-70E740481C1C}">
                  <a14:useLocalDpi xmlns:a14="http://schemas.microsoft.com/office/drawing/2010/main" val="0"/>
                </a:ext>
              </a:extLst>
            </a:blip>
            <a:srcRect b="12761"/>
            <a:stretch>
              <a:fillRect/>
            </a:stretch>
          </p:blipFill>
          <p:spPr bwMode="auto">
            <a:xfrm>
              <a:off x="183" y="1274"/>
              <a:ext cx="4290" cy="3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8" name="Freeform 10"/>
            <p:cNvSpPr>
              <a:spLocks/>
            </p:cNvSpPr>
            <p:nvPr/>
          </p:nvSpPr>
          <p:spPr bwMode="auto">
            <a:xfrm>
              <a:off x="1948" y="3804"/>
              <a:ext cx="248" cy="330"/>
            </a:xfrm>
            <a:custGeom>
              <a:avLst/>
              <a:gdLst>
                <a:gd name="T0" fmla="*/ 244 w 248"/>
                <a:gd name="T1" fmla="*/ 4 h 330"/>
                <a:gd name="T2" fmla="*/ 108 w 248"/>
                <a:gd name="T3" fmla="*/ 12 h 330"/>
                <a:gd name="T4" fmla="*/ 12 w 248"/>
                <a:gd name="T5" fmla="*/ 0 h 330"/>
                <a:gd name="T6" fmla="*/ 0 w 248"/>
                <a:gd name="T7" fmla="*/ 172 h 330"/>
                <a:gd name="T8" fmla="*/ 20 w 248"/>
                <a:gd name="T9" fmla="*/ 276 h 330"/>
                <a:gd name="T10" fmla="*/ 24 w 248"/>
                <a:gd name="T11" fmla="*/ 324 h 330"/>
                <a:gd name="T12" fmla="*/ 48 w 248"/>
                <a:gd name="T13" fmla="*/ 320 h 330"/>
                <a:gd name="T14" fmla="*/ 168 w 248"/>
                <a:gd name="T15" fmla="*/ 324 h 330"/>
                <a:gd name="T16" fmla="*/ 248 w 248"/>
                <a:gd name="T17" fmla="*/ 316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30"/>
                <a:gd name="T29" fmla="*/ 248 w 248"/>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30">
                  <a:moveTo>
                    <a:pt x="244" y="4"/>
                  </a:moveTo>
                  <a:cubicBezTo>
                    <a:pt x="199" y="11"/>
                    <a:pt x="153" y="6"/>
                    <a:pt x="108" y="12"/>
                  </a:cubicBezTo>
                  <a:cubicBezTo>
                    <a:pt x="74" y="8"/>
                    <a:pt x="46" y="2"/>
                    <a:pt x="12" y="0"/>
                  </a:cubicBezTo>
                  <a:cubicBezTo>
                    <a:pt x="23" y="57"/>
                    <a:pt x="18" y="116"/>
                    <a:pt x="0" y="172"/>
                  </a:cubicBezTo>
                  <a:cubicBezTo>
                    <a:pt x="3" y="207"/>
                    <a:pt x="13" y="240"/>
                    <a:pt x="20" y="276"/>
                  </a:cubicBezTo>
                  <a:cubicBezTo>
                    <a:pt x="21" y="292"/>
                    <a:pt x="15" y="310"/>
                    <a:pt x="24" y="324"/>
                  </a:cubicBezTo>
                  <a:cubicBezTo>
                    <a:pt x="28" y="330"/>
                    <a:pt x="39" y="320"/>
                    <a:pt x="48" y="320"/>
                  </a:cubicBezTo>
                  <a:cubicBezTo>
                    <a:pt x="88" y="320"/>
                    <a:pt x="128" y="322"/>
                    <a:pt x="168" y="324"/>
                  </a:cubicBezTo>
                  <a:cubicBezTo>
                    <a:pt x="193" y="315"/>
                    <a:pt x="221" y="316"/>
                    <a:pt x="248" y="316"/>
                  </a:cubicBez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9" name="Rectangle 11"/>
            <p:cNvSpPr>
              <a:spLocks noChangeArrowheads="1"/>
            </p:cNvSpPr>
            <p:nvPr/>
          </p:nvSpPr>
          <p:spPr bwMode="auto">
            <a:xfrm>
              <a:off x="1980" y="3820"/>
              <a:ext cx="224" cy="2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16400" name="Picture 12"/>
            <p:cNvPicPr>
              <a:picLocks noChangeAspect="1" noChangeArrowheads="1"/>
            </p:cNvPicPr>
            <p:nvPr/>
          </p:nvPicPr>
          <p:blipFill>
            <a:blip r:embed="rId3">
              <a:extLst>
                <a:ext uri="{28A0092B-C50C-407E-A947-70E740481C1C}">
                  <a14:useLocalDpi xmlns:a14="http://schemas.microsoft.com/office/drawing/2010/main" val="0"/>
                </a:ext>
              </a:extLst>
            </a:blip>
            <a:srcRect l="67903" t="68393" r="23286" b="24101"/>
            <a:stretch>
              <a:fillRect/>
            </a:stretch>
          </p:blipFill>
          <p:spPr bwMode="auto">
            <a:xfrm>
              <a:off x="1921" y="3824"/>
              <a:ext cx="378"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390" name="Text Box 13"/>
          <p:cNvSpPr txBox="1">
            <a:spLocks noChangeArrowheads="1"/>
          </p:cNvSpPr>
          <p:nvPr/>
        </p:nvSpPr>
        <p:spPr bwMode="auto">
          <a:xfrm>
            <a:off x="1195388" y="4095750"/>
            <a:ext cx="92551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000" b="1" dirty="0">
                <a:latin typeface="Arial" panose="020B0604020202020204" pitchFamily="34" charset="0"/>
                <a:cs typeface="Arial" panose="020B0604020202020204" pitchFamily="34" charset="0"/>
              </a:rPr>
              <a:t>العهد الابراهيمي </a:t>
            </a:r>
            <a:endParaRPr lang="en-US" sz="800" b="1" dirty="0">
              <a:latin typeface="Arial" panose="020B0604020202020204" pitchFamily="34" charset="0"/>
              <a:cs typeface="Arial" panose="020B0604020202020204" pitchFamily="34" charset="0"/>
            </a:endParaRPr>
          </a:p>
        </p:txBody>
      </p:sp>
      <p:sp>
        <p:nvSpPr>
          <p:cNvPr id="16391" name="Text Box 14"/>
          <p:cNvSpPr txBox="1">
            <a:spLocks noChangeArrowheads="1"/>
          </p:cNvSpPr>
          <p:nvPr/>
        </p:nvSpPr>
        <p:spPr bwMode="auto">
          <a:xfrm>
            <a:off x="3646488" y="5395913"/>
            <a:ext cx="84455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000" b="1" dirty="0">
                <a:latin typeface="Arial" panose="020B0604020202020204" pitchFamily="34" charset="0"/>
                <a:cs typeface="Arial" panose="020B0604020202020204" pitchFamily="34" charset="0"/>
              </a:rPr>
              <a:t>العهد الداودي</a:t>
            </a:r>
            <a:endParaRPr lang="en-US" sz="800" b="1" dirty="0">
              <a:latin typeface="Arial" panose="020B0604020202020204" pitchFamily="34" charset="0"/>
              <a:cs typeface="Arial" panose="020B0604020202020204" pitchFamily="34" charset="0"/>
            </a:endParaRPr>
          </a:p>
        </p:txBody>
      </p:sp>
      <p:sp>
        <p:nvSpPr>
          <p:cNvPr id="16392" name="Text Box 15"/>
          <p:cNvSpPr txBox="1">
            <a:spLocks noChangeArrowheads="1"/>
          </p:cNvSpPr>
          <p:nvPr/>
        </p:nvSpPr>
        <p:spPr bwMode="auto">
          <a:xfrm>
            <a:off x="2474913" y="4792663"/>
            <a:ext cx="8159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latin typeface="Arial" panose="020B0604020202020204" pitchFamily="34" charset="0"/>
                <a:cs typeface="Arial" panose="020B0604020202020204" pitchFamily="34" charset="0"/>
              </a:rPr>
              <a:t>ميثاق الأرض </a:t>
            </a:r>
            <a:endParaRPr lang="en-US" sz="800" b="1" dirty="0">
              <a:latin typeface="Arial" panose="020B0604020202020204" pitchFamily="34" charset="0"/>
              <a:cs typeface="Arial" panose="020B0604020202020204" pitchFamily="34" charset="0"/>
            </a:endParaRPr>
          </a:p>
        </p:txBody>
      </p:sp>
      <p:sp>
        <p:nvSpPr>
          <p:cNvPr id="16393" name="Rectangle 16"/>
          <p:cNvSpPr>
            <a:spLocks noChangeArrowheads="1"/>
          </p:cNvSpPr>
          <p:nvPr/>
        </p:nvSpPr>
        <p:spPr bwMode="auto">
          <a:xfrm>
            <a:off x="1408113" y="2163763"/>
            <a:ext cx="2284412" cy="487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3200" b="1" i="1">
                <a:latin typeface="Comic Sans MS" charset="0"/>
              </a:rPr>
              <a:t> C  7  S  J</a:t>
            </a:r>
            <a:endParaRPr lang="en-US" sz="4400" i="1">
              <a:latin typeface="Times" charset="0"/>
            </a:endParaRPr>
          </a:p>
        </p:txBody>
      </p:sp>
      <p:sp>
        <p:nvSpPr>
          <p:cNvPr id="16394" name="Line 17"/>
          <p:cNvSpPr>
            <a:spLocks noChangeShapeType="1"/>
          </p:cNvSpPr>
          <p:nvPr/>
        </p:nvSpPr>
        <p:spPr bwMode="auto">
          <a:xfrm>
            <a:off x="2309813" y="2389188"/>
            <a:ext cx="166687"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5" name="Text Box 18"/>
          <p:cNvSpPr txBox="1">
            <a:spLocks noChangeArrowheads="1"/>
          </p:cNvSpPr>
          <p:nvPr/>
        </p:nvSpPr>
        <p:spPr bwMode="auto">
          <a:xfrm>
            <a:off x="3980681" y="6047658"/>
            <a:ext cx="90963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latin typeface="Arial" panose="020B0604020202020204" pitchFamily="34" charset="0"/>
                <a:cs typeface="Arial" panose="020B0604020202020204" pitchFamily="34" charset="0"/>
              </a:rPr>
              <a:t>العهد الجديد </a:t>
            </a:r>
            <a:endParaRPr lang="en-US" sz="900" b="1" dirty="0">
              <a:latin typeface="Arial" panose="020B0604020202020204" pitchFamily="34" charset="0"/>
              <a:cs typeface="Arial" panose="020B0604020202020204" pitchFamily="34" charset="0"/>
            </a:endParaRPr>
          </a:p>
        </p:txBody>
      </p:sp>
      <p:sp>
        <p:nvSpPr>
          <p:cNvPr id="16396" name="Text Box 20"/>
          <p:cNvSpPr txBox="1">
            <a:spLocks noChangeArrowheads="1"/>
          </p:cNvSpPr>
          <p:nvPr/>
        </p:nvSpPr>
        <p:spPr bwMode="auto">
          <a:xfrm>
            <a:off x="655639" y="7216775"/>
            <a:ext cx="6078794" cy="16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ar-JO" sz="1200" b="1" dirty="0">
                <a:latin typeface="Arial" panose="020B0604020202020204" pitchFamily="34" charset="0"/>
                <a:cs typeface="Arial" panose="020B0604020202020204" pitchFamily="34" charset="0"/>
              </a:rPr>
              <a:t>تتقدم القصة حيث تتحقق الوعود لإبراهيم </a:t>
            </a:r>
          </a:p>
          <a:p>
            <a:pPr algn="r">
              <a:spcBef>
                <a:spcPct val="50000"/>
              </a:spcBef>
            </a:pPr>
            <a:r>
              <a:rPr lang="ar-JO" sz="1200" b="1" dirty="0">
                <a:latin typeface="Arial" panose="020B0604020202020204" pitchFamily="34" charset="0"/>
                <a:cs typeface="Arial" panose="020B0604020202020204" pitchFamily="34" charset="0"/>
              </a:rPr>
              <a:t>الدعوة والعهد الابراهيمي في تكوين 12 و15 </a:t>
            </a:r>
          </a:p>
          <a:p>
            <a:pPr algn="r">
              <a:spcBef>
                <a:spcPct val="50000"/>
              </a:spcBef>
            </a:pPr>
            <a:r>
              <a:rPr lang="ar-JO" sz="1200" b="1" dirty="0">
                <a:latin typeface="Arial" panose="020B0604020202020204" pitchFamily="34" charset="0"/>
                <a:cs typeface="Arial" panose="020B0604020202020204" pitchFamily="34" charset="0"/>
              </a:rPr>
              <a:t>ميثاق الأرض (الفلسطيني ) في تثنية 30</a:t>
            </a:r>
          </a:p>
          <a:p>
            <a:pPr algn="r">
              <a:spcBef>
                <a:spcPct val="50000"/>
              </a:spcBef>
            </a:pPr>
            <a:r>
              <a:rPr lang="ar-JO" sz="1200" b="1" dirty="0">
                <a:latin typeface="Arial" panose="020B0604020202020204" pitchFamily="34" charset="0"/>
                <a:cs typeface="Arial" panose="020B0604020202020204" pitchFamily="34" charset="0"/>
              </a:rPr>
              <a:t>العهد الداودي من 2 صموئيل و7</a:t>
            </a:r>
          </a:p>
          <a:p>
            <a:pPr algn="r">
              <a:spcBef>
                <a:spcPct val="50000"/>
              </a:spcBef>
            </a:pPr>
            <a:r>
              <a:rPr lang="ar-JO" sz="1200" b="1" dirty="0">
                <a:latin typeface="Arial" panose="020B0604020202020204" pitchFamily="34" charset="0"/>
                <a:cs typeface="Arial" panose="020B0604020202020204" pitchFamily="34" charset="0"/>
              </a:rPr>
              <a:t>العهد الجديد لا رميا 31 </a:t>
            </a:r>
          </a:p>
          <a:p>
            <a:pPr algn="r">
              <a:spcBef>
                <a:spcPct val="50000"/>
              </a:spcBef>
            </a:pPr>
            <a:endParaRPr lang="en-US" sz="1000" b="1"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554E5F5A-0485-7A1C-FEFB-0B18FD18DADB}"/>
              </a:ext>
            </a:extLst>
          </p:cNvPr>
          <p:cNvPicPr>
            <a:picLocks noChangeAspect="1"/>
          </p:cNvPicPr>
          <p:nvPr/>
        </p:nvPicPr>
        <p:blipFill>
          <a:blip r:embed="rId4"/>
          <a:stretch>
            <a:fillRect/>
          </a:stretch>
        </p:blipFill>
        <p:spPr>
          <a:xfrm>
            <a:off x="1084318" y="157656"/>
            <a:ext cx="1356284" cy="896470"/>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3409950" y="534988"/>
            <a:ext cx="8445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7410" name="Rectangle 3"/>
          <p:cNvSpPr>
            <a:spLocks noChangeArrowheads="1"/>
          </p:cNvSpPr>
          <p:nvPr/>
        </p:nvSpPr>
        <p:spPr bwMode="auto">
          <a:xfrm>
            <a:off x="4052888" y="534988"/>
            <a:ext cx="15303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7411" name="Line 4"/>
          <p:cNvSpPr>
            <a:spLocks noChangeShapeType="1"/>
          </p:cNvSpPr>
          <p:nvPr/>
        </p:nvSpPr>
        <p:spPr bwMode="auto">
          <a:xfrm>
            <a:off x="4846638" y="1493838"/>
            <a:ext cx="80962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5400">
                <a:solidFill>
                  <a:srgbClr val="000000"/>
                </a:solidFill>
                <a:round/>
                <a:headEnd/>
                <a:tailEnd/>
              </a14:hiddenLine>
            </a:ext>
          </a:extLst>
        </p:spPr>
        <p:txBody>
          <a:bodyPr wrap="none" anchor="ctr"/>
          <a:lstStyle/>
          <a:p>
            <a:endParaRPr lang="en-US"/>
          </a:p>
        </p:txBody>
      </p:sp>
      <p:sp>
        <p:nvSpPr>
          <p:cNvPr id="17412" name="Rectangle 5"/>
          <p:cNvSpPr>
            <a:spLocks noChangeArrowheads="1"/>
          </p:cNvSpPr>
          <p:nvPr/>
        </p:nvSpPr>
        <p:spPr bwMode="auto">
          <a:xfrm>
            <a:off x="2279650" y="20638"/>
            <a:ext cx="3582988" cy="37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7413" name="Rectangle 6"/>
          <p:cNvSpPr>
            <a:spLocks noChangeArrowheads="1"/>
          </p:cNvSpPr>
          <p:nvPr/>
        </p:nvSpPr>
        <p:spPr bwMode="auto">
          <a:xfrm>
            <a:off x="3409950" y="534988"/>
            <a:ext cx="8445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7414" name="Rectangle 7"/>
          <p:cNvSpPr>
            <a:spLocks noChangeArrowheads="1"/>
          </p:cNvSpPr>
          <p:nvPr/>
        </p:nvSpPr>
        <p:spPr bwMode="auto">
          <a:xfrm>
            <a:off x="4052888" y="534988"/>
            <a:ext cx="15303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17096" name="Rectangle 8"/>
          <p:cNvSpPr>
            <a:spLocks noChangeArrowheads="1"/>
          </p:cNvSpPr>
          <p:nvPr/>
        </p:nvSpPr>
        <p:spPr bwMode="auto">
          <a:xfrm>
            <a:off x="2343150" y="2773363"/>
            <a:ext cx="833438"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_____ B.C.</a:t>
            </a:r>
          </a:p>
        </p:txBody>
      </p:sp>
      <p:sp>
        <p:nvSpPr>
          <p:cNvPr id="17416" name="Text Box 9"/>
          <p:cNvSpPr txBox="1">
            <a:spLocks noChangeArrowheads="1"/>
          </p:cNvSpPr>
          <p:nvPr/>
        </p:nvSpPr>
        <p:spPr bwMode="auto">
          <a:xfrm>
            <a:off x="7172325" y="88900"/>
            <a:ext cx="268288"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7027" tIns="48513" rIns="97027" bIns="48513" anchor="ctr">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00">
                <a:solidFill>
                  <a:srgbClr val="FFA27C"/>
                </a:solidFill>
                <a:latin typeface="B VAG Rounded Bold" charset="0"/>
              </a:rPr>
              <a:t> </a:t>
            </a:r>
          </a:p>
        </p:txBody>
      </p:sp>
      <p:sp>
        <p:nvSpPr>
          <p:cNvPr id="217098" name="Rectangle 10"/>
          <p:cNvSpPr>
            <a:spLocks noChangeArrowheads="1"/>
          </p:cNvSpPr>
          <p:nvPr/>
        </p:nvSpPr>
        <p:spPr bwMode="auto">
          <a:xfrm>
            <a:off x="3705225" y="2776538"/>
            <a:ext cx="833438"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_____ B.C.</a:t>
            </a:r>
          </a:p>
        </p:txBody>
      </p:sp>
      <p:sp>
        <p:nvSpPr>
          <p:cNvPr id="217099" name="Rectangle 11"/>
          <p:cNvSpPr>
            <a:spLocks noChangeArrowheads="1"/>
          </p:cNvSpPr>
          <p:nvPr/>
        </p:nvSpPr>
        <p:spPr bwMode="auto">
          <a:xfrm>
            <a:off x="5018088" y="2773363"/>
            <a:ext cx="833437"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_____ B.C.</a:t>
            </a:r>
          </a:p>
        </p:txBody>
      </p:sp>
      <p:sp>
        <p:nvSpPr>
          <p:cNvPr id="217100" name="Rectangle 12"/>
          <p:cNvSpPr>
            <a:spLocks noChangeArrowheads="1"/>
          </p:cNvSpPr>
          <p:nvPr/>
        </p:nvSpPr>
        <p:spPr bwMode="auto">
          <a:xfrm>
            <a:off x="6419850" y="27860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 B.C.</a:t>
            </a:r>
          </a:p>
        </p:txBody>
      </p:sp>
      <p:sp>
        <p:nvSpPr>
          <p:cNvPr id="217101" name="Rectangle 13"/>
          <p:cNvSpPr>
            <a:spLocks noChangeArrowheads="1"/>
          </p:cNvSpPr>
          <p:nvPr/>
        </p:nvSpPr>
        <p:spPr bwMode="auto">
          <a:xfrm>
            <a:off x="936625" y="5534025"/>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 B.C.</a:t>
            </a:r>
          </a:p>
        </p:txBody>
      </p:sp>
      <p:sp>
        <p:nvSpPr>
          <p:cNvPr id="217102" name="Rectangle 14"/>
          <p:cNvSpPr>
            <a:spLocks noChangeArrowheads="1"/>
          </p:cNvSpPr>
          <p:nvPr/>
        </p:nvSpPr>
        <p:spPr bwMode="auto">
          <a:xfrm>
            <a:off x="2341563" y="5540375"/>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 B.C.</a:t>
            </a:r>
          </a:p>
        </p:txBody>
      </p:sp>
      <p:sp>
        <p:nvSpPr>
          <p:cNvPr id="217103" name="Rectangle 15"/>
          <p:cNvSpPr>
            <a:spLocks noChangeArrowheads="1"/>
          </p:cNvSpPr>
          <p:nvPr/>
        </p:nvSpPr>
        <p:spPr bwMode="auto">
          <a:xfrm>
            <a:off x="3743325" y="55419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 B.C.</a:t>
            </a:r>
          </a:p>
        </p:txBody>
      </p:sp>
      <p:sp>
        <p:nvSpPr>
          <p:cNvPr id="217104" name="Rectangle 16"/>
          <p:cNvSpPr>
            <a:spLocks noChangeArrowheads="1"/>
          </p:cNvSpPr>
          <p:nvPr/>
        </p:nvSpPr>
        <p:spPr bwMode="auto">
          <a:xfrm>
            <a:off x="5108575" y="55419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 B.C.</a:t>
            </a:r>
          </a:p>
        </p:txBody>
      </p:sp>
      <p:sp>
        <p:nvSpPr>
          <p:cNvPr id="217105" name="Rectangle 17"/>
          <p:cNvSpPr>
            <a:spLocks noChangeArrowheads="1"/>
          </p:cNvSpPr>
          <p:nvPr/>
        </p:nvSpPr>
        <p:spPr bwMode="auto">
          <a:xfrm>
            <a:off x="6464300" y="5534025"/>
            <a:ext cx="684213" cy="4000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_______</a:t>
            </a:r>
          </a:p>
          <a:p>
            <a:pPr defTabSz="969963">
              <a:defRPr/>
            </a:pPr>
            <a:r>
              <a:rPr lang="en-US" sz="1000" b="1">
                <a:latin typeface="Helvetica" pitchFamily="-107" charset="0"/>
                <a:ea typeface="+mn-ea"/>
                <a:cs typeface="+mn-cs"/>
              </a:rPr>
              <a:t>_______</a:t>
            </a:r>
          </a:p>
        </p:txBody>
      </p:sp>
      <p:sp>
        <p:nvSpPr>
          <p:cNvPr id="217106" name="Rectangle 18"/>
          <p:cNvSpPr>
            <a:spLocks noChangeArrowheads="1"/>
          </p:cNvSpPr>
          <p:nvPr/>
        </p:nvSpPr>
        <p:spPr bwMode="auto">
          <a:xfrm>
            <a:off x="911225" y="2773363"/>
            <a:ext cx="8255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_________</a:t>
            </a:r>
          </a:p>
        </p:txBody>
      </p:sp>
      <p:sp>
        <p:nvSpPr>
          <p:cNvPr id="17426" name="Rectangle 19"/>
          <p:cNvSpPr>
            <a:spLocks noChangeArrowheads="1"/>
          </p:cNvSpPr>
          <p:nvPr/>
        </p:nvSpPr>
        <p:spPr bwMode="auto">
          <a:xfrm>
            <a:off x="1917700" y="6045200"/>
            <a:ext cx="92075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Chicago" charset="0"/>
            </a:endParaRPr>
          </a:p>
        </p:txBody>
      </p:sp>
      <p:sp>
        <p:nvSpPr>
          <p:cNvPr id="17427" name="AutoShape 21"/>
          <p:cNvSpPr>
            <a:spLocks noChangeArrowheads="1"/>
          </p:cNvSpPr>
          <p:nvPr/>
        </p:nvSpPr>
        <p:spPr bwMode="auto">
          <a:xfrm>
            <a:off x="538163" y="3349625"/>
            <a:ext cx="803275" cy="1125538"/>
          </a:xfrm>
          <a:prstGeom prst="roundRect">
            <a:avLst>
              <a:gd name="adj" fmla="val 16667"/>
            </a:avLst>
          </a:prstGeom>
          <a:solidFill>
            <a:schemeClr val="bg1"/>
          </a:solidFill>
          <a:ln w="19050">
            <a:solidFill>
              <a:schemeClr val="tx1"/>
            </a:solidFill>
            <a:round/>
            <a:headEnd/>
            <a:tailEnd/>
          </a:ln>
        </p:spPr>
        <p:txBody>
          <a:bodyPr lIns="97027" tIns="48513" rIns="97027" bIns="48513">
            <a:spAutoFit/>
          </a:bodyPr>
          <a:lstStyle/>
          <a:p>
            <a:endParaRPr lang="en-US"/>
          </a:p>
        </p:txBody>
      </p:sp>
      <p:sp>
        <p:nvSpPr>
          <p:cNvPr id="17428" name="Rectangle 22"/>
          <p:cNvSpPr>
            <a:spLocks noChangeArrowheads="1"/>
          </p:cNvSpPr>
          <p:nvPr/>
        </p:nvSpPr>
        <p:spPr bwMode="auto">
          <a:xfrm>
            <a:off x="536575" y="3487738"/>
            <a:ext cx="1047750" cy="1338262"/>
          </a:xfrm>
          <a:prstGeom prst="rect">
            <a:avLst/>
          </a:prstGeom>
          <a:solidFill>
            <a:schemeClr val="bg1"/>
          </a:solidFill>
          <a:ln w="19050">
            <a:solidFill>
              <a:srgbClr val="000000"/>
            </a:solidFill>
            <a:miter lim="800000"/>
            <a:headEnd/>
            <a:tailEnd/>
          </a:ln>
        </p:spPr>
        <p:txBody>
          <a:bodyPr lIns="97027" tIns="48513" rIns="97027" bIns="48513">
            <a:spAutoFit/>
          </a:bodyPr>
          <a:lstStyle/>
          <a:p>
            <a:endParaRPr lang="en-US"/>
          </a:p>
        </p:txBody>
      </p:sp>
      <p:sp>
        <p:nvSpPr>
          <p:cNvPr id="17429" name="Line 23"/>
          <p:cNvSpPr>
            <a:spLocks noChangeShapeType="1"/>
          </p:cNvSpPr>
          <p:nvPr/>
        </p:nvSpPr>
        <p:spPr bwMode="auto">
          <a:xfrm flipV="1">
            <a:off x="547688" y="3481388"/>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sp>
        <p:nvSpPr>
          <p:cNvPr id="17430" name="Line 24"/>
          <p:cNvSpPr>
            <a:spLocks noChangeShapeType="1"/>
          </p:cNvSpPr>
          <p:nvPr/>
        </p:nvSpPr>
        <p:spPr bwMode="auto">
          <a:xfrm flipV="1">
            <a:off x="768350" y="3478213"/>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sp>
        <p:nvSpPr>
          <p:cNvPr id="17431" name="Line 25"/>
          <p:cNvSpPr>
            <a:spLocks noChangeShapeType="1"/>
          </p:cNvSpPr>
          <p:nvPr/>
        </p:nvSpPr>
        <p:spPr bwMode="auto">
          <a:xfrm>
            <a:off x="579438" y="4738688"/>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sp>
        <p:nvSpPr>
          <p:cNvPr id="17432" name="Line 26"/>
          <p:cNvSpPr>
            <a:spLocks noChangeShapeType="1"/>
          </p:cNvSpPr>
          <p:nvPr/>
        </p:nvSpPr>
        <p:spPr bwMode="auto">
          <a:xfrm>
            <a:off x="577850" y="3835400"/>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sp>
        <p:nvSpPr>
          <p:cNvPr id="17433" name="Line 27"/>
          <p:cNvSpPr>
            <a:spLocks noChangeShapeType="1"/>
          </p:cNvSpPr>
          <p:nvPr/>
        </p:nvSpPr>
        <p:spPr bwMode="auto">
          <a:xfrm>
            <a:off x="579438" y="4556125"/>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sp>
        <p:nvSpPr>
          <p:cNvPr id="17434" name="Line 28"/>
          <p:cNvSpPr>
            <a:spLocks noChangeShapeType="1"/>
          </p:cNvSpPr>
          <p:nvPr/>
        </p:nvSpPr>
        <p:spPr bwMode="auto">
          <a:xfrm>
            <a:off x="579438" y="4202113"/>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r>
              <a:rPr lang="ar-JO" dirty="0"/>
              <a:t>تاريخ حقبة ق م</a:t>
            </a:r>
            <a:endParaRPr lang="en-US" dirty="0"/>
          </a:p>
        </p:txBody>
      </p:sp>
      <p:sp>
        <p:nvSpPr>
          <p:cNvPr id="17435" name="Line 29"/>
          <p:cNvSpPr>
            <a:spLocks noChangeShapeType="1"/>
          </p:cNvSpPr>
          <p:nvPr/>
        </p:nvSpPr>
        <p:spPr bwMode="auto">
          <a:xfrm flipV="1">
            <a:off x="577850" y="4371975"/>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sp>
        <p:nvSpPr>
          <p:cNvPr id="17436" name="Line 30"/>
          <p:cNvSpPr>
            <a:spLocks noChangeShapeType="1"/>
          </p:cNvSpPr>
          <p:nvPr/>
        </p:nvSpPr>
        <p:spPr bwMode="auto">
          <a:xfrm flipV="1">
            <a:off x="577850" y="4017963"/>
            <a:ext cx="960438"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sp>
        <p:nvSpPr>
          <p:cNvPr id="17437" name="Line 31"/>
          <p:cNvSpPr>
            <a:spLocks noChangeShapeType="1"/>
          </p:cNvSpPr>
          <p:nvPr/>
        </p:nvSpPr>
        <p:spPr bwMode="auto">
          <a:xfrm>
            <a:off x="577850" y="3657600"/>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sp>
        <p:nvSpPr>
          <p:cNvPr id="17438" name="Text Box 32"/>
          <p:cNvSpPr txBox="1">
            <a:spLocks noChangeArrowheads="1"/>
          </p:cNvSpPr>
          <p:nvPr/>
        </p:nvSpPr>
        <p:spPr bwMode="auto">
          <a:xfrm>
            <a:off x="392113" y="3335338"/>
            <a:ext cx="1096962" cy="22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800" b="1" dirty="0">
                <a:solidFill>
                  <a:srgbClr val="000000"/>
                </a:solidFill>
                <a:latin typeface="Arial" panose="020B0604020202020204" pitchFamily="34" charset="0"/>
                <a:cs typeface="Arial" panose="020B0604020202020204" pitchFamily="34" charset="0"/>
              </a:rPr>
              <a:t>التكوين </a:t>
            </a:r>
            <a:endParaRPr lang="en-US" sz="800" b="1" dirty="0">
              <a:solidFill>
                <a:srgbClr val="000000"/>
              </a:solidFill>
              <a:latin typeface="Arial" panose="020B0604020202020204" pitchFamily="34" charset="0"/>
              <a:cs typeface="Arial" panose="020B0604020202020204" pitchFamily="34" charset="0"/>
            </a:endParaRPr>
          </a:p>
        </p:txBody>
      </p:sp>
      <p:sp>
        <p:nvSpPr>
          <p:cNvPr id="17439" name="AutoShape 34"/>
          <p:cNvSpPr>
            <a:spLocks noChangeArrowheads="1"/>
          </p:cNvSpPr>
          <p:nvPr/>
        </p:nvSpPr>
        <p:spPr bwMode="auto">
          <a:xfrm>
            <a:off x="1873250" y="3844925"/>
            <a:ext cx="765175" cy="931863"/>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lIns="96016" tIns="47166" rIns="96016" bIns="47166">
            <a:spAutoFit/>
          </a:bodyPr>
          <a:lstStyle/>
          <a:p>
            <a:endParaRPr lang="en-US"/>
          </a:p>
        </p:txBody>
      </p:sp>
      <p:sp>
        <p:nvSpPr>
          <p:cNvPr id="17440" name="AutoShape 37"/>
          <p:cNvSpPr>
            <a:spLocks noChangeArrowheads="1"/>
          </p:cNvSpPr>
          <p:nvPr/>
        </p:nvSpPr>
        <p:spPr bwMode="auto">
          <a:xfrm>
            <a:off x="1879600" y="3814763"/>
            <a:ext cx="804863" cy="1100137"/>
          </a:xfrm>
          <a:prstGeom prst="roundRect">
            <a:avLst>
              <a:gd name="adj" fmla="val 16667"/>
            </a:avLst>
          </a:prstGeom>
          <a:solidFill>
            <a:schemeClr val="bg1"/>
          </a:solidFill>
          <a:ln w="19050">
            <a:solidFill>
              <a:schemeClr val="tx1"/>
            </a:solidFill>
            <a:round/>
            <a:headEnd/>
            <a:tailEnd/>
          </a:ln>
        </p:spPr>
        <p:txBody>
          <a:bodyPr wrap="none" lIns="96016" tIns="47166" rIns="96016" bIns="47166">
            <a:spAutoFit/>
          </a:bodyPr>
          <a:lstStyle/>
          <a:p>
            <a:endParaRPr lang="en-US"/>
          </a:p>
        </p:txBody>
      </p:sp>
      <p:sp>
        <p:nvSpPr>
          <p:cNvPr id="17441" name="Rectangle 38"/>
          <p:cNvSpPr>
            <a:spLocks noChangeArrowheads="1"/>
          </p:cNvSpPr>
          <p:nvPr/>
        </p:nvSpPr>
        <p:spPr bwMode="auto">
          <a:xfrm>
            <a:off x="1878013" y="3952875"/>
            <a:ext cx="1049337" cy="977900"/>
          </a:xfrm>
          <a:prstGeom prst="rect">
            <a:avLst/>
          </a:prstGeom>
          <a:solidFill>
            <a:schemeClr val="bg1"/>
          </a:solidFill>
          <a:ln w="19050">
            <a:solidFill>
              <a:srgbClr val="000000"/>
            </a:solidFill>
            <a:miter lim="800000"/>
            <a:headEnd/>
            <a:tailEnd/>
          </a:ln>
        </p:spPr>
        <p:txBody>
          <a:bodyPr wrap="none" lIns="96016" tIns="47166" rIns="96016" bIns="47166">
            <a:spAutoFit/>
          </a:bodyPr>
          <a:lstStyle/>
          <a:p>
            <a:endParaRPr lang="en-US"/>
          </a:p>
        </p:txBody>
      </p:sp>
      <p:sp>
        <p:nvSpPr>
          <p:cNvPr id="17442" name="Line 39"/>
          <p:cNvSpPr>
            <a:spLocks noChangeShapeType="1"/>
          </p:cNvSpPr>
          <p:nvPr/>
        </p:nvSpPr>
        <p:spPr bwMode="auto">
          <a:xfrm flipV="1">
            <a:off x="1890713" y="3952875"/>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lIns="96016" tIns="47166" rIns="96016" bIns="47166">
            <a:spAutoFit/>
          </a:bodyPr>
          <a:lstStyle/>
          <a:p>
            <a:endParaRPr lang="en-US"/>
          </a:p>
        </p:txBody>
      </p:sp>
      <p:sp>
        <p:nvSpPr>
          <p:cNvPr id="17443" name="Line 40"/>
          <p:cNvSpPr>
            <a:spLocks noChangeShapeType="1"/>
          </p:cNvSpPr>
          <p:nvPr/>
        </p:nvSpPr>
        <p:spPr bwMode="auto">
          <a:xfrm flipV="1">
            <a:off x="2111375" y="3962400"/>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lIns="96016" tIns="47166" rIns="96016" bIns="47166">
            <a:spAutoFit/>
          </a:bodyPr>
          <a:lstStyle/>
          <a:p>
            <a:endParaRPr lang="en-US"/>
          </a:p>
        </p:txBody>
      </p:sp>
      <p:sp>
        <p:nvSpPr>
          <p:cNvPr id="17444" name="Rectangle 41"/>
          <p:cNvSpPr>
            <a:spLocks noChangeArrowheads="1"/>
          </p:cNvSpPr>
          <p:nvPr/>
        </p:nvSpPr>
        <p:spPr bwMode="auto">
          <a:xfrm>
            <a:off x="1893888" y="3811588"/>
            <a:ext cx="423137" cy="21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ابراهيم</a:t>
            </a:r>
            <a:endParaRPr lang="en-US" sz="800" b="1" dirty="0">
              <a:solidFill>
                <a:srgbClr val="000000"/>
              </a:solidFill>
              <a:latin typeface="Arial" panose="020B0604020202020204" pitchFamily="34" charset="0"/>
              <a:cs typeface="Arial" panose="020B0604020202020204" pitchFamily="34" charset="0"/>
            </a:endParaRPr>
          </a:p>
        </p:txBody>
      </p:sp>
      <p:sp>
        <p:nvSpPr>
          <p:cNvPr id="17445" name="Line 42"/>
          <p:cNvSpPr>
            <a:spLocks noChangeShapeType="1"/>
          </p:cNvSpPr>
          <p:nvPr/>
        </p:nvSpPr>
        <p:spPr bwMode="auto">
          <a:xfrm>
            <a:off x="1919288" y="4306888"/>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96016" tIns="47166" rIns="96016" bIns="47166">
            <a:spAutoFit/>
          </a:bodyPr>
          <a:lstStyle/>
          <a:p>
            <a:endParaRPr lang="en-US"/>
          </a:p>
        </p:txBody>
      </p:sp>
      <p:sp>
        <p:nvSpPr>
          <p:cNvPr id="17446" name="Line 43"/>
          <p:cNvSpPr>
            <a:spLocks noChangeShapeType="1"/>
          </p:cNvSpPr>
          <p:nvPr/>
        </p:nvSpPr>
        <p:spPr bwMode="auto">
          <a:xfrm>
            <a:off x="1920875" y="4673600"/>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96016" tIns="47166" rIns="96016" bIns="47166">
            <a:spAutoFit/>
          </a:bodyPr>
          <a:lstStyle/>
          <a:p>
            <a:endParaRPr lang="en-US"/>
          </a:p>
        </p:txBody>
      </p:sp>
      <p:sp>
        <p:nvSpPr>
          <p:cNvPr id="17447" name="Line 44"/>
          <p:cNvSpPr>
            <a:spLocks noChangeShapeType="1"/>
          </p:cNvSpPr>
          <p:nvPr/>
        </p:nvSpPr>
        <p:spPr bwMode="auto">
          <a:xfrm flipV="1">
            <a:off x="1919288" y="4843463"/>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96016" tIns="47166" rIns="96016" bIns="47166">
            <a:spAutoFit/>
          </a:bodyPr>
          <a:lstStyle/>
          <a:p>
            <a:endParaRPr lang="en-US"/>
          </a:p>
        </p:txBody>
      </p:sp>
      <p:sp>
        <p:nvSpPr>
          <p:cNvPr id="17448" name="Line 45"/>
          <p:cNvSpPr>
            <a:spLocks noChangeShapeType="1"/>
          </p:cNvSpPr>
          <p:nvPr/>
        </p:nvSpPr>
        <p:spPr bwMode="auto">
          <a:xfrm flipV="1">
            <a:off x="1919288" y="4489450"/>
            <a:ext cx="960437"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96016" tIns="47166" rIns="96016" bIns="47166">
            <a:spAutoFit/>
          </a:bodyPr>
          <a:lstStyle/>
          <a:p>
            <a:endParaRPr lang="en-US"/>
          </a:p>
        </p:txBody>
      </p:sp>
      <p:sp>
        <p:nvSpPr>
          <p:cNvPr id="17449" name="Line 46"/>
          <p:cNvSpPr>
            <a:spLocks noChangeShapeType="1"/>
          </p:cNvSpPr>
          <p:nvPr/>
        </p:nvSpPr>
        <p:spPr bwMode="auto">
          <a:xfrm>
            <a:off x="1919288" y="4129088"/>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96016" tIns="47166" rIns="96016" bIns="47166">
            <a:spAutoFit/>
          </a:bodyPr>
          <a:lstStyle/>
          <a:p>
            <a:endParaRPr lang="en-US"/>
          </a:p>
        </p:txBody>
      </p:sp>
      <p:sp>
        <p:nvSpPr>
          <p:cNvPr id="17450" name="AutoShape 47"/>
          <p:cNvSpPr>
            <a:spLocks noChangeArrowheads="1"/>
          </p:cNvSpPr>
          <p:nvPr/>
        </p:nvSpPr>
        <p:spPr bwMode="auto">
          <a:xfrm>
            <a:off x="3243263" y="3778250"/>
            <a:ext cx="803275" cy="50958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451" name="Freeform 48"/>
          <p:cNvSpPr>
            <a:spLocks/>
          </p:cNvSpPr>
          <p:nvPr/>
        </p:nvSpPr>
        <p:spPr bwMode="auto">
          <a:xfrm>
            <a:off x="3894138" y="3940175"/>
            <a:ext cx="225425"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17452" name="Rectangle 50"/>
          <p:cNvSpPr>
            <a:spLocks noChangeArrowheads="1"/>
          </p:cNvSpPr>
          <p:nvPr/>
        </p:nvSpPr>
        <p:spPr bwMode="auto">
          <a:xfrm>
            <a:off x="3344863" y="4027488"/>
            <a:ext cx="1905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7453" name="Rectangle 51"/>
          <p:cNvSpPr>
            <a:spLocks noChangeArrowheads="1"/>
          </p:cNvSpPr>
          <p:nvPr/>
        </p:nvSpPr>
        <p:spPr bwMode="auto">
          <a:xfrm>
            <a:off x="3243263" y="3929063"/>
            <a:ext cx="1047750" cy="43021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454" name="Line 52"/>
          <p:cNvSpPr>
            <a:spLocks noChangeShapeType="1"/>
          </p:cNvSpPr>
          <p:nvPr/>
        </p:nvSpPr>
        <p:spPr bwMode="auto">
          <a:xfrm flipV="1">
            <a:off x="3254375" y="3917950"/>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55" name="Line 53"/>
          <p:cNvSpPr>
            <a:spLocks noChangeShapeType="1"/>
          </p:cNvSpPr>
          <p:nvPr/>
        </p:nvSpPr>
        <p:spPr bwMode="auto">
          <a:xfrm>
            <a:off x="3487738" y="3922713"/>
            <a:ext cx="554037" cy="63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56" name="Rectangle 54"/>
          <p:cNvSpPr>
            <a:spLocks noChangeArrowheads="1"/>
          </p:cNvSpPr>
          <p:nvPr/>
        </p:nvSpPr>
        <p:spPr bwMode="auto">
          <a:xfrm>
            <a:off x="3338513" y="3757613"/>
            <a:ext cx="437564" cy="21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يوسف </a:t>
            </a:r>
            <a:endParaRPr lang="en-US" sz="800" b="1" dirty="0">
              <a:solidFill>
                <a:srgbClr val="000000"/>
              </a:solidFill>
              <a:latin typeface="Arial" panose="020B0604020202020204" pitchFamily="34" charset="0"/>
              <a:cs typeface="Arial" panose="020B0604020202020204" pitchFamily="34" charset="0"/>
            </a:endParaRPr>
          </a:p>
        </p:txBody>
      </p:sp>
      <p:sp>
        <p:nvSpPr>
          <p:cNvPr id="17457" name="Line 55"/>
          <p:cNvSpPr>
            <a:spLocks noChangeShapeType="1"/>
          </p:cNvSpPr>
          <p:nvPr/>
        </p:nvSpPr>
        <p:spPr bwMode="auto">
          <a:xfrm>
            <a:off x="3289300" y="4271963"/>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58" name="Line 56"/>
          <p:cNvSpPr>
            <a:spLocks noChangeShapeType="1"/>
          </p:cNvSpPr>
          <p:nvPr/>
        </p:nvSpPr>
        <p:spPr bwMode="auto">
          <a:xfrm>
            <a:off x="3289300" y="4095750"/>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17459" name="Picture 5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225" y="4445000"/>
            <a:ext cx="61436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7460" name="AutoShape 60"/>
          <p:cNvSpPr>
            <a:spLocks noChangeArrowheads="1"/>
          </p:cNvSpPr>
          <p:nvPr/>
        </p:nvSpPr>
        <p:spPr bwMode="auto">
          <a:xfrm>
            <a:off x="4635500" y="3159125"/>
            <a:ext cx="768350" cy="347663"/>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lIns="108108" tIns="53106" rIns="108108" bIns="53106">
            <a:spAutoFit/>
          </a:bodyPr>
          <a:lstStyle/>
          <a:p>
            <a:endParaRPr lang="en-US"/>
          </a:p>
        </p:txBody>
      </p:sp>
      <p:sp>
        <p:nvSpPr>
          <p:cNvPr id="17461" name="Rectangle 61"/>
          <p:cNvSpPr>
            <a:spLocks noChangeArrowheads="1"/>
          </p:cNvSpPr>
          <p:nvPr/>
        </p:nvSpPr>
        <p:spPr bwMode="auto">
          <a:xfrm>
            <a:off x="4792663" y="3362325"/>
            <a:ext cx="215900"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08108" tIns="53106" rIns="108108" bIns="53106">
            <a:spAutoFit/>
          </a:bodyPr>
          <a:lstStyle/>
          <a:p>
            <a:pPr defTabSz="969963"/>
            <a:endParaRPr lang="en-US" sz="1000" b="1">
              <a:solidFill>
                <a:srgbClr val="000000"/>
              </a:solidFill>
              <a:latin typeface="Helvetica" charset="0"/>
            </a:endParaRPr>
          </a:p>
        </p:txBody>
      </p:sp>
      <p:sp>
        <p:nvSpPr>
          <p:cNvPr id="17462" name="Rectangle 62"/>
          <p:cNvSpPr>
            <a:spLocks noChangeArrowheads="1"/>
          </p:cNvSpPr>
          <p:nvPr/>
        </p:nvSpPr>
        <p:spPr bwMode="auto">
          <a:xfrm>
            <a:off x="5037138" y="4630738"/>
            <a:ext cx="214312" cy="1746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8108" tIns="53106" rIns="108108" bIns="53106">
            <a:spAutoFit/>
          </a:bodyPr>
          <a:lstStyle/>
          <a:p>
            <a:endParaRPr lang="en-US"/>
          </a:p>
        </p:txBody>
      </p:sp>
      <p:sp>
        <p:nvSpPr>
          <p:cNvPr id="17463" name="AutoShape 63"/>
          <p:cNvSpPr>
            <a:spLocks noChangeArrowheads="1"/>
          </p:cNvSpPr>
          <p:nvPr/>
        </p:nvSpPr>
        <p:spPr bwMode="auto">
          <a:xfrm>
            <a:off x="4611688" y="3155950"/>
            <a:ext cx="812800" cy="546100"/>
          </a:xfrm>
          <a:prstGeom prst="roundRect">
            <a:avLst>
              <a:gd name="adj" fmla="val 16667"/>
            </a:avLst>
          </a:prstGeom>
          <a:solidFill>
            <a:schemeClr val="bg1"/>
          </a:solidFill>
          <a:ln w="19050">
            <a:solidFill>
              <a:schemeClr val="tx1"/>
            </a:solidFill>
            <a:round/>
            <a:headEnd/>
            <a:tailEnd/>
          </a:ln>
        </p:spPr>
        <p:txBody>
          <a:bodyPr lIns="108108" tIns="53106" rIns="108108" bIns="53106">
            <a:spAutoFit/>
          </a:bodyPr>
          <a:lstStyle/>
          <a:p>
            <a:pPr algn="ctr" defTabSz="969963"/>
            <a:endParaRPr lang="en-US" sz="2500">
              <a:latin typeface="Times" charset="0"/>
            </a:endParaRPr>
          </a:p>
        </p:txBody>
      </p:sp>
      <p:sp>
        <p:nvSpPr>
          <p:cNvPr id="17464" name="Rectangle 64"/>
          <p:cNvSpPr>
            <a:spLocks noChangeArrowheads="1"/>
          </p:cNvSpPr>
          <p:nvPr/>
        </p:nvSpPr>
        <p:spPr bwMode="auto">
          <a:xfrm>
            <a:off x="4611688" y="3322638"/>
            <a:ext cx="1047750" cy="1149350"/>
          </a:xfrm>
          <a:prstGeom prst="rect">
            <a:avLst/>
          </a:prstGeom>
          <a:solidFill>
            <a:schemeClr val="bg1"/>
          </a:solidFill>
          <a:ln w="19050">
            <a:solidFill>
              <a:srgbClr val="000000"/>
            </a:solidFill>
            <a:miter lim="800000"/>
            <a:headEnd/>
            <a:tailEnd/>
          </a:ln>
        </p:spPr>
        <p:txBody>
          <a:bodyPr wrap="none" lIns="108108" tIns="53106" rIns="108108" bIns="53106">
            <a:spAutoFit/>
          </a:bodyPr>
          <a:lstStyle/>
          <a:p>
            <a:endParaRPr lang="en-US"/>
          </a:p>
        </p:txBody>
      </p:sp>
      <p:sp>
        <p:nvSpPr>
          <p:cNvPr id="17465" name="Line 65"/>
          <p:cNvSpPr>
            <a:spLocks noChangeShapeType="1"/>
          </p:cNvSpPr>
          <p:nvPr/>
        </p:nvSpPr>
        <p:spPr bwMode="auto">
          <a:xfrm flipV="1">
            <a:off x="4622800" y="3316288"/>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lIns="108108" tIns="53106" rIns="108108" bIns="53106">
            <a:spAutoFit/>
          </a:bodyPr>
          <a:lstStyle/>
          <a:p>
            <a:endParaRPr lang="en-US"/>
          </a:p>
        </p:txBody>
      </p:sp>
      <p:sp>
        <p:nvSpPr>
          <p:cNvPr id="17466" name="Line 66"/>
          <p:cNvSpPr>
            <a:spLocks noChangeShapeType="1"/>
          </p:cNvSpPr>
          <p:nvPr/>
        </p:nvSpPr>
        <p:spPr bwMode="auto">
          <a:xfrm flipV="1">
            <a:off x="4852988" y="3313113"/>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lIns="108108" tIns="53106" rIns="108108" bIns="53106">
            <a:spAutoFit/>
          </a:bodyPr>
          <a:lstStyle/>
          <a:p>
            <a:endParaRPr lang="en-US"/>
          </a:p>
        </p:txBody>
      </p:sp>
      <p:sp>
        <p:nvSpPr>
          <p:cNvPr id="17467" name="Rectangle 67"/>
          <p:cNvSpPr>
            <a:spLocks noChangeArrowheads="1"/>
          </p:cNvSpPr>
          <p:nvPr/>
        </p:nvSpPr>
        <p:spPr bwMode="auto">
          <a:xfrm>
            <a:off x="4713288" y="3141663"/>
            <a:ext cx="426718" cy="230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08108" tIns="53106" rIns="108108" bIns="53106">
            <a:spAutoFit/>
          </a:bodyPr>
          <a:lstStyle/>
          <a:p>
            <a:pPr defTabSz="969963"/>
            <a:r>
              <a:rPr lang="ar-JO" sz="800" b="1" dirty="0">
                <a:solidFill>
                  <a:srgbClr val="000000"/>
                </a:solidFill>
                <a:latin typeface="Arial" panose="020B0604020202020204" pitchFamily="34" charset="0"/>
                <a:cs typeface="Arial" panose="020B0604020202020204" pitchFamily="34" charset="0"/>
              </a:rPr>
              <a:t>موسى</a:t>
            </a:r>
            <a:endParaRPr lang="en-US" sz="800" b="1" dirty="0">
              <a:solidFill>
                <a:srgbClr val="000000"/>
              </a:solidFill>
              <a:latin typeface="Arial" panose="020B0604020202020204" pitchFamily="34" charset="0"/>
              <a:cs typeface="Arial" panose="020B0604020202020204" pitchFamily="34" charset="0"/>
            </a:endParaRPr>
          </a:p>
        </p:txBody>
      </p:sp>
      <p:sp>
        <p:nvSpPr>
          <p:cNvPr id="17468" name="Line 68"/>
          <p:cNvSpPr>
            <a:spLocks noChangeShapeType="1"/>
          </p:cNvSpPr>
          <p:nvPr/>
        </p:nvSpPr>
        <p:spPr bwMode="auto">
          <a:xfrm>
            <a:off x="4649788" y="366395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108108" tIns="53106" rIns="108108" bIns="53106">
            <a:spAutoFit/>
          </a:bodyPr>
          <a:lstStyle/>
          <a:p>
            <a:endParaRPr lang="en-US"/>
          </a:p>
        </p:txBody>
      </p:sp>
      <p:sp>
        <p:nvSpPr>
          <p:cNvPr id="17469" name="Line 69"/>
          <p:cNvSpPr>
            <a:spLocks noChangeShapeType="1"/>
          </p:cNvSpPr>
          <p:nvPr/>
        </p:nvSpPr>
        <p:spPr bwMode="auto">
          <a:xfrm>
            <a:off x="4651375" y="4384675"/>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108108" tIns="53106" rIns="108108" bIns="53106">
            <a:spAutoFit/>
          </a:bodyPr>
          <a:lstStyle/>
          <a:p>
            <a:endParaRPr lang="en-US"/>
          </a:p>
        </p:txBody>
      </p:sp>
      <p:sp>
        <p:nvSpPr>
          <p:cNvPr id="17470" name="Line 70"/>
          <p:cNvSpPr>
            <a:spLocks noChangeShapeType="1"/>
          </p:cNvSpPr>
          <p:nvPr/>
        </p:nvSpPr>
        <p:spPr bwMode="auto">
          <a:xfrm>
            <a:off x="4651375" y="4030663"/>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108108" tIns="53106" rIns="108108" bIns="53106">
            <a:spAutoFit/>
          </a:bodyPr>
          <a:lstStyle/>
          <a:p>
            <a:endParaRPr lang="en-US"/>
          </a:p>
        </p:txBody>
      </p:sp>
      <p:sp>
        <p:nvSpPr>
          <p:cNvPr id="17471" name="Line 71"/>
          <p:cNvSpPr>
            <a:spLocks noChangeShapeType="1"/>
          </p:cNvSpPr>
          <p:nvPr/>
        </p:nvSpPr>
        <p:spPr bwMode="auto">
          <a:xfrm flipV="1">
            <a:off x="4649788" y="4200525"/>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108108" tIns="53106" rIns="108108" bIns="53106">
            <a:spAutoFit/>
          </a:bodyPr>
          <a:lstStyle/>
          <a:p>
            <a:endParaRPr lang="en-US"/>
          </a:p>
        </p:txBody>
      </p:sp>
      <p:sp>
        <p:nvSpPr>
          <p:cNvPr id="17472" name="Line 72"/>
          <p:cNvSpPr>
            <a:spLocks noChangeShapeType="1"/>
          </p:cNvSpPr>
          <p:nvPr/>
        </p:nvSpPr>
        <p:spPr bwMode="auto">
          <a:xfrm flipV="1">
            <a:off x="4649788" y="3846513"/>
            <a:ext cx="960437"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108108" tIns="53106" rIns="108108" bIns="53106">
            <a:spAutoFit/>
          </a:bodyPr>
          <a:lstStyle/>
          <a:p>
            <a:endParaRPr lang="en-US"/>
          </a:p>
        </p:txBody>
      </p:sp>
      <p:sp>
        <p:nvSpPr>
          <p:cNvPr id="17473" name="Line 73"/>
          <p:cNvSpPr>
            <a:spLocks noChangeShapeType="1"/>
          </p:cNvSpPr>
          <p:nvPr/>
        </p:nvSpPr>
        <p:spPr bwMode="auto">
          <a:xfrm>
            <a:off x="4649788" y="348615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108108" tIns="53106" rIns="108108" bIns="53106">
            <a:spAutoFit/>
          </a:bodyPr>
          <a:lstStyle/>
          <a:p>
            <a:endParaRPr lang="en-US"/>
          </a:p>
        </p:txBody>
      </p:sp>
      <p:sp>
        <p:nvSpPr>
          <p:cNvPr id="17474" name="AutoShape 74"/>
          <p:cNvSpPr>
            <a:spLocks noChangeArrowheads="1"/>
          </p:cNvSpPr>
          <p:nvPr/>
        </p:nvSpPr>
        <p:spPr bwMode="auto">
          <a:xfrm>
            <a:off x="5962650" y="3754438"/>
            <a:ext cx="803275" cy="450850"/>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a:endParaRPr lang="en-US" sz="2500">
              <a:latin typeface="Times" charset="0"/>
            </a:endParaRPr>
          </a:p>
        </p:txBody>
      </p:sp>
      <p:sp>
        <p:nvSpPr>
          <p:cNvPr id="17475" name="Freeform 75"/>
          <p:cNvSpPr>
            <a:spLocks/>
          </p:cNvSpPr>
          <p:nvPr/>
        </p:nvSpPr>
        <p:spPr bwMode="auto">
          <a:xfrm>
            <a:off x="6619875" y="3862388"/>
            <a:ext cx="227013" cy="80962"/>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17476" name="AutoShape 76"/>
          <p:cNvSpPr>
            <a:spLocks noChangeArrowheads="1"/>
          </p:cNvSpPr>
          <p:nvPr/>
        </p:nvSpPr>
        <p:spPr bwMode="auto">
          <a:xfrm>
            <a:off x="6003925" y="3765550"/>
            <a:ext cx="725488" cy="300038"/>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17477" name="Rectangle 77"/>
          <p:cNvSpPr>
            <a:spLocks noChangeArrowheads="1"/>
          </p:cNvSpPr>
          <p:nvPr/>
        </p:nvSpPr>
        <p:spPr bwMode="auto">
          <a:xfrm>
            <a:off x="6092825" y="3929063"/>
            <a:ext cx="1905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7478" name="Rectangle 78"/>
          <p:cNvSpPr>
            <a:spLocks noChangeArrowheads="1"/>
          </p:cNvSpPr>
          <p:nvPr/>
        </p:nvSpPr>
        <p:spPr bwMode="auto">
          <a:xfrm>
            <a:off x="6002338" y="4124325"/>
            <a:ext cx="1905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7479" name="Rectangle 79"/>
          <p:cNvSpPr>
            <a:spLocks noChangeArrowheads="1"/>
          </p:cNvSpPr>
          <p:nvPr/>
        </p:nvSpPr>
        <p:spPr bwMode="auto">
          <a:xfrm>
            <a:off x="5959475" y="3897313"/>
            <a:ext cx="1047750" cy="434975"/>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480" name="Line 80"/>
          <p:cNvSpPr>
            <a:spLocks noChangeShapeType="1"/>
          </p:cNvSpPr>
          <p:nvPr/>
        </p:nvSpPr>
        <p:spPr bwMode="auto">
          <a:xfrm flipV="1">
            <a:off x="5978525" y="3884613"/>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81" name="Line 81"/>
          <p:cNvSpPr>
            <a:spLocks noChangeShapeType="1"/>
          </p:cNvSpPr>
          <p:nvPr/>
        </p:nvSpPr>
        <p:spPr bwMode="auto">
          <a:xfrm flipV="1">
            <a:off x="6199188" y="3887788"/>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17482" name="Line 82"/>
          <p:cNvSpPr>
            <a:spLocks noChangeShapeType="1"/>
          </p:cNvSpPr>
          <p:nvPr/>
        </p:nvSpPr>
        <p:spPr bwMode="auto">
          <a:xfrm>
            <a:off x="6011863" y="4240213"/>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83" name="Line 83"/>
          <p:cNvSpPr>
            <a:spLocks noChangeShapeType="1"/>
          </p:cNvSpPr>
          <p:nvPr/>
        </p:nvSpPr>
        <p:spPr bwMode="auto">
          <a:xfrm>
            <a:off x="6011863" y="4062413"/>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84" name="Rectangle 84"/>
          <p:cNvSpPr>
            <a:spLocks noChangeArrowheads="1"/>
          </p:cNvSpPr>
          <p:nvPr/>
        </p:nvSpPr>
        <p:spPr bwMode="auto">
          <a:xfrm>
            <a:off x="6045200" y="3730625"/>
            <a:ext cx="472830" cy="21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يشوع   </a:t>
            </a:r>
            <a:endParaRPr lang="en-US" sz="800" b="1" dirty="0">
              <a:solidFill>
                <a:srgbClr val="000000"/>
              </a:solidFill>
              <a:latin typeface="Arial" panose="020B0604020202020204" pitchFamily="34" charset="0"/>
              <a:cs typeface="Arial" panose="020B0604020202020204" pitchFamily="34" charset="0"/>
            </a:endParaRPr>
          </a:p>
        </p:txBody>
      </p:sp>
      <p:sp>
        <p:nvSpPr>
          <p:cNvPr id="17485" name="AutoShape 85"/>
          <p:cNvSpPr>
            <a:spLocks noChangeArrowheads="1"/>
          </p:cNvSpPr>
          <p:nvPr/>
        </p:nvSpPr>
        <p:spPr bwMode="auto">
          <a:xfrm>
            <a:off x="5969000" y="6121400"/>
            <a:ext cx="803275" cy="112553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486" name="Rectangle 86"/>
          <p:cNvSpPr>
            <a:spLocks noChangeArrowheads="1"/>
          </p:cNvSpPr>
          <p:nvPr/>
        </p:nvSpPr>
        <p:spPr bwMode="auto">
          <a:xfrm>
            <a:off x="5967413" y="6272213"/>
            <a:ext cx="1047750" cy="132556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487" name="Line 87"/>
          <p:cNvSpPr>
            <a:spLocks noChangeShapeType="1"/>
          </p:cNvSpPr>
          <p:nvPr/>
        </p:nvSpPr>
        <p:spPr bwMode="auto">
          <a:xfrm flipV="1">
            <a:off x="5983288" y="6265863"/>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88" name="Line 88"/>
          <p:cNvSpPr>
            <a:spLocks noChangeShapeType="1"/>
          </p:cNvSpPr>
          <p:nvPr/>
        </p:nvSpPr>
        <p:spPr bwMode="auto">
          <a:xfrm flipV="1">
            <a:off x="6191250" y="6262688"/>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89" name="Rectangle 89"/>
          <p:cNvSpPr>
            <a:spLocks noChangeArrowheads="1"/>
          </p:cNvSpPr>
          <p:nvPr/>
        </p:nvSpPr>
        <p:spPr bwMode="auto">
          <a:xfrm>
            <a:off x="5986463" y="6080125"/>
            <a:ext cx="623512" cy="295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1300" b="1" dirty="0">
                <a:solidFill>
                  <a:srgbClr val="000000"/>
                </a:solidFill>
                <a:latin typeface="Arial" panose="020B0604020202020204" pitchFamily="34" charset="0"/>
                <a:cs typeface="Arial" panose="020B0604020202020204" pitchFamily="34" charset="0"/>
              </a:rPr>
              <a:t>المسيح </a:t>
            </a:r>
            <a:endParaRPr lang="en-US" sz="1300" b="1" dirty="0">
              <a:solidFill>
                <a:srgbClr val="000000"/>
              </a:solidFill>
              <a:latin typeface="Arial" panose="020B0604020202020204" pitchFamily="34" charset="0"/>
              <a:cs typeface="Arial" panose="020B0604020202020204" pitchFamily="34" charset="0"/>
            </a:endParaRPr>
          </a:p>
        </p:txBody>
      </p:sp>
      <p:sp>
        <p:nvSpPr>
          <p:cNvPr id="17490" name="Line 90"/>
          <p:cNvSpPr>
            <a:spLocks noChangeShapeType="1"/>
          </p:cNvSpPr>
          <p:nvPr/>
        </p:nvSpPr>
        <p:spPr bwMode="auto">
          <a:xfrm>
            <a:off x="6011863" y="6607175"/>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91" name="Line 91"/>
          <p:cNvSpPr>
            <a:spLocks noChangeShapeType="1"/>
          </p:cNvSpPr>
          <p:nvPr/>
        </p:nvSpPr>
        <p:spPr bwMode="auto">
          <a:xfrm>
            <a:off x="6007100" y="7327900"/>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92" name="Line 92"/>
          <p:cNvSpPr>
            <a:spLocks noChangeShapeType="1"/>
          </p:cNvSpPr>
          <p:nvPr/>
        </p:nvSpPr>
        <p:spPr bwMode="auto">
          <a:xfrm>
            <a:off x="6007100" y="751046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93" name="Line 93"/>
          <p:cNvSpPr>
            <a:spLocks noChangeShapeType="1"/>
          </p:cNvSpPr>
          <p:nvPr/>
        </p:nvSpPr>
        <p:spPr bwMode="auto">
          <a:xfrm>
            <a:off x="6013450" y="6973888"/>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94" name="Line 94"/>
          <p:cNvSpPr>
            <a:spLocks noChangeShapeType="1"/>
          </p:cNvSpPr>
          <p:nvPr/>
        </p:nvSpPr>
        <p:spPr bwMode="auto">
          <a:xfrm flipV="1">
            <a:off x="6011863" y="7143750"/>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95" name="Line 95"/>
          <p:cNvSpPr>
            <a:spLocks noChangeShapeType="1"/>
          </p:cNvSpPr>
          <p:nvPr/>
        </p:nvSpPr>
        <p:spPr bwMode="auto">
          <a:xfrm flipV="1">
            <a:off x="6011863" y="6789738"/>
            <a:ext cx="960437"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96" name="Line 96"/>
          <p:cNvSpPr>
            <a:spLocks noChangeShapeType="1"/>
          </p:cNvSpPr>
          <p:nvPr/>
        </p:nvSpPr>
        <p:spPr bwMode="auto">
          <a:xfrm>
            <a:off x="6013450" y="6429375"/>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97" name="AutoShape 97"/>
          <p:cNvSpPr>
            <a:spLocks noChangeArrowheads="1"/>
          </p:cNvSpPr>
          <p:nvPr/>
        </p:nvSpPr>
        <p:spPr bwMode="auto">
          <a:xfrm>
            <a:off x="4624388" y="6556375"/>
            <a:ext cx="803275" cy="358775"/>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498" name="Line 98"/>
          <p:cNvSpPr>
            <a:spLocks noChangeShapeType="1"/>
          </p:cNvSpPr>
          <p:nvPr/>
        </p:nvSpPr>
        <p:spPr bwMode="auto">
          <a:xfrm flipV="1">
            <a:off x="4630738" y="6697663"/>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99" name="Line 99"/>
          <p:cNvSpPr>
            <a:spLocks noChangeShapeType="1"/>
          </p:cNvSpPr>
          <p:nvPr/>
        </p:nvSpPr>
        <p:spPr bwMode="auto">
          <a:xfrm flipV="1">
            <a:off x="4837113" y="6700838"/>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00" name="Line 100"/>
          <p:cNvSpPr>
            <a:spLocks noChangeShapeType="1"/>
          </p:cNvSpPr>
          <p:nvPr/>
        </p:nvSpPr>
        <p:spPr bwMode="auto">
          <a:xfrm>
            <a:off x="4659313" y="7046913"/>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01" name="Line 101"/>
          <p:cNvSpPr>
            <a:spLocks noChangeShapeType="1"/>
          </p:cNvSpPr>
          <p:nvPr/>
        </p:nvSpPr>
        <p:spPr bwMode="auto">
          <a:xfrm>
            <a:off x="4660900" y="6870700"/>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02" name="Rectangle 102"/>
          <p:cNvSpPr>
            <a:spLocks noChangeArrowheads="1"/>
          </p:cNvSpPr>
          <p:nvPr/>
        </p:nvSpPr>
        <p:spPr bwMode="auto">
          <a:xfrm>
            <a:off x="4619625" y="6704013"/>
            <a:ext cx="1047750" cy="439737"/>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503" name="Line 103"/>
          <p:cNvSpPr>
            <a:spLocks noChangeShapeType="1"/>
          </p:cNvSpPr>
          <p:nvPr/>
        </p:nvSpPr>
        <p:spPr bwMode="auto">
          <a:xfrm flipV="1">
            <a:off x="4627563" y="6707188"/>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04" name="Line 104"/>
          <p:cNvSpPr>
            <a:spLocks noChangeShapeType="1"/>
          </p:cNvSpPr>
          <p:nvPr/>
        </p:nvSpPr>
        <p:spPr bwMode="auto">
          <a:xfrm flipV="1">
            <a:off x="4848225" y="6716713"/>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05" name="Rectangle 105"/>
          <p:cNvSpPr>
            <a:spLocks noChangeArrowheads="1"/>
          </p:cNvSpPr>
          <p:nvPr/>
        </p:nvSpPr>
        <p:spPr bwMode="auto">
          <a:xfrm>
            <a:off x="4676775" y="6537325"/>
            <a:ext cx="429549" cy="21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الصمت</a:t>
            </a:r>
            <a:endParaRPr lang="en-US" sz="800" b="1" dirty="0">
              <a:solidFill>
                <a:srgbClr val="000000"/>
              </a:solidFill>
              <a:latin typeface="Arial" panose="020B0604020202020204" pitchFamily="34" charset="0"/>
              <a:cs typeface="Arial" panose="020B0604020202020204" pitchFamily="34" charset="0"/>
            </a:endParaRPr>
          </a:p>
        </p:txBody>
      </p:sp>
      <p:sp>
        <p:nvSpPr>
          <p:cNvPr id="17506" name="Line 106"/>
          <p:cNvSpPr>
            <a:spLocks noChangeShapeType="1"/>
          </p:cNvSpPr>
          <p:nvPr/>
        </p:nvSpPr>
        <p:spPr bwMode="auto">
          <a:xfrm>
            <a:off x="4694238" y="7050088"/>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07" name="Line 107"/>
          <p:cNvSpPr>
            <a:spLocks noChangeShapeType="1"/>
          </p:cNvSpPr>
          <p:nvPr/>
        </p:nvSpPr>
        <p:spPr bwMode="auto">
          <a:xfrm>
            <a:off x="4686300" y="6873875"/>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08" name="Rectangle 108"/>
          <p:cNvSpPr>
            <a:spLocks noChangeArrowheads="1"/>
          </p:cNvSpPr>
          <p:nvPr/>
        </p:nvSpPr>
        <p:spPr bwMode="auto">
          <a:xfrm>
            <a:off x="1854200" y="6932613"/>
            <a:ext cx="1335088"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Helvetica" charset="0"/>
            </a:endParaRPr>
          </a:p>
        </p:txBody>
      </p:sp>
      <p:sp>
        <p:nvSpPr>
          <p:cNvPr id="17509" name="Rectangle 109"/>
          <p:cNvSpPr>
            <a:spLocks noChangeArrowheads="1"/>
          </p:cNvSpPr>
          <p:nvPr/>
        </p:nvSpPr>
        <p:spPr bwMode="auto">
          <a:xfrm>
            <a:off x="1854200" y="6932613"/>
            <a:ext cx="1335088"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Helvetica" charset="0"/>
            </a:endParaRPr>
          </a:p>
        </p:txBody>
      </p:sp>
      <p:grpSp>
        <p:nvGrpSpPr>
          <p:cNvPr id="17510" name="Group 111"/>
          <p:cNvGrpSpPr>
            <a:grpSpLocks/>
          </p:cNvGrpSpPr>
          <p:nvPr/>
        </p:nvGrpSpPr>
        <p:grpSpPr bwMode="auto">
          <a:xfrm>
            <a:off x="1903413" y="5743575"/>
            <a:ext cx="454025" cy="366713"/>
            <a:chOff x="1861" y="3469"/>
            <a:chExt cx="240" cy="224"/>
          </a:xfrm>
        </p:grpSpPr>
        <p:pic>
          <p:nvPicPr>
            <p:cNvPr id="17601" name="Picture 1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7602" name="Rectangle 113"/>
            <p:cNvSpPr>
              <a:spLocks noChangeArrowheads="1"/>
            </p:cNvSpPr>
            <p:nvPr/>
          </p:nvSpPr>
          <p:spPr bwMode="auto">
            <a:xfrm>
              <a:off x="1927" y="3526"/>
              <a:ext cx="101" cy="8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6016" tIns="47166" rIns="96016" bIns="47166">
              <a:spAutoFit/>
            </a:bodyPr>
            <a:lstStyle/>
            <a:p>
              <a:endParaRPr lang="en-US"/>
            </a:p>
          </p:txBody>
        </p:sp>
      </p:grpSp>
      <p:grpSp>
        <p:nvGrpSpPr>
          <p:cNvPr id="17511" name="Group 114"/>
          <p:cNvGrpSpPr>
            <a:grpSpLocks/>
          </p:cNvGrpSpPr>
          <p:nvPr/>
        </p:nvGrpSpPr>
        <p:grpSpPr bwMode="auto">
          <a:xfrm>
            <a:off x="1895475" y="6116638"/>
            <a:ext cx="1047750" cy="1844675"/>
            <a:chOff x="1860" y="3618"/>
            <a:chExt cx="600" cy="1126"/>
          </a:xfrm>
        </p:grpSpPr>
        <p:sp>
          <p:nvSpPr>
            <p:cNvPr id="17586" name="AutoShape 115"/>
            <p:cNvSpPr>
              <a:spLocks noChangeArrowheads="1"/>
            </p:cNvSpPr>
            <p:nvPr/>
          </p:nvSpPr>
          <p:spPr bwMode="auto">
            <a:xfrm>
              <a:off x="1860" y="3618"/>
              <a:ext cx="460" cy="687"/>
            </a:xfrm>
            <a:prstGeom prst="roundRect">
              <a:avLst>
                <a:gd name="adj" fmla="val 16667"/>
              </a:avLst>
            </a:prstGeom>
            <a:solidFill>
              <a:schemeClr val="bg1"/>
            </a:solidFill>
            <a:ln w="19050">
              <a:solidFill>
                <a:schemeClr val="tx1"/>
              </a:solidFill>
              <a:round/>
              <a:headEnd/>
              <a:tailEnd/>
            </a:ln>
          </p:spPr>
          <p:txBody>
            <a:bodyPr lIns="96016" tIns="47166" rIns="96016" bIns="47166">
              <a:spAutoFit/>
            </a:bodyPr>
            <a:lstStyle/>
            <a:p>
              <a:endParaRPr lang="en-US"/>
            </a:p>
          </p:txBody>
        </p:sp>
        <p:sp>
          <p:nvSpPr>
            <p:cNvPr id="17587" name="Rectangle 116"/>
            <p:cNvSpPr>
              <a:spLocks noChangeArrowheads="1"/>
            </p:cNvSpPr>
            <p:nvPr/>
          </p:nvSpPr>
          <p:spPr bwMode="auto">
            <a:xfrm>
              <a:off x="1860" y="3710"/>
              <a:ext cx="600" cy="1034"/>
            </a:xfrm>
            <a:prstGeom prst="rect">
              <a:avLst/>
            </a:prstGeom>
            <a:solidFill>
              <a:schemeClr val="bg1"/>
            </a:solidFill>
            <a:ln w="19050">
              <a:solidFill>
                <a:srgbClr val="000000"/>
              </a:solidFill>
              <a:miter lim="800000"/>
              <a:headEnd/>
              <a:tailEnd/>
            </a:ln>
          </p:spPr>
          <p:txBody>
            <a:bodyPr lIns="96016" tIns="47166" rIns="96016" bIns="47166">
              <a:spAutoFit/>
            </a:bodyPr>
            <a:lstStyle/>
            <a:p>
              <a:endParaRPr lang="en-US"/>
            </a:p>
          </p:txBody>
        </p:sp>
        <p:sp>
          <p:nvSpPr>
            <p:cNvPr id="17588" name="Line 117"/>
            <p:cNvSpPr>
              <a:spLocks noChangeShapeType="1"/>
            </p:cNvSpPr>
            <p:nvPr/>
          </p:nvSpPr>
          <p:spPr bwMode="auto">
            <a:xfrm flipV="1">
              <a:off x="1866" y="3714"/>
              <a:ext cx="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89" name="Line 118"/>
            <p:cNvSpPr>
              <a:spLocks noChangeShapeType="1"/>
            </p:cNvSpPr>
            <p:nvPr/>
          </p:nvSpPr>
          <p:spPr bwMode="auto">
            <a:xfrm flipV="1">
              <a:off x="1992" y="3720"/>
              <a:ext cx="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0" name="Rectangle 119"/>
            <p:cNvSpPr>
              <a:spLocks noChangeArrowheads="1"/>
            </p:cNvSpPr>
            <p:nvPr/>
          </p:nvSpPr>
          <p:spPr bwMode="auto">
            <a:xfrm>
              <a:off x="1888" y="3626"/>
              <a:ext cx="42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ar-JO" sz="800" b="1" dirty="0">
                  <a:latin typeface="Arial" panose="020B0604020202020204" pitchFamily="34" charset="0"/>
                  <a:cs typeface="Arial" panose="020B0604020202020204" pitchFamily="34" charset="0"/>
                </a:rPr>
                <a:t>ملوك</a:t>
              </a:r>
              <a:endParaRPr lang="en-US" sz="800" b="1" dirty="0">
                <a:latin typeface="Arial" panose="020B0604020202020204" pitchFamily="34" charset="0"/>
                <a:cs typeface="Arial" panose="020B0604020202020204" pitchFamily="34" charset="0"/>
              </a:endParaRPr>
            </a:p>
          </p:txBody>
        </p:sp>
        <p:sp>
          <p:nvSpPr>
            <p:cNvPr id="17591" name="Line 120"/>
            <p:cNvSpPr>
              <a:spLocks noChangeShapeType="1"/>
            </p:cNvSpPr>
            <p:nvPr/>
          </p:nvSpPr>
          <p:spPr bwMode="auto">
            <a:xfrm>
              <a:off x="1882" y="3911"/>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2" name="Line 121"/>
            <p:cNvSpPr>
              <a:spLocks noChangeShapeType="1"/>
            </p:cNvSpPr>
            <p:nvPr/>
          </p:nvSpPr>
          <p:spPr bwMode="auto">
            <a:xfrm>
              <a:off x="1879" y="4351"/>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3" name="Line 122"/>
            <p:cNvSpPr>
              <a:spLocks noChangeShapeType="1"/>
            </p:cNvSpPr>
            <p:nvPr/>
          </p:nvSpPr>
          <p:spPr bwMode="auto">
            <a:xfrm>
              <a:off x="1879" y="4463"/>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4" name="Line 123"/>
            <p:cNvSpPr>
              <a:spLocks noChangeShapeType="1"/>
            </p:cNvSpPr>
            <p:nvPr/>
          </p:nvSpPr>
          <p:spPr bwMode="auto">
            <a:xfrm>
              <a:off x="1882" y="4575"/>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5" name="Line 124"/>
            <p:cNvSpPr>
              <a:spLocks noChangeShapeType="1"/>
            </p:cNvSpPr>
            <p:nvPr/>
          </p:nvSpPr>
          <p:spPr bwMode="auto">
            <a:xfrm>
              <a:off x="1883" y="4687"/>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6" name="Line 125"/>
            <p:cNvSpPr>
              <a:spLocks noChangeShapeType="1"/>
            </p:cNvSpPr>
            <p:nvPr/>
          </p:nvSpPr>
          <p:spPr bwMode="auto">
            <a:xfrm>
              <a:off x="1883" y="4135"/>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7" name="Line 126"/>
            <p:cNvSpPr>
              <a:spLocks noChangeShapeType="1"/>
            </p:cNvSpPr>
            <p:nvPr/>
          </p:nvSpPr>
          <p:spPr bwMode="auto">
            <a:xfrm flipV="1">
              <a:off x="1882" y="423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8" name="Line 127"/>
            <p:cNvSpPr>
              <a:spLocks noChangeShapeType="1"/>
            </p:cNvSpPr>
            <p:nvPr/>
          </p:nvSpPr>
          <p:spPr bwMode="auto">
            <a:xfrm flipV="1">
              <a:off x="1882" y="4023"/>
              <a:ext cx="55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599" name="Line 128"/>
            <p:cNvSpPr>
              <a:spLocks noChangeShapeType="1"/>
            </p:cNvSpPr>
            <p:nvPr/>
          </p:nvSpPr>
          <p:spPr bwMode="auto">
            <a:xfrm>
              <a:off x="1883" y="3803"/>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sp>
          <p:nvSpPr>
            <p:cNvPr id="17600" name="Line 129"/>
            <p:cNvSpPr>
              <a:spLocks noChangeShapeType="1"/>
            </p:cNvSpPr>
            <p:nvPr/>
          </p:nvSpPr>
          <p:spPr bwMode="auto">
            <a:xfrm>
              <a:off x="2161" y="3958"/>
              <a:ext cx="0" cy="76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6016" tIns="47166" rIns="96016" bIns="47166">
              <a:spAutoFit/>
            </a:bodyPr>
            <a:lstStyle/>
            <a:p>
              <a:endParaRPr lang="en-US"/>
            </a:p>
          </p:txBody>
        </p:sp>
      </p:grpSp>
      <p:grpSp>
        <p:nvGrpSpPr>
          <p:cNvPr id="17512" name="Group 130"/>
          <p:cNvGrpSpPr>
            <a:grpSpLocks/>
          </p:cNvGrpSpPr>
          <p:nvPr/>
        </p:nvGrpSpPr>
        <p:grpSpPr bwMode="auto">
          <a:xfrm>
            <a:off x="2532063" y="5749925"/>
            <a:ext cx="454025" cy="366713"/>
            <a:chOff x="1861" y="3469"/>
            <a:chExt cx="240" cy="224"/>
          </a:xfrm>
        </p:grpSpPr>
        <p:pic>
          <p:nvPicPr>
            <p:cNvPr id="17584" name="Picture 1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7585" name="Rectangle 132"/>
            <p:cNvSpPr>
              <a:spLocks noChangeArrowheads="1"/>
            </p:cNvSpPr>
            <p:nvPr/>
          </p:nvSpPr>
          <p:spPr bwMode="auto">
            <a:xfrm>
              <a:off x="1927" y="3526"/>
              <a:ext cx="101" cy="8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6016" tIns="47166" rIns="96016" bIns="47166">
              <a:spAutoFit/>
            </a:bodyPr>
            <a:lstStyle/>
            <a:p>
              <a:endParaRPr lang="en-US"/>
            </a:p>
          </p:txBody>
        </p:sp>
      </p:grpSp>
      <p:sp>
        <p:nvSpPr>
          <p:cNvPr id="17513" name="AutoShape 133"/>
          <p:cNvSpPr>
            <a:spLocks noChangeArrowheads="1"/>
          </p:cNvSpPr>
          <p:nvPr/>
        </p:nvSpPr>
        <p:spPr bwMode="auto">
          <a:xfrm>
            <a:off x="508000" y="6562725"/>
            <a:ext cx="803275" cy="49688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514" name="Rectangle 134"/>
          <p:cNvSpPr>
            <a:spLocks noChangeArrowheads="1"/>
          </p:cNvSpPr>
          <p:nvPr/>
        </p:nvSpPr>
        <p:spPr bwMode="auto">
          <a:xfrm>
            <a:off x="504825" y="6726238"/>
            <a:ext cx="1047750" cy="42545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515" name="Line 135"/>
          <p:cNvSpPr>
            <a:spLocks noChangeShapeType="1"/>
          </p:cNvSpPr>
          <p:nvPr/>
        </p:nvSpPr>
        <p:spPr bwMode="auto">
          <a:xfrm flipV="1">
            <a:off x="517525" y="6719888"/>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16" name="Line 136"/>
          <p:cNvSpPr>
            <a:spLocks noChangeShapeType="1"/>
          </p:cNvSpPr>
          <p:nvPr/>
        </p:nvSpPr>
        <p:spPr bwMode="auto">
          <a:xfrm flipV="1">
            <a:off x="730250" y="6742113"/>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17" name="Rectangle 137"/>
          <p:cNvSpPr>
            <a:spLocks noChangeArrowheads="1"/>
          </p:cNvSpPr>
          <p:nvPr/>
        </p:nvSpPr>
        <p:spPr bwMode="auto">
          <a:xfrm>
            <a:off x="531813" y="6565900"/>
            <a:ext cx="682824" cy="21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فوضى سياسية</a:t>
            </a:r>
            <a:endParaRPr lang="en-US" sz="800" b="1" dirty="0">
              <a:solidFill>
                <a:srgbClr val="000000"/>
              </a:solidFill>
              <a:latin typeface="Arial" panose="020B0604020202020204" pitchFamily="34" charset="0"/>
              <a:cs typeface="Arial" panose="020B0604020202020204" pitchFamily="34" charset="0"/>
            </a:endParaRPr>
          </a:p>
        </p:txBody>
      </p:sp>
      <p:sp>
        <p:nvSpPr>
          <p:cNvPr id="17518" name="Line 138"/>
          <p:cNvSpPr>
            <a:spLocks noChangeShapeType="1"/>
          </p:cNvSpPr>
          <p:nvPr/>
        </p:nvSpPr>
        <p:spPr bwMode="auto">
          <a:xfrm>
            <a:off x="544513" y="7045325"/>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19" name="Line 139"/>
          <p:cNvSpPr>
            <a:spLocks noChangeShapeType="1"/>
          </p:cNvSpPr>
          <p:nvPr/>
        </p:nvSpPr>
        <p:spPr bwMode="auto">
          <a:xfrm>
            <a:off x="538163" y="6869113"/>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20" name="AutoShape 140"/>
          <p:cNvSpPr>
            <a:spLocks noChangeArrowheads="1"/>
          </p:cNvSpPr>
          <p:nvPr/>
        </p:nvSpPr>
        <p:spPr bwMode="auto">
          <a:xfrm>
            <a:off x="3279775" y="6405563"/>
            <a:ext cx="803275" cy="688975"/>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521" name="Rectangle 141"/>
          <p:cNvSpPr>
            <a:spLocks noChangeArrowheads="1"/>
          </p:cNvSpPr>
          <p:nvPr/>
        </p:nvSpPr>
        <p:spPr bwMode="auto">
          <a:xfrm>
            <a:off x="3278188" y="6556375"/>
            <a:ext cx="1047750" cy="78740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522" name="Line 142"/>
          <p:cNvSpPr>
            <a:spLocks noChangeShapeType="1"/>
          </p:cNvSpPr>
          <p:nvPr/>
        </p:nvSpPr>
        <p:spPr bwMode="auto">
          <a:xfrm flipV="1">
            <a:off x="3297238" y="6535738"/>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23" name="Line 143"/>
          <p:cNvSpPr>
            <a:spLocks noChangeShapeType="1"/>
          </p:cNvSpPr>
          <p:nvPr/>
        </p:nvSpPr>
        <p:spPr bwMode="auto">
          <a:xfrm flipV="1">
            <a:off x="3503613" y="6546850"/>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24" name="Rectangle 144"/>
          <p:cNvSpPr>
            <a:spLocks noChangeArrowheads="1"/>
          </p:cNvSpPr>
          <p:nvPr/>
        </p:nvSpPr>
        <p:spPr bwMode="auto">
          <a:xfrm>
            <a:off x="3278188" y="6408738"/>
            <a:ext cx="456800" cy="21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العبودية</a:t>
            </a:r>
            <a:endParaRPr lang="en-US" sz="800" b="1" dirty="0">
              <a:solidFill>
                <a:srgbClr val="000000"/>
              </a:solidFill>
              <a:latin typeface="Arial" panose="020B0604020202020204" pitchFamily="34" charset="0"/>
              <a:cs typeface="Arial" panose="020B0604020202020204" pitchFamily="34" charset="0"/>
            </a:endParaRPr>
          </a:p>
        </p:txBody>
      </p:sp>
      <p:sp>
        <p:nvSpPr>
          <p:cNvPr id="17525" name="Rectangle 145"/>
          <p:cNvSpPr>
            <a:spLocks noChangeArrowheads="1"/>
          </p:cNvSpPr>
          <p:nvPr/>
        </p:nvSpPr>
        <p:spPr bwMode="auto">
          <a:xfrm>
            <a:off x="3322638" y="6392863"/>
            <a:ext cx="92075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Chicago" charset="0"/>
            </a:endParaRPr>
          </a:p>
        </p:txBody>
      </p:sp>
      <p:sp>
        <p:nvSpPr>
          <p:cNvPr id="17526" name="Line 146"/>
          <p:cNvSpPr>
            <a:spLocks noChangeShapeType="1"/>
          </p:cNvSpPr>
          <p:nvPr/>
        </p:nvSpPr>
        <p:spPr bwMode="auto">
          <a:xfrm>
            <a:off x="3314700" y="6896100"/>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27" name="Line 147"/>
          <p:cNvSpPr>
            <a:spLocks noChangeShapeType="1"/>
          </p:cNvSpPr>
          <p:nvPr/>
        </p:nvSpPr>
        <p:spPr bwMode="auto">
          <a:xfrm>
            <a:off x="3316288" y="6719888"/>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28" name="Rectangle 148"/>
          <p:cNvSpPr>
            <a:spLocks noChangeArrowheads="1"/>
          </p:cNvSpPr>
          <p:nvPr/>
        </p:nvSpPr>
        <p:spPr bwMode="auto">
          <a:xfrm>
            <a:off x="3348038" y="7072313"/>
            <a:ext cx="914400" cy="263525"/>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endParaRPr lang="en-US" sz="1100" b="1">
              <a:solidFill>
                <a:srgbClr val="000000"/>
              </a:solidFill>
              <a:latin typeface="Helvetica" charset="0"/>
            </a:endParaRPr>
          </a:p>
        </p:txBody>
      </p:sp>
      <p:sp>
        <p:nvSpPr>
          <p:cNvPr id="17529" name="Line 149"/>
          <p:cNvSpPr>
            <a:spLocks noChangeShapeType="1"/>
          </p:cNvSpPr>
          <p:nvPr/>
        </p:nvSpPr>
        <p:spPr bwMode="auto">
          <a:xfrm>
            <a:off x="3316288" y="726440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30" name="Line 150"/>
          <p:cNvSpPr>
            <a:spLocks noChangeShapeType="1"/>
          </p:cNvSpPr>
          <p:nvPr/>
        </p:nvSpPr>
        <p:spPr bwMode="auto">
          <a:xfrm flipV="1">
            <a:off x="3314700" y="7080250"/>
            <a:ext cx="960438"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31" name="Text Box 151"/>
          <p:cNvSpPr txBox="1">
            <a:spLocks noChangeArrowheads="1"/>
          </p:cNvSpPr>
          <p:nvPr/>
        </p:nvSpPr>
        <p:spPr bwMode="auto">
          <a:xfrm>
            <a:off x="422275" y="1362075"/>
            <a:ext cx="6899275" cy="55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ar-JO" sz="1500" b="1" dirty="0">
                <a:latin typeface="Arial" panose="020B0604020202020204" pitchFamily="34" charset="0"/>
                <a:cs typeface="Arial" panose="020B0604020202020204" pitchFamily="34" charset="0"/>
              </a:rPr>
              <a:t>هذه صفحة مطبوعة من الامام و الخلف ، قصا بمحاذة الخطوط المتقطعة لتقديم سلسلة من البطاقات التعليمية الصغيرة للتنقيب عن المحتويات الفردية لكل مجلد من مجلدات الكتاب المقدس        </a:t>
            </a:r>
            <a:endParaRPr lang="en-US" sz="1500" b="1" dirty="0">
              <a:latin typeface="Arial" panose="020B0604020202020204" pitchFamily="34" charset="0"/>
              <a:cs typeface="Arial" panose="020B0604020202020204" pitchFamily="34" charset="0"/>
            </a:endParaRPr>
          </a:p>
        </p:txBody>
      </p:sp>
      <p:sp>
        <p:nvSpPr>
          <p:cNvPr id="217240" name="Rectangle 152"/>
          <p:cNvSpPr>
            <a:spLocks noChangeArrowheads="1"/>
          </p:cNvSpPr>
          <p:nvPr/>
        </p:nvSpPr>
        <p:spPr bwMode="auto">
          <a:xfrm>
            <a:off x="2432050" y="822325"/>
            <a:ext cx="2747930" cy="559638"/>
          </a:xfrm>
          <a:prstGeom prst="rect">
            <a:avLst/>
          </a:prstGeom>
          <a:noFill/>
          <a:ln w="9525">
            <a:noFill/>
            <a:miter lim="800000"/>
            <a:headEnd/>
            <a:tailEnd/>
          </a:ln>
          <a:effectLst>
            <a:outerShdw blurRad="63500" dist="46662" dir="3284183" algn="ctr" rotWithShape="0">
              <a:srgbClr val="CCCCCC">
                <a:alpha val="74998"/>
              </a:srgbClr>
            </a:outerShdw>
          </a:effectLst>
        </p:spPr>
        <p:txBody>
          <a:bodyPr wrap="none" lIns="97027" tIns="48513" rIns="97027" bIns="48513">
            <a:spAutoFit/>
          </a:bodyPr>
          <a:lstStyle/>
          <a:p>
            <a:pPr defTabSz="969963">
              <a:defRPr/>
            </a:pPr>
            <a:r>
              <a:rPr lang="en-US" sz="3000" b="1" i="1" dirty="0">
                <a:latin typeface="Helvetica" pitchFamily="-107" charset="0"/>
                <a:ea typeface="+mn-ea"/>
                <a:cs typeface="+mn-cs"/>
              </a:rPr>
              <a:t>TQC </a:t>
            </a:r>
            <a:r>
              <a:rPr lang="ar-JO" sz="3000" b="1" i="1" dirty="0">
                <a:latin typeface="Arial" panose="020B0604020202020204" pitchFamily="34" charset="0"/>
                <a:ea typeface="+mn-ea"/>
                <a:cs typeface="Arial" panose="020B0604020202020204" pitchFamily="34" charset="0"/>
              </a:rPr>
              <a:t>بطاقات فلاش</a:t>
            </a:r>
            <a:endParaRPr lang="en-US" sz="3000" b="1" i="1" dirty="0">
              <a:latin typeface="Arial" panose="020B0604020202020204" pitchFamily="34" charset="0"/>
              <a:ea typeface="+mn-ea"/>
              <a:cs typeface="Arial" panose="020B0604020202020204" pitchFamily="34" charset="0"/>
            </a:endParaRPr>
          </a:p>
        </p:txBody>
      </p:sp>
      <p:sp>
        <p:nvSpPr>
          <p:cNvPr id="17533" name="Text Box 153"/>
          <p:cNvSpPr txBox="1">
            <a:spLocks noChangeArrowheads="1"/>
          </p:cNvSpPr>
          <p:nvPr/>
        </p:nvSpPr>
        <p:spPr bwMode="auto">
          <a:xfrm>
            <a:off x="701675" y="8077200"/>
            <a:ext cx="612775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4200" i="1" dirty="0">
                <a:latin typeface="Arial" panose="020B0604020202020204" pitchFamily="34" charset="0"/>
                <a:cs typeface="Arial" panose="020B0604020202020204" pitchFamily="34" charset="0"/>
              </a:rPr>
              <a:t>جانب السؤال</a:t>
            </a:r>
            <a:endParaRPr lang="en-US" sz="4200" i="1" dirty="0">
              <a:latin typeface="Arial" panose="020B0604020202020204" pitchFamily="34" charset="0"/>
              <a:cs typeface="Arial" panose="020B0604020202020204" pitchFamily="34" charset="0"/>
            </a:endParaRPr>
          </a:p>
        </p:txBody>
      </p:sp>
      <p:sp>
        <p:nvSpPr>
          <p:cNvPr id="17534" name="Rectangle 154"/>
          <p:cNvSpPr>
            <a:spLocks noChangeArrowheads="1"/>
          </p:cNvSpPr>
          <p:nvPr/>
        </p:nvSpPr>
        <p:spPr bwMode="auto">
          <a:xfrm>
            <a:off x="320675" y="2686050"/>
            <a:ext cx="6858000" cy="5535613"/>
          </a:xfrm>
          <a:prstGeom prst="rect">
            <a:avLst/>
          </a:prstGeom>
          <a:noFill/>
          <a:ln w="9525">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7535" name="Line 155"/>
          <p:cNvSpPr>
            <a:spLocks noChangeShapeType="1"/>
          </p:cNvSpPr>
          <p:nvPr/>
        </p:nvSpPr>
        <p:spPr bwMode="auto">
          <a:xfrm>
            <a:off x="1712913" y="2697163"/>
            <a:ext cx="0" cy="5502275"/>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36" name="Line 156"/>
          <p:cNvSpPr>
            <a:spLocks noChangeShapeType="1"/>
          </p:cNvSpPr>
          <p:nvPr/>
        </p:nvSpPr>
        <p:spPr bwMode="auto">
          <a:xfrm>
            <a:off x="3092450" y="2701925"/>
            <a:ext cx="0" cy="5522913"/>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37" name="Line 157"/>
          <p:cNvSpPr>
            <a:spLocks noChangeShapeType="1"/>
          </p:cNvSpPr>
          <p:nvPr/>
        </p:nvSpPr>
        <p:spPr bwMode="auto">
          <a:xfrm>
            <a:off x="4457700" y="2693988"/>
            <a:ext cx="0" cy="551815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38" name="Line 158"/>
          <p:cNvSpPr>
            <a:spLocks noChangeShapeType="1"/>
          </p:cNvSpPr>
          <p:nvPr/>
        </p:nvSpPr>
        <p:spPr bwMode="auto">
          <a:xfrm>
            <a:off x="5818188" y="2697163"/>
            <a:ext cx="0" cy="5541962"/>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39" name="Line 159"/>
          <p:cNvSpPr>
            <a:spLocks noChangeShapeType="1"/>
          </p:cNvSpPr>
          <p:nvPr/>
        </p:nvSpPr>
        <p:spPr bwMode="auto">
          <a:xfrm>
            <a:off x="338138" y="5454650"/>
            <a:ext cx="6865937"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40" name="Text Box 161"/>
          <p:cNvSpPr txBox="1">
            <a:spLocks noChangeArrowheads="1"/>
          </p:cNvSpPr>
          <p:nvPr/>
        </p:nvSpPr>
        <p:spPr bwMode="auto">
          <a:xfrm>
            <a:off x="304800" y="2784475"/>
            <a:ext cx="140493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 ق م </a:t>
            </a:r>
            <a:endParaRPr lang="en-US" sz="800" b="1" dirty="0">
              <a:latin typeface="Arial" panose="020B0604020202020204" pitchFamily="34" charset="0"/>
              <a:cs typeface="Arial" panose="020B0604020202020204" pitchFamily="34" charset="0"/>
            </a:endParaRPr>
          </a:p>
        </p:txBody>
      </p:sp>
      <p:sp>
        <p:nvSpPr>
          <p:cNvPr id="17541" name="Text Box 162"/>
          <p:cNvSpPr txBox="1">
            <a:spLocks noChangeArrowheads="1"/>
          </p:cNvSpPr>
          <p:nvPr/>
        </p:nvSpPr>
        <p:spPr bwMode="auto">
          <a:xfrm>
            <a:off x="1644650" y="2784475"/>
            <a:ext cx="140493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ق م </a:t>
            </a:r>
            <a:endParaRPr lang="en-US" sz="800" b="1" dirty="0">
              <a:latin typeface="Arial" panose="020B0604020202020204" pitchFamily="34" charset="0"/>
              <a:cs typeface="Arial" panose="020B0604020202020204" pitchFamily="34" charset="0"/>
            </a:endParaRPr>
          </a:p>
        </p:txBody>
      </p:sp>
      <p:sp>
        <p:nvSpPr>
          <p:cNvPr id="17542" name="Text Box 163"/>
          <p:cNvSpPr txBox="1">
            <a:spLocks noChangeArrowheads="1"/>
          </p:cNvSpPr>
          <p:nvPr/>
        </p:nvSpPr>
        <p:spPr bwMode="auto">
          <a:xfrm>
            <a:off x="3062288" y="2784475"/>
            <a:ext cx="1404937"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ق م</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Helvetica" charset="0"/>
            </a:endParaRPr>
          </a:p>
        </p:txBody>
      </p:sp>
      <p:sp>
        <p:nvSpPr>
          <p:cNvPr id="17543" name="Text Box 164"/>
          <p:cNvSpPr txBox="1">
            <a:spLocks noChangeArrowheads="1"/>
          </p:cNvSpPr>
          <p:nvPr/>
        </p:nvSpPr>
        <p:spPr bwMode="auto">
          <a:xfrm>
            <a:off x="4425950" y="2784475"/>
            <a:ext cx="1406525"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ق م  </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Helvetica" charset="0"/>
            </a:endParaRPr>
          </a:p>
        </p:txBody>
      </p:sp>
      <p:sp>
        <p:nvSpPr>
          <p:cNvPr id="17544" name="Text Box 165"/>
          <p:cNvSpPr txBox="1">
            <a:spLocks noChangeArrowheads="1"/>
          </p:cNvSpPr>
          <p:nvPr/>
        </p:nvSpPr>
        <p:spPr bwMode="auto">
          <a:xfrm>
            <a:off x="5808663" y="2784475"/>
            <a:ext cx="1404937"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ق م</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Helvetica" charset="0"/>
            </a:endParaRPr>
          </a:p>
        </p:txBody>
      </p:sp>
      <p:sp>
        <p:nvSpPr>
          <p:cNvPr id="17545" name="Text Box 167"/>
          <p:cNvSpPr txBox="1">
            <a:spLocks noChangeArrowheads="1"/>
          </p:cNvSpPr>
          <p:nvPr/>
        </p:nvSpPr>
        <p:spPr bwMode="auto">
          <a:xfrm>
            <a:off x="334963" y="5554663"/>
            <a:ext cx="1406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Helvetica" charset="0"/>
            </a:endParaRPr>
          </a:p>
        </p:txBody>
      </p:sp>
      <p:sp>
        <p:nvSpPr>
          <p:cNvPr id="17546" name="Text Box 168"/>
          <p:cNvSpPr txBox="1">
            <a:spLocks noChangeArrowheads="1"/>
          </p:cNvSpPr>
          <p:nvPr/>
        </p:nvSpPr>
        <p:spPr bwMode="auto">
          <a:xfrm>
            <a:off x="1731963" y="5561013"/>
            <a:ext cx="1406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ق م</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Helvetica" charset="0"/>
            </a:endParaRPr>
          </a:p>
        </p:txBody>
      </p:sp>
      <p:sp>
        <p:nvSpPr>
          <p:cNvPr id="17547" name="Text Box 169"/>
          <p:cNvSpPr txBox="1">
            <a:spLocks noChangeArrowheads="1"/>
          </p:cNvSpPr>
          <p:nvPr/>
        </p:nvSpPr>
        <p:spPr bwMode="auto">
          <a:xfrm>
            <a:off x="3073400" y="5554663"/>
            <a:ext cx="1404938"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ق م </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Helvetica" charset="0"/>
            </a:endParaRPr>
          </a:p>
        </p:txBody>
      </p:sp>
      <p:sp>
        <p:nvSpPr>
          <p:cNvPr id="17548" name="Text Box 170"/>
          <p:cNvSpPr txBox="1">
            <a:spLocks noChangeArrowheads="1"/>
          </p:cNvSpPr>
          <p:nvPr/>
        </p:nvSpPr>
        <p:spPr bwMode="auto">
          <a:xfrm>
            <a:off x="4451350" y="5554663"/>
            <a:ext cx="1404938"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ق م </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Helvetica" charset="0"/>
            </a:endParaRPr>
          </a:p>
        </p:txBody>
      </p:sp>
      <p:sp>
        <p:nvSpPr>
          <p:cNvPr id="17549" name="Text Box 171"/>
          <p:cNvSpPr txBox="1">
            <a:spLocks noChangeArrowheads="1"/>
          </p:cNvSpPr>
          <p:nvPr/>
        </p:nvSpPr>
        <p:spPr bwMode="auto">
          <a:xfrm>
            <a:off x="5838825" y="5551488"/>
            <a:ext cx="1406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ق م </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Helvetica" charset="0"/>
            </a:endParaRPr>
          </a:p>
        </p:txBody>
      </p:sp>
      <p:grpSp>
        <p:nvGrpSpPr>
          <p:cNvPr id="17550" name="Group 176"/>
          <p:cNvGrpSpPr>
            <a:grpSpLocks/>
          </p:cNvGrpSpPr>
          <p:nvPr/>
        </p:nvGrpSpPr>
        <p:grpSpPr bwMode="auto">
          <a:xfrm>
            <a:off x="1443038" y="5197475"/>
            <a:ext cx="1712912" cy="307975"/>
            <a:chOff x="331" y="2829"/>
            <a:chExt cx="981" cy="188"/>
          </a:xfrm>
        </p:grpSpPr>
        <p:sp>
          <p:nvSpPr>
            <p:cNvPr id="17582" name="Text Box 177"/>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dirty="0">
                  <a:latin typeface="Arial" panose="020B0604020202020204" pitchFamily="34" charset="0"/>
                  <a:cs typeface="Arial" panose="020B0604020202020204" pitchFamily="34" charset="0"/>
                </a:rPr>
                <a:t>الكتاب المقدس ....أساسي</a:t>
              </a:r>
              <a:endParaRPr lang="en-US" sz="900" dirty="0">
                <a:latin typeface="Arial" panose="020B0604020202020204" pitchFamily="34" charset="0"/>
                <a:cs typeface="Arial" panose="020B0604020202020204" pitchFamily="34" charset="0"/>
              </a:endParaRPr>
            </a:p>
          </p:txBody>
        </p:sp>
        <p:sp>
          <p:nvSpPr>
            <p:cNvPr id="17583" name="Text Box 178"/>
            <p:cNvSpPr txBox="1">
              <a:spLocks noChangeArrowheads="1"/>
            </p:cNvSpPr>
            <p:nvPr/>
          </p:nvSpPr>
          <p:spPr bwMode="auto">
            <a:xfrm>
              <a:off x="1053" y="2860"/>
              <a:ext cx="230"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1" name="Group 179"/>
          <p:cNvGrpSpPr>
            <a:grpSpLocks/>
          </p:cNvGrpSpPr>
          <p:nvPr/>
        </p:nvGrpSpPr>
        <p:grpSpPr bwMode="auto">
          <a:xfrm>
            <a:off x="2840038" y="5200650"/>
            <a:ext cx="1712912" cy="307975"/>
            <a:chOff x="331" y="2829"/>
            <a:chExt cx="981" cy="188"/>
          </a:xfrm>
        </p:grpSpPr>
        <p:sp>
          <p:nvSpPr>
            <p:cNvPr id="17580" name="Text Box 180"/>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dirty="0">
                  <a:latin typeface="Arial" panose="020B0604020202020204" pitchFamily="34" charset="0"/>
                  <a:cs typeface="Arial" panose="020B0604020202020204" pitchFamily="34" charset="0"/>
                </a:rPr>
                <a:t>الكتاب المقدس......مبدئيا</a:t>
              </a:r>
              <a:endParaRPr lang="en-US" sz="900" dirty="0">
                <a:latin typeface="Arial" panose="020B0604020202020204" pitchFamily="34" charset="0"/>
                <a:cs typeface="Arial" panose="020B0604020202020204" pitchFamily="34" charset="0"/>
              </a:endParaRPr>
            </a:p>
          </p:txBody>
        </p:sp>
        <p:sp>
          <p:nvSpPr>
            <p:cNvPr id="17581" name="Text Box 181"/>
            <p:cNvSpPr txBox="1">
              <a:spLocks noChangeArrowheads="1"/>
            </p:cNvSpPr>
            <p:nvPr/>
          </p:nvSpPr>
          <p:spPr bwMode="auto">
            <a:xfrm>
              <a:off x="1053" y="2860"/>
              <a:ext cx="230"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2" name="Group 182"/>
          <p:cNvGrpSpPr>
            <a:grpSpLocks/>
          </p:cNvGrpSpPr>
          <p:nvPr/>
        </p:nvGrpSpPr>
        <p:grpSpPr bwMode="auto">
          <a:xfrm>
            <a:off x="4192588" y="5197475"/>
            <a:ext cx="1712912" cy="307975"/>
            <a:chOff x="331" y="2829"/>
            <a:chExt cx="981" cy="188"/>
          </a:xfrm>
        </p:grpSpPr>
        <p:sp>
          <p:nvSpPr>
            <p:cNvPr id="17578" name="Text Box 183"/>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dirty="0">
                  <a:latin typeface="Arial" panose="020B0604020202020204" pitchFamily="34" charset="0"/>
                  <a:cs typeface="Arial" panose="020B0604020202020204" pitchFamily="34" charset="0"/>
                </a:rPr>
                <a:t>الكتاب المقدس.....أساسي</a:t>
              </a:r>
              <a:endParaRPr lang="en-US" sz="900" dirty="0">
                <a:latin typeface="Arial" panose="020B0604020202020204" pitchFamily="34" charset="0"/>
                <a:cs typeface="Arial" panose="020B0604020202020204" pitchFamily="34" charset="0"/>
              </a:endParaRPr>
            </a:p>
          </p:txBody>
        </p:sp>
        <p:sp>
          <p:nvSpPr>
            <p:cNvPr id="17579" name="Text Box 184"/>
            <p:cNvSpPr txBox="1">
              <a:spLocks noChangeArrowheads="1"/>
            </p:cNvSpPr>
            <p:nvPr/>
          </p:nvSpPr>
          <p:spPr bwMode="auto">
            <a:xfrm>
              <a:off x="1054" y="2860"/>
              <a:ext cx="229"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3" name="Group 185"/>
          <p:cNvGrpSpPr>
            <a:grpSpLocks/>
          </p:cNvGrpSpPr>
          <p:nvPr/>
        </p:nvGrpSpPr>
        <p:grpSpPr bwMode="auto">
          <a:xfrm>
            <a:off x="5541963" y="5197475"/>
            <a:ext cx="1712912" cy="307975"/>
            <a:chOff x="331" y="2829"/>
            <a:chExt cx="981" cy="188"/>
          </a:xfrm>
        </p:grpSpPr>
        <p:sp>
          <p:nvSpPr>
            <p:cNvPr id="17576" name="Text Box 186"/>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dirty="0">
                  <a:latin typeface="Arial" panose="020B0604020202020204" pitchFamily="34" charset="0"/>
                  <a:cs typeface="Arial" panose="020B0604020202020204" pitchFamily="34" charset="0"/>
                </a:rPr>
                <a:t>الكتاب المقدس ....أساسي </a:t>
              </a:r>
              <a:endParaRPr lang="en-US" sz="900" dirty="0">
                <a:latin typeface="Arial" panose="020B0604020202020204" pitchFamily="34" charset="0"/>
                <a:cs typeface="Arial" panose="020B0604020202020204" pitchFamily="34" charset="0"/>
              </a:endParaRPr>
            </a:p>
          </p:txBody>
        </p:sp>
        <p:sp>
          <p:nvSpPr>
            <p:cNvPr id="17577" name="Text Box 187"/>
            <p:cNvSpPr txBox="1">
              <a:spLocks noChangeArrowheads="1"/>
            </p:cNvSpPr>
            <p:nvPr/>
          </p:nvSpPr>
          <p:spPr bwMode="auto">
            <a:xfrm>
              <a:off x="1054" y="2860"/>
              <a:ext cx="229"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4" name="Group 189"/>
          <p:cNvGrpSpPr>
            <a:grpSpLocks/>
          </p:cNvGrpSpPr>
          <p:nvPr/>
        </p:nvGrpSpPr>
        <p:grpSpPr bwMode="auto">
          <a:xfrm>
            <a:off x="79375" y="7974013"/>
            <a:ext cx="1712913" cy="307975"/>
            <a:chOff x="331" y="2829"/>
            <a:chExt cx="981" cy="188"/>
          </a:xfrm>
        </p:grpSpPr>
        <p:sp>
          <p:nvSpPr>
            <p:cNvPr id="17574" name="Text Box 190"/>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dirty="0">
                  <a:latin typeface="Arial" panose="020B0604020202020204" pitchFamily="34" charset="0"/>
                  <a:cs typeface="Arial" panose="020B0604020202020204" pitchFamily="34" charset="0"/>
                </a:rPr>
                <a:t>الكتاب المقدس ...أساسي</a:t>
              </a:r>
              <a:endParaRPr lang="en-US" sz="900" dirty="0">
                <a:latin typeface="Arial" panose="020B0604020202020204" pitchFamily="34" charset="0"/>
                <a:cs typeface="Arial" panose="020B0604020202020204" pitchFamily="34" charset="0"/>
              </a:endParaRPr>
            </a:p>
          </p:txBody>
        </p:sp>
        <p:sp>
          <p:nvSpPr>
            <p:cNvPr id="17575" name="Text Box 191"/>
            <p:cNvSpPr txBox="1">
              <a:spLocks noChangeArrowheads="1"/>
            </p:cNvSpPr>
            <p:nvPr/>
          </p:nvSpPr>
          <p:spPr bwMode="auto">
            <a:xfrm>
              <a:off x="1054" y="2860"/>
              <a:ext cx="229"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5" name="Group 192"/>
          <p:cNvGrpSpPr>
            <a:grpSpLocks/>
          </p:cNvGrpSpPr>
          <p:nvPr/>
        </p:nvGrpSpPr>
        <p:grpSpPr bwMode="auto">
          <a:xfrm>
            <a:off x="1430338" y="7970838"/>
            <a:ext cx="1712912" cy="307975"/>
            <a:chOff x="331" y="2829"/>
            <a:chExt cx="981" cy="188"/>
          </a:xfrm>
        </p:grpSpPr>
        <p:sp>
          <p:nvSpPr>
            <p:cNvPr id="17572" name="Text Box 193"/>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dirty="0">
                  <a:latin typeface="Arial" panose="020B0604020202020204" pitchFamily="34" charset="0"/>
                  <a:cs typeface="Arial" panose="020B0604020202020204" pitchFamily="34" charset="0"/>
                </a:rPr>
                <a:t>الكتاب المقدس ....أساسي</a:t>
              </a:r>
              <a:endParaRPr lang="en-US" sz="900" dirty="0">
                <a:latin typeface="Arial" panose="020B0604020202020204" pitchFamily="34" charset="0"/>
                <a:cs typeface="Arial" panose="020B0604020202020204" pitchFamily="34" charset="0"/>
              </a:endParaRPr>
            </a:p>
          </p:txBody>
        </p:sp>
        <p:sp>
          <p:nvSpPr>
            <p:cNvPr id="17573" name="Text Box 194"/>
            <p:cNvSpPr txBox="1">
              <a:spLocks noChangeArrowheads="1"/>
            </p:cNvSpPr>
            <p:nvPr/>
          </p:nvSpPr>
          <p:spPr bwMode="auto">
            <a:xfrm>
              <a:off x="1053" y="2860"/>
              <a:ext cx="230"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6" name="Group 195"/>
          <p:cNvGrpSpPr>
            <a:grpSpLocks/>
          </p:cNvGrpSpPr>
          <p:nvPr/>
        </p:nvGrpSpPr>
        <p:grpSpPr bwMode="auto">
          <a:xfrm>
            <a:off x="2827338" y="7974013"/>
            <a:ext cx="1712912" cy="307975"/>
            <a:chOff x="331" y="2829"/>
            <a:chExt cx="981" cy="188"/>
          </a:xfrm>
        </p:grpSpPr>
        <p:sp>
          <p:nvSpPr>
            <p:cNvPr id="17570" name="Text Box 196"/>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dirty="0">
                  <a:latin typeface="Arial" panose="020B0604020202020204" pitchFamily="34" charset="0"/>
                  <a:cs typeface="Arial" panose="020B0604020202020204" pitchFamily="34" charset="0"/>
                </a:rPr>
                <a:t>الكتاب المقدس .....رئيسي</a:t>
              </a:r>
              <a:endParaRPr lang="en-US" sz="900" dirty="0">
                <a:latin typeface="Arial" panose="020B0604020202020204" pitchFamily="34" charset="0"/>
                <a:cs typeface="Arial" panose="020B0604020202020204" pitchFamily="34" charset="0"/>
              </a:endParaRPr>
            </a:p>
          </p:txBody>
        </p:sp>
        <p:sp>
          <p:nvSpPr>
            <p:cNvPr id="17571" name="Text Box 197"/>
            <p:cNvSpPr txBox="1">
              <a:spLocks noChangeArrowheads="1"/>
            </p:cNvSpPr>
            <p:nvPr/>
          </p:nvSpPr>
          <p:spPr bwMode="auto">
            <a:xfrm>
              <a:off x="1053" y="2860"/>
              <a:ext cx="230"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7" name="Group 198"/>
          <p:cNvGrpSpPr>
            <a:grpSpLocks/>
          </p:cNvGrpSpPr>
          <p:nvPr/>
        </p:nvGrpSpPr>
        <p:grpSpPr bwMode="auto">
          <a:xfrm>
            <a:off x="4179888" y="7970838"/>
            <a:ext cx="1712912" cy="307975"/>
            <a:chOff x="331" y="2829"/>
            <a:chExt cx="981" cy="188"/>
          </a:xfrm>
        </p:grpSpPr>
        <p:sp>
          <p:nvSpPr>
            <p:cNvPr id="17568" name="Text Box 199"/>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dirty="0">
                  <a:latin typeface="Arial" panose="020B0604020202020204" pitchFamily="34" charset="0"/>
                  <a:cs typeface="Arial" panose="020B0604020202020204" pitchFamily="34" charset="0"/>
                </a:rPr>
                <a:t>الكتاب المقدس رئيسي </a:t>
              </a:r>
              <a:endParaRPr lang="en-US" sz="900" dirty="0">
                <a:latin typeface="Arial" panose="020B0604020202020204" pitchFamily="34" charset="0"/>
                <a:cs typeface="Arial" panose="020B0604020202020204" pitchFamily="34" charset="0"/>
              </a:endParaRPr>
            </a:p>
          </p:txBody>
        </p:sp>
        <p:sp>
          <p:nvSpPr>
            <p:cNvPr id="17569" name="Text Box 200"/>
            <p:cNvSpPr txBox="1">
              <a:spLocks noChangeArrowheads="1"/>
            </p:cNvSpPr>
            <p:nvPr/>
          </p:nvSpPr>
          <p:spPr bwMode="auto">
            <a:xfrm>
              <a:off x="1054" y="2860"/>
              <a:ext cx="229"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8" name="Group 201"/>
          <p:cNvGrpSpPr>
            <a:grpSpLocks/>
          </p:cNvGrpSpPr>
          <p:nvPr/>
        </p:nvGrpSpPr>
        <p:grpSpPr bwMode="auto">
          <a:xfrm>
            <a:off x="5529263" y="7970838"/>
            <a:ext cx="1712912" cy="307975"/>
            <a:chOff x="331" y="2829"/>
            <a:chExt cx="981" cy="188"/>
          </a:xfrm>
        </p:grpSpPr>
        <p:sp>
          <p:nvSpPr>
            <p:cNvPr id="17566" name="Text Box 202"/>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dirty="0">
                  <a:latin typeface="Arial" panose="020B0604020202020204" pitchFamily="34" charset="0"/>
                  <a:cs typeface="Arial" panose="020B0604020202020204" pitchFamily="34" charset="0"/>
                </a:rPr>
                <a:t>الكتاب المقدس أساسي </a:t>
              </a:r>
              <a:endParaRPr lang="en-US" sz="900" dirty="0">
                <a:latin typeface="Arial" panose="020B0604020202020204" pitchFamily="34" charset="0"/>
                <a:cs typeface="Arial" panose="020B0604020202020204" pitchFamily="34" charset="0"/>
              </a:endParaRPr>
            </a:p>
          </p:txBody>
        </p:sp>
        <p:sp>
          <p:nvSpPr>
            <p:cNvPr id="17567" name="Text Box 203"/>
            <p:cNvSpPr txBox="1">
              <a:spLocks noChangeArrowheads="1"/>
            </p:cNvSpPr>
            <p:nvPr/>
          </p:nvSpPr>
          <p:spPr bwMode="auto">
            <a:xfrm>
              <a:off x="1054" y="2860"/>
              <a:ext cx="229"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sp>
        <p:nvSpPr>
          <p:cNvPr id="17559" name="Line 204"/>
          <p:cNvSpPr>
            <a:spLocks noChangeShapeType="1"/>
          </p:cNvSpPr>
          <p:nvPr/>
        </p:nvSpPr>
        <p:spPr bwMode="auto">
          <a:xfrm>
            <a:off x="1268413" y="2378075"/>
            <a:ext cx="49276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60" name="Text Box 212"/>
          <p:cNvSpPr txBox="1">
            <a:spLocks noChangeArrowheads="1"/>
          </p:cNvSpPr>
          <p:nvPr/>
        </p:nvSpPr>
        <p:spPr bwMode="auto">
          <a:xfrm>
            <a:off x="6594475" y="87313"/>
            <a:ext cx="501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09</a:t>
            </a:r>
          </a:p>
        </p:txBody>
      </p:sp>
      <p:grpSp>
        <p:nvGrpSpPr>
          <p:cNvPr id="17561" name="Group 217"/>
          <p:cNvGrpSpPr>
            <a:grpSpLocks/>
          </p:cNvGrpSpPr>
          <p:nvPr/>
        </p:nvGrpSpPr>
        <p:grpSpPr bwMode="auto">
          <a:xfrm>
            <a:off x="96838" y="5184775"/>
            <a:ext cx="1712912" cy="307975"/>
            <a:chOff x="331" y="2829"/>
            <a:chExt cx="981" cy="188"/>
          </a:xfrm>
        </p:grpSpPr>
        <p:sp>
          <p:nvSpPr>
            <p:cNvPr id="17564" name="Text Box 218"/>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900" dirty="0">
                  <a:latin typeface="Arial" panose="020B0604020202020204" pitchFamily="34" charset="0"/>
                  <a:cs typeface="Arial" panose="020B0604020202020204" pitchFamily="34" charset="0"/>
                </a:rPr>
                <a:t>الكتاب المقدس .....أساسي</a:t>
              </a:r>
              <a:endParaRPr lang="en-US" sz="900" dirty="0">
                <a:latin typeface="Arial" panose="020B0604020202020204" pitchFamily="34" charset="0"/>
                <a:cs typeface="Arial" panose="020B0604020202020204" pitchFamily="34" charset="0"/>
              </a:endParaRPr>
            </a:p>
          </p:txBody>
        </p:sp>
        <p:sp>
          <p:nvSpPr>
            <p:cNvPr id="17565" name="Text Box 219"/>
            <p:cNvSpPr txBox="1">
              <a:spLocks noChangeArrowheads="1"/>
            </p:cNvSpPr>
            <p:nvPr/>
          </p:nvSpPr>
          <p:spPr bwMode="auto">
            <a:xfrm>
              <a:off x="1053" y="2860"/>
              <a:ext cx="230"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pic>
        <p:nvPicPr>
          <p:cNvPr id="17562" name="Picture 3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725" y="3187700"/>
            <a:ext cx="5175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7563" name="Rectangle 36"/>
          <p:cNvSpPr>
            <a:spLocks noChangeArrowheads="1"/>
          </p:cNvSpPr>
          <p:nvPr/>
        </p:nvSpPr>
        <p:spPr bwMode="auto">
          <a:xfrm>
            <a:off x="2225675" y="3324225"/>
            <a:ext cx="233363" cy="2016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6016" tIns="47166" rIns="96016" bIns="47166">
            <a:spAutoFit/>
          </a:bodyPr>
          <a:lstStyle/>
          <a:p>
            <a:endParaRPr lang="en-US"/>
          </a:p>
        </p:txBody>
      </p:sp>
      <p:pic>
        <p:nvPicPr>
          <p:cNvPr id="196" name="Picture 195">
            <a:extLst>
              <a:ext uri="{FF2B5EF4-FFF2-40B4-BE49-F238E27FC236}">
                <a16:creationId xmlns:a16="http://schemas.microsoft.com/office/drawing/2014/main" id="{3A96808D-6F81-7873-6D59-E942DEEE2419}"/>
              </a:ext>
            </a:extLst>
          </p:cNvPr>
          <p:cNvPicPr>
            <a:picLocks noChangeAspect="1"/>
          </p:cNvPicPr>
          <p:nvPr/>
        </p:nvPicPr>
        <p:blipFill>
          <a:blip r:embed="rId5"/>
          <a:stretch>
            <a:fillRect/>
          </a:stretch>
        </p:blipFill>
        <p:spPr>
          <a:xfrm>
            <a:off x="1084318" y="157656"/>
            <a:ext cx="1356284" cy="89647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3409950" y="534988"/>
            <a:ext cx="8445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8434" name="Rectangle 3"/>
          <p:cNvSpPr>
            <a:spLocks noChangeArrowheads="1"/>
          </p:cNvSpPr>
          <p:nvPr/>
        </p:nvSpPr>
        <p:spPr bwMode="auto">
          <a:xfrm>
            <a:off x="4052888" y="534988"/>
            <a:ext cx="15303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8435" name="Line 4"/>
          <p:cNvSpPr>
            <a:spLocks noChangeShapeType="1"/>
          </p:cNvSpPr>
          <p:nvPr/>
        </p:nvSpPr>
        <p:spPr bwMode="auto">
          <a:xfrm>
            <a:off x="4846638" y="1493838"/>
            <a:ext cx="80962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5400">
                <a:solidFill>
                  <a:srgbClr val="000000"/>
                </a:solidFill>
                <a:round/>
                <a:headEnd/>
                <a:tailEnd/>
              </a14:hiddenLine>
            </a:ext>
          </a:extLst>
        </p:spPr>
        <p:txBody>
          <a:bodyPr wrap="none" anchor="ctr"/>
          <a:lstStyle/>
          <a:p>
            <a:endParaRPr lang="en-US"/>
          </a:p>
        </p:txBody>
      </p:sp>
      <p:sp>
        <p:nvSpPr>
          <p:cNvPr id="18436" name="Rectangle 5"/>
          <p:cNvSpPr>
            <a:spLocks noChangeArrowheads="1"/>
          </p:cNvSpPr>
          <p:nvPr/>
        </p:nvSpPr>
        <p:spPr bwMode="auto">
          <a:xfrm>
            <a:off x="2279650" y="20638"/>
            <a:ext cx="3582988" cy="37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8437" name="Rectangle 6"/>
          <p:cNvSpPr>
            <a:spLocks noChangeArrowheads="1"/>
          </p:cNvSpPr>
          <p:nvPr/>
        </p:nvSpPr>
        <p:spPr bwMode="auto">
          <a:xfrm>
            <a:off x="3409950" y="534988"/>
            <a:ext cx="8445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8438" name="Rectangle 7"/>
          <p:cNvSpPr>
            <a:spLocks noChangeArrowheads="1"/>
          </p:cNvSpPr>
          <p:nvPr/>
        </p:nvSpPr>
        <p:spPr bwMode="auto">
          <a:xfrm>
            <a:off x="4052888" y="534988"/>
            <a:ext cx="1530350"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18120" name="Rectangle 8"/>
          <p:cNvSpPr>
            <a:spLocks noChangeArrowheads="1"/>
          </p:cNvSpPr>
          <p:nvPr/>
        </p:nvSpPr>
        <p:spPr bwMode="auto">
          <a:xfrm>
            <a:off x="2266950" y="28114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1500 B.C.</a:t>
            </a:r>
          </a:p>
        </p:txBody>
      </p:sp>
      <p:sp>
        <p:nvSpPr>
          <p:cNvPr id="18440" name="Text Box 9"/>
          <p:cNvSpPr txBox="1">
            <a:spLocks noChangeArrowheads="1"/>
          </p:cNvSpPr>
          <p:nvPr/>
        </p:nvSpPr>
        <p:spPr bwMode="auto">
          <a:xfrm>
            <a:off x="7172325" y="88900"/>
            <a:ext cx="268288"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7027" tIns="48513" rIns="97027" bIns="48513" anchor="ctr">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00">
                <a:solidFill>
                  <a:srgbClr val="FFA27C"/>
                </a:solidFill>
                <a:latin typeface="B VAG Rounded Bold" charset="0"/>
              </a:rPr>
              <a:t> </a:t>
            </a:r>
          </a:p>
        </p:txBody>
      </p:sp>
      <p:sp>
        <p:nvSpPr>
          <p:cNvPr id="218122" name="Rectangle 10"/>
          <p:cNvSpPr>
            <a:spLocks noChangeArrowheads="1"/>
          </p:cNvSpPr>
          <p:nvPr/>
        </p:nvSpPr>
        <p:spPr bwMode="auto">
          <a:xfrm>
            <a:off x="3654425" y="2801938"/>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2000 B.C.</a:t>
            </a:r>
          </a:p>
        </p:txBody>
      </p:sp>
      <p:sp>
        <p:nvSpPr>
          <p:cNvPr id="218123" name="Rectangle 11"/>
          <p:cNvSpPr>
            <a:spLocks noChangeArrowheads="1"/>
          </p:cNvSpPr>
          <p:nvPr/>
        </p:nvSpPr>
        <p:spPr bwMode="auto">
          <a:xfrm>
            <a:off x="5037138" y="2803525"/>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2000 B.C.</a:t>
            </a:r>
          </a:p>
        </p:txBody>
      </p:sp>
      <p:sp>
        <p:nvSpPr>
          <p:cNvPr id="218124" name="Rectangle 12"/>
          <p:cNvSpPr>
            <a:spLocks noChangeArrowheads="1"/>
          </p:cNvSpPr>
          <p:nvPr/>
        </p:nvSpPr>
        <p:spPr bwMode="auto">
          <a:xfrm>
            <a:off x="5943600" y="2954338"/>
            <a:ext cx="887413" cy="341474"/>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6016" tIns="47166" rIns="96016" bIns="47166">
            <a:spAutoFit/>
          </a:bodyPr>
          <a:lstStyle/>
          <a:p>
            <a:pPr algn="ctr" defTabSz="969963">
              <a:defRPr/>
            </a:pPr>
            <a:r>
              <a:rPr lang="en-US" sz="800" b="1" dirty="0">
                <a:latin typeface="Helvetica" pitchFamily="-107" charset="0"/>
                <a:ea typeface="+mn-ea"/>
                <a:cs typeface="+mn-cs"/>
              </a:rPr>
              <a:t>ALL TIME                  PRE-  </a:t>
            </a:r>
            <a:r>
              <a:rPr lang="ar-JO" sz="800" b="1" dirty="0">
                <a:latin typeface="Arial" panose="020B0604020202020204" pitchFamily="34" charset="0"/>
                <a:ea typeface="+mn-ea"/>
                <a:cs typeface="Arial" panose="020B0604020202020204" pitchFamily="34" charset="0"/>
              </a:rPr>
              <a:t>ابراهيم</a:t>
            </a:r>
            <a:r>
              <a:rPr lang="en-US" sz="800" b="1" dirty="0">
                <a:latin typeface="Helvetica" pitchFamily="-107" charset="0"/>
                <a:ea typeface="+mn-ea"/>
                <a:cs typeface="+mn-cs"/>
              </a:rPr>
              <a:t> </a:t>
            </a:r>
          </a:p>
        </p:txBody>
      </p:sp>
      <p:sp>
        <p:nvSpPr>
          <p:cNvPr id="218125" name="Rectangle 13"/>
          <p:cNvSpPr>
            <a:spLocks noChangeArrowheads="1"/>
          </p:cNvSpPr>
          <p:nvPr/>
        </p:nvSpPr>
        <p:spPr bwMode="auto">
          <a:xfrm>
            <a:off x="549275" y="5734050"/>
            <a:ext cx="858838" cy="249141"/>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6016" tIns="47166" rIns="96016" bIns="47166">
            <a:spAutoFit/>
          </a:bodyPr>
          <a:lstStyle/>
          <a:p>
            <a:pPr algn="ctr" defTabSz="969963">
              <a:defRPr/>
            </a:pPr>
            <a:r>
              <a:rPr lang="ar-JO" sz="1000" b="1" dirty="0">
                <a:latin typeface="Arial" panose="020B0604020202020204" pitchFamily="34" charset="0"/>
                <a:ea typeface="+mn-ea"/>
                <a:cs typeface="Arial" panose="020B0604020202020204" pitchFamily="34" charset="0"/>
              </a:rPr>
              <a:t>القرن الأول </a:t>
            </a:r>
            <a:endParaRPr lang="en-US" sz="1000" b="1" dirty="0">
              <a:latin typeface="Arial" panose="020B0604020202020204" pitchFamily="34" charset="0"/>
              <a:ea typeface="+mn-ea"/>
              <a:cs typeface="Arial" panose="020B0604020202020204" pitchFamily="34" charset="0"/>
            </a:endParaRPr>
          </a:p>
        </p:txBody>
      </p:sp>
      <p:sp>
        <p:nvSpPr>
          <p:cNvPr id="218126" name="Rectangle 14"/>
          <p:cNvSpPr>
            <a:spLocks noChangeArrowheads="1"/>
          </p:cNvSpPr>
          <p:nvPr/>
        </p:nvSpPr>
        <p:spPr bwMode="auto">
          <a:xfrm>
            <a:off x="2303463" y="5584825"/>
            <a:ext cx="69215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500 B.C.</a:t>
            </a:r>
          </a:p>
        </p:txBody>
      </p:sp>
      <p:sp>
        <p:nvSpPr>
          <p:cNvPr id="218127" name="Rectangle 15"/>
          <p:cNvSpPr>
            <a:spLocks noChangeArrowheads="1"/>
          </p:cNvSpPr>
          <p:nvPr/>
        </p:nvSpPr>
        <p:spPr bwMode="auto">
          <a:xfrm>
            <a:off x="3692525" y="5586413"/>
            <a:ext cx="69215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500 B.C.</a:t>
            </a:r>
          </a:p>
        </p:txBody>
      </p:sp>
      <p:sp>
        <p:nvSpPr>
          <p:cNvPr id="218128" name="Rectangle 16"/>
          <p:cNvSpPr>
            <a:spLocks noChangeArrowheads="1"/>
          </p:cNvSpPr>
          <p:nvPr/>
        </p:nvSpPr>
        <p:spPr bwMode="auto">
          <a:xfrm>
            <a:off x="5032375" y="55927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1000 B.C.</a:t>
            </a:r>
          </a:p>
        </p:txBody>
      </p:sp>
      <p:sp>
        <p:nvSpPr>
          <p:cNvPr id="218129" name="Rectangle 17"/>
          <p:cNvSpPr>
            <a:spLocks noChangeArrowheads="1"/>
          </p:cNvSpPr>
          <p:nvPr/>
        </p:nvSpPr>
        <p:spPr bwMode="auto">
          <a:xfrm>
            <a:off x="6388100" y="5597525"/>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1000 B.C.</a:t>
            </a:r>
          </a:p>
        </p:txBody>
      </p:sp>
      <p:sp>
        <p:nvSpPr>
          <p:cNvPr id="218130" name="Rectangle 18"/>
          <p:cNvSpPr>
            <a:spLocks noChangeArrowheads="1"/>
          </p:cNvSpPr>
          <p:nvPr/>
        </p:nvSpPr>
        <p:spPr bwMode="auto">
          <a:xfrm>
            <a:off x="936625" y="2811463"/>
            <a:ext cx="762000" cy="24765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bodyPr>
          <a:lstStyle/>
          <a:p>
            <a:pPr defTabSz="969963">
              <a:defRPr/>
            </a:pPr>
            <a:r>
              <a:rPr lang="en-US" sz="1000" b="1">
                <a:latin typeface="Helvetica" pitchFamily="-107" charset="0"/>
                <a:ea typeface="+mn-ea"/>
                <a:cs typeface="+mn-cs"/>
              </a:rPr>
              <a:t>1500 B.C.</a:t>
            </a:r>
          </a:p>
        </p:txBody>
      </p:sp>
      <p:sp>
        <p:nvSpPr>
          <p:cNvPr id="18450" name="Rectangle 19"/>
          <p:cNvSpPr>
            <a:spLocks noChangeArrowheads="1"/>
          </p:cNvSpPr>
          <p:nvPr/>
        </p:nvSpPr>
        <p:spPr bwMode="auto">
          <a:xfrm>
            <a:off x="1917700" y="6045200"/>
            <a:ext cx="92075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Chicago" charset="0"/>
            </a:endParaRPr>
          </a:p>
        </p:txBody>
      </p:sp>
      <p:sp>
        <p:nvSpPr>
          <p:cNvPr id="18451" name="AutoShape 20"/>
          <p:cNvSpPr>
            <a:spLocks noChangeArrowheads="1"/>
          </p:cNvSpPr>
          <p:nvPr/>
        </p:nvSpPr>
        <p:spPr bwMode="auto">
          <a:xfrm>
            <a:off x="5970588" y="3400425"/>
            <a:ext cx="803275" cy="112553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452" name="Rectangle 21"/>
          <p:cNvSpPr>
            <a:spLocks noChangeArrowheads="1"/>
          </p:cNvSpPr>
          <p:nvPr/>
        </p:nvSpPr>
        <p:spPr bwMode="auto">
          <a:xfrm>
            <a:off x="5969000" y="3538538"/>
            <a:ext cx="1047750" cy="133826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453" name="Line 22"/>
          <p:cNvSpPr>
            <a:spLocks noChangeShapeType="1"/>
          </p:cNvSpPr>
          <p:nvPr/>
        </p:nvSpPr>
        <p:spPr bwMode="auto">
          <a:xfrm flipV="1">
            <a:off x="5995988" y="3532188"/>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54" name="Line 23"/>
          <p:cNvSpPr>
            <a:spLocks noChangeShapeType="1"/>
          </p:cNvSpPr>
          <p:nvPr/>
        </p:nvSpPr>
        <p:spPr bwMode="auto">
          <a:xfrm flipV="1">
            <a:off x="6202363" y="3529013"/>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55" name="Line 24"/>
          <p:cNvSpPr>
            <a:spLocks noChangeShapeType="1"/>
          </p:cNvSpPr>
          <p:nvPr/>
        </p:nvSpPr>
        <p:spPr bwMode="auto">
          <a:xfrm>
            <a:off x="6013450" y="4789488"/>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56" name="Line 25"/>
          <p:cNvSpPr>
            <a:spLocks noChangeShapeType="1"/>
          </p:cNvSpPr>
          <p:nvPr/>
        </p:nvSpPr>
        <p:spPr bwMode="auto">
          <a:xfrm>
            <a:off x="6011863" y="388620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57" name="Line 26"/>
          <p:cNvSpPr>
            <a:spLocks noChangeShapeType="1"/>
          </p:cNvSpPr>
          <p:nvPr/>
        </p:nvSpPr>
        <p:spPr bwMode="auto">
          <a:xfrm>
            <a:off x="6013450" y="4606925"/>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58" name="Line 27"/>
          <p:cNvSpPr>
            <a:spLocks noChangeShapeType="1"/>
          </p:cNvSpPr>
          <p:nvPr/>
        </p:nvSpPr>
        <p:spPr bwMode="auto">
          <a:xfrm>
            <a:off x="6013450" y="425291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59" name="Line 28"/>
          <p:cNvSpPr>
            <a:spLocks noChangeShapeType="1"/>
          </p:cNvSpPr>
          <p:nvPr/>
        </p:nvSpPr>
        <p:spPr bwMode="auto">
          <a:xfrm flipV="1">
            <a:off x="6011863" y="4422775"/>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60" name="Line 29"/>
          <p:cNvSpPr>
            <a:spLocks noChangeShapeType="1"/>
          </p:cNvSpPr>
          <p:nvPr/>
        </p:nvSpPr>
        <p:spPr bwMode="auto">
          <a:xfrm flipV="1">
            <a:off x="6011863" y="4068763"/>
            <a:ext cx="960437"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61" name="Line 30"/>
          <p:cNvSpPr>
            <a:spLocks noChangeShapeType="1"/>
          </p:cNvSpPr>
          <p:nvPr/>
        </p:nvSpPr>
        <p:spPr bwMode="auto">
          <a:xfrm>
            <a:off x="6011863" y="370840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62" name="Text Box 31"/>
          <p:cNvSpPr txBox="1">
            <a:spLocks noChangeArrowheads="1"/>
          </p:cNvSpPr>
          <p:nvPr/>
        </p:nvSpPr>
        <p:spPr bwMode="auto">
          <a:xfrm>
            <a:off x="5842000" y="3386138"/>
            <a:ext cx="1095375" cy="22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800" b="1" dirty="0">
                <a:solidFill>
                  <a:srgbClr val="000000"/>
                </a:solidFill>
                <a:latin typeface="Arial" panose="020B0604020202020204" pitchFamily="34" charset="0"/>
                <a:cs typeface="Arial" panose="020B0604020202020204" pitchFamily="34" charset="0"/>
              </a:rPr>
              <a:t>الخلق</a:t>
            </a:r>
            <a:endParaRPr lang="en-US" sz="800" b="1" dirty="0">
              <a:solidFill>
                <a:srgbClr val="000000"/>
              </a:solidFill>
              <a:latin typeface="Arial" panose="020B0604020202020204" pitchFamily="34" charset="0"/>
              <a:cs typeface="Arial" panose="020B0604020202020204" pitchFamily="34" charset="0"/>
            </a:endParaRPr>
          </a:p>
        </p:txBody>
      </p:sp>
      <p:sp>
        <p:nvSpPr>
          <p:cNvPr id="18463" name="Rectangle 32"/>
          <p:cNvSpPr>
            <a:spLocks noChangeArrowheads="1"/>
          </p:cNvSpPr>
          <p:nvPr/>
        </p:nvSpPr>
        <p:spPr bwMode="auto">
          <a:xfrm>
            <a:off x="6184900" y="3706813"/>
            <a:ext cx="758164" cy="249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الخطية الاولى</a:t>
            </a:r>
            <a:endParaRPr lang="en-US" sz="1000" b="1" dirty="0">
              <a:solidFill>
                <a:srgbClr val="000000"/>
              </a:solidFill>
              <a:latin typeface="Arial" panose="020B0604020202020204" pitchFamily="34" charset="0"/>
              <a:cs typeface="Arial" panose="020B0604020202020204" pitchFamily="34" charset="0"/>
            </a:endParaRPr>
          </a:p>
        </p:txBody>
      </p:sp>
      <p:sp>
        <p:nvSpPr>
          <p:cNvPr id="18464" name="Rectangle 33"/>
          <p:cNvSpPr>
            <a:spLocks noChangeArrowheads="1"/>
          </p:cNvSpPr>
          <p:nvPr/>
        </p:nvSpPr>
        <p:spPr bwMode="auto">
          <a:xfrm>
            <a:off x="6086475" y="4084638"/>
            <a:ext cx="766180" cy="249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العائلة الأولى </a:t>
            </a:r>
            <a:endParaRPr lang="en-US" sz="1000" b="1" dirty="0">
              <a:solidFill>
                <a:srgbClr val="000000"/>
              </a:solidFill>
              <a:latin typeface="Arial" panose="020B0604020202020204" pitchFamily="34" charset="0"/>
              <a:cs typeface="Arial" panose="020B0604020202020204" pitchFamily="34" charset="0"/>
            </a:endParaRPr>
          </a:p>
        </p:txBody>
      </p:sp>
      <p:sp>
        <p:nvSpPr>
          <p:cNvPr id="18465" name="Rectangle 34"/>
          <p:cNvSpPr>
            <a:spLocks noChangeArrowheads="1"/>
          </p:cNvSpPr>
          <p:nvPr/>
        </p:nvSpPr>
        <p:spPr bwMode="auto">
          <a:xfrm>
            <a:off x="5942013" y="4419600"/>
            <a:ext cx="1035484" cy="249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الطوفان / قوس قزح</a:t>
            </a:r>
            <a:endParaRPr lang="en-US" sz="1000" b="1" dirty="0">
              <a:solidFill>
                <a:srgbClr val="000000"/>
              </a:solidFill>
              <a:latin typeface="Arial" panose="020B0604020202020204" pitchFamily="34" charset="0"/>
              <a:cs typeface="Arial" panose="020B0604020202020204" pitchFamily="34" charset="0"/>
            </a:endParaRPr>
          </a:p>
        </p:txBody>
      </p:sp>
      <p:sp>
        <p:nvSpPr>
          <p:cNvPr id="18466" name="Rectangle 35"/>
          <p:cNvSpPr>
            <a:spLocks noChangeArrowheads="1"/>
          </p:cNvSpPr>
          <p:nvPr/>
        </p:nvSpPr>
        <p:spPr bwMode="auto">
          <a:xfrm>
            <a:off x="6070600" y="3889375"/>
            <a:ext cx="754958" cy="249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الانجيل الأول </a:t>
            </a:r>
            <a:endParaRPr lang="en-US" sz="1000" b="1" dirty="0">
              <a:solidFill>
                <a:srgbClr val="000000"/>
              </a:solidFill>
              <a:latin typeface="Arial" panose="020B0604020202020204" pitchFamily="34" charset="0"/>
              <a:cs typeface="Arial" panose="020B0604020202020204" pitchFamily="34" charset="0"/>
            </a:endParaRPr>
          </a:p>
        </p:txBody>
      </p:sp>
      <p:sp>
        <p:nvSpPr>
          <p:cNvPr id="18467" name="Rectangle 36"/>
          <p:cNvSpPr>
            <a:spLocks noChangeArrowheads="1"/>
          </p:cNvSpPr>
          <p:nvPr/>
        </p:nvSpPr>
        <p:spPr bwMode="auto">
          <a:xfrm>
            <a:off x="6070600" y="4238625"/>
            <a:ext cx="799842" cy="249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الجريمة الأولى</a:t>
            </a:r>
            <a:endParaRPr lang="en-US" sz="1000" b="1" dirty="0">
              <a:solidFill>
                <a:srgbClr val="000000"/>
              </a:solidFill>
              <a:latin typeface="Arial" panose="020B0604020202020204" pitchFamily="34" charset="0"/>
              <a:cs typeface="Arial" panose="020B0604020202020204" pitchFamily="34" charset="0"/>
            </a:endParaRPr>
          </a:p>
        </p:txBody>
      </p:sp>
      <p:sp>
        <p:nvSpPr>
          <p:cNvPr id="18468" name="Rectangle 37"/>
          <p:cNvSpPr>
            <a:spLocks noChangeArrowheads="1"/>
          </p:cNvSpPr>
          <p:nvPr/>
        </p:nvSpPr>
        <p:spPr bwMode="auto">
          <a:xfrm>
            <a:off x="6210300" y="4614863"/>
            <a:ext cx="416725" cy="249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البرج</a:t>
            </a:r>
            <a:endParaRPr lang="en-US" sz="1000" b="1" dirty="0">
              <a:solidFill>
                <a:srgbClr val="000000"/>
              </a:solidFill>
              <a:latin typeface="Arial" panose="020B0604020202020204" pitchFamily="34" charset="0"/>
              <a:cs typeface="Arial" panose="020B0604020202020204" pitchFamily="34" charset="0"/>
            </a:endParaRPr>
          </a:p>
        </p:txBody>
      </p:sp>
      <p:sp>
        <p:nvSpPr>
          <p:cNvPr id="18469" name="Rectangle 38"/>
          <p:cNvSpPr>
            <a:spLocks noChangeArrowheads="1"/>
          </p:cNvSpPr>
          <p:nvPr/>
        </p:nvSpPr>
        <p:spPr bwMode="auto">
          <a:xfrm>
            <a:off x="5910263" y="3543300"/>
            <a:ext cx="871978" cy="21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ea typeface="Microsoft Sans Serif" panose="020B0604020202020204" pitchFamily="34" charset="0"/>
                <a:cs typeface="Arial" panose="020B0604020202020204" pitchFamily="34" charset="0"/>
              </a:rPr>
              <a:t>أول رجل و امرأة    </a:t>
            </a:r>
            <a:endParaRPr lang="en-US" sz="800" b="1" dirty="0">
              <a:solidFill>
                <a:srgbClr val="000000"/>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18470" name="AutoShape 39"/>
          <p:cNvSpPr>
            <a:spLocks noChangeArrowheads="1"/>
          </p:cNvSpPr>
          <p:nvPr/>
        </p:nvSpPr>
        <p:spPr bwMode="auto">
          <a:xfrm>
            <a:off x="4605338" y="3886200"/>
            <a:ext cx="765175" cy="931863"/>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pic>
        <p:nvPicPr>
          <p:cNvPr id="18471" name="Picture 4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613" y="3228975"/>
            <a:ext cx="5175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8472" name="Rectangle 41"/>
          <p:cNvSpPr>
            <a:spLocks noChangeArrowheads="1"/>
          </p:cNvSpPr>
          <p:nvPr/>
        </p:nvSpPr>
        <p:spPr bwMode="auto">
          <a:xfrm>
            <a:off x="4883150" y="3365500"/>
            <a:ext cx="231775" cy="2016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473" name="AutoShape 42"/>
          <p:cNvSpPr>
            <a:spLocks noChangeArrowheads="1"/>
          </p:cNvSpPr>
          <p:nvPr/>
        </p:nvSpPr>
        <p:spPr bwMode="auto">
          <a:xfrm>
            <a:off x="4613275" y="3856038"/>
            <a:ext cx="803275" cy="1100137"/>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474" name="Rectangle 43"/>
          <p:cNvSpPr>
            <a:spLocks noChangeArrowheads="1"/>
          </p:cNvSpPr>
          <p:nvPr/>
        </p:nvSpPr>
        <p:spPr bwMode="auto">
          <a:xfrm>
            <a:off x="4611688" y="3994150"/>
            <a:ext cx="1047750" cy="97790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475" name="Line 44"/>
          <p:cNvSpPr>
            <a:spLocks noChangeShapeType="1"/>
          </p:cNvSpPr>
          <p:nvPr/>
        </p:nvSpPr>
        <p:spPr bwMode="auto">
          <a:xfrm flipV="1">
            <a:off x="4622800" y="3994150"/>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76" name="Line 45"/>
          <p:cNvSpPr>
            <a:spLocks noChangeShapeType="1"/>
          </p:cNvSpPr>
          <p:nvPr/>
        </p:nvSpPr>
        <p:spPr bwMode="auto">
          <a:xfrm flipV="1">
            <a:off x="4843463" y="4003675"/>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77" name="Rectangle 46"/>
          <p:cNvSpPr>
            <a:spLocks noChangeArrowheads="1"/>
          </p:cNvSpPr>
          <p:nvPr/>
        </p:nvSpPr>
        <p:spPr bwMode="auto">
          <a:xfrm>
            <a:off x="4627563" y="3852863"/>
            <a:ext cx="596262" cy="21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إبراهيم      </a:t>
            </a:r>
            <a:endParaRPr lang="en-US" sz="800" b="1" dirty="0">
              <a:solidFill>
                <a:srgbClr val="000000"/>
              </a:solidFill>
              <a:latin typeface="Arial" panose="020B0604020202020204" pitchFamily="34" charset="0"/>
              <a:cs typeface="Arial" panose="020B0604020202020204" pitchFamily="34" charset="0"/>
            </a:endParaRPr>
          </a:p>
        </p:txBody>
      </p:sp>
      <p:sp>
        <p:nvSpPr>
          <p:cNvPr id="18478" name="Line 47"/>
          <p:cNvSpPr>
            <a:spLocks noChangeShapeType="1"/>
          </p:cNvSpPr>
          <p:nvPr/>
        </p:nvSpPr>
        <p:spPr bwMode="auto">
          <a:xfrm>
            <a:off x="4651375" y="434816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79" name="Line 48"/>
          <p:cNvSpPr>
            <a:spLocks noChangeShapeType="1"/>
          </p:cNvSpPr>
          <p:nvPr/>
        </p:nvSpPr>
        <p:spPr bwMode="auto">
          <a:xfrm>
            <a:off x="4652963" y="4714875"/>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80" name="Line 49"/>
          <p:cNvSpPr>
            <a:spLocks noChangeShapeType="1"/>
          </p:cNvSpPr>
          <p:nvPr/>
        </p:nvSpPr>
        <p:spPr bwMode="auto">
          <a:xfrm flipV="1">
            <a:off x="4651375" y="4884738"/>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81" name="Line 50"/>
          <p:cNvSpPr>
            <a:spLocks noChangeShapeType="1"/>
          </p:cNvSpPr>
          <p:nvPr/>
        </p:nvSpPr>
        <p:spPr bwMode="auto">
          <a:xfrm flipV="1">
            <a:off x="4651375" y="4530725"/>
            <a:ext cx="960438"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82" name="Line 51"/>
          <p:cNvSpPr>
            <a:spLocks noChangeShapeType="1"/>
          </p:cNvSpPr>
          <p:nvPr/>
        </p:nvSpPr>
        <p:spPr bwMode="auto">
          <a:xfrm>
            <a:off x="4651375" y="417036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83" name="Rectangle 52"/>
          <p:cNvSpPr>
            <a:spLocks noChangeArrowheads="1"/>
          </p:cNvSpPr>
          <p:nvPr/>
        </p:nvSpPr>
        <p:spPr bwMode="auto">
          <a:xfrm>
            <a:off x="4768850" y="4133850"/>
            <a:ext cx="717550"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Helvetica" charset="0"/>
              </a:rPr>
              <a:t>L - S - B</a:t>
            </a:r>
          </a:p>
        </p:txBody>
      </p:sp>
      <p:sp>
        <p:nvSpPr>
          <p:cNvPr id="18484" name="Rectangle 53"/>
          <p:cNvSpPr>
            <a:spLocks noChangeArrowheads="1"/>
          </p:cNvSpPr>
          <p:nvPr/>
        </p:nvSpPr>
        <p:spPr bwMode="auto">
          <a:xfrm>
            <a:off x="4887913" y="4502150"/>
            <a:ext cx="485775"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Helvetica" charset="0"/>
              </a:rPr>
              <a:t>J - E</a:t>
            </a:r>
          </a:p>
        </p:txBody>
      </p:sp>
      <p:sp>
        <p:nvSpPr>
          <p:cNvPr id="18485" name="Rectangle 54"/>
          <p:cNvSpPr>
            <a:spLocks noChangeArrowheads="1"/>
          </p:cNvSpPr>
          <p:nvPr/>
        </p:nvSpPr>
        <p:spPr bwMode="auto">
          <a:xfrm>
            <a:off x="4957763" y="4675188"/>
            <a:ext cx="346075"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Helvetica" charset="0"/>
              </a:rPr>
              <a:t>12</a:t>
            </a:r>
          </a:p>
        </p:txBody>
      </p:sp>
      <p:sp>
        <p:nvSpPr>
          <p:cNvPr id="18486" name="Rectangle 55"/>
          <p:cNvSpPr>
            <a:spLocks noChangeArrowheads="1"/>
          </p:cNvSpPr>
          <p:nvPr/>
        </p:nvSpPr>
        <p:spPr bwMode="auto">
          <a:xfrm>
            <a:off x="4740275" y="3975100"/>
            <a:ext cx="464815" cy="249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الدعوة</a:t>
            </a:r>
            <a:endParaRPr lang="en-US" sz="1000" b="1" dirty="0">
              <a:solidFill>
                <a:srgbClr val="000000"/>
              </a:solidFill>
              <a:latin typeface="Arial" panose="020B0604020202020204" pitchFamily="34" charset="0"/>
              <a:cs typeface="Arial" panose="020B0604020202020204" pitchFamily="34" charset="0"/>
            </a:endParaRPr>
          </a:p>
        </p:txBody>
      </p:sp>
      <p:sp>
        <p:nvSpPr>
          <p:cNvPr id="18487" name="Rectangle 56"/>
          <p:cNvSpPr>
            <a:spLocks noChangeArrowheads="1"/>
          </p:cNvSpPr>
          <p:nvPr/>
        </p:nvSpPr>
        <p:spPr bwMode="auto">
          <a:xfrm>
            <a:off x="4935538" y="4318000"/>
            <a:ext cx="392112"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Helvetica" charset="0"/>
              </a:rPr>
              <a:t>I - I</a:t>
            </a:r>
          </a:p>
        </p:txBody>
      </p:sp>
      <p:sp>
        <p:nvSpPr>
          <p:cNvPr id="18488" name="AutoShape 57"/>
          <p:cNvSpPr>
            <a:spLocks noChangeArrowheads="1"/>
          </p:cNvSpPr>
          <p:nvPr/>
        </p:nvSpPr>
        <p:spPr bwMode="auto">
          <a:xfrm>
            <a:off x="3194050" y="3822700"/>
            <a:ext cx="803275" cy="508000"/>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489" name="Freeform 58"/>
          <p:cNvSpPr>
            <a:spLocks/>
          </p:cNvSpPr>
          <p:nvPr/>
        </p:nvSpPr>
        <p:spPr bwMode="auto">
          <a:xfrm>
            <a:off x="3844925" y="3984625"/>
            <a:ext cx="225425"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18490" name="AutoShape 59"/>
          <p:cNvSpPr>
            <a:spLocks noChangeArrowheads="1"/>
          </p:cNvSpPr>
          <p:nvPr/>
        </p:nvSpPr>
        <p:spPr bwMode="auto">
          <a:xfrm>
            <a:off x="3230563" y="3881438"/>
            <a:ext cx="755650" cy="300037"/>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18491" name="Rectangle 60"/>
          <p:cNvSpPr>
            <a:spLocks noChangeArrowheads="1"/>
          </p:cNvSpPr>
          <p:nvPr/>
        </p:nvSpPr>
        <p:spPr bwMode="auto">
          <a:xfrm>
            <a:off x="3295650" y="4070350"/>
            <a:ext cx="1905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8492" name="Rectangle 61"/>
          <p:cNvSpPr>
            <a:spLocks noChangeArrowheads="1"/>
          </p:cNvSpPr>
          <p:nvPr/>
        </p:nvSpPr>
        <p:spPr bwMode="auto">
          <a:xfrm>
            <a:off x="3194050" y="3971925"/>
            <a:ext cx="1047750" cy="43180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493" name="Line 62"/>
          <p:cNvSpPr>
            <a:spLocks noChangeShapeType="1"/>
          </p:cNvSpPr>
          <p:nvPr/>
        </p:nvSpPr>
        <p:spPr bwMode="auto">
          <a:xfrm flipV="1">
            <a:off x="3213100" y="3968750"/>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94" name="Line 63"/>
          <p:cNvSpPr>
            <a:spLocks noChangeShapeType="1"/>
          </p:cNvSpPr>
          <p:nvPr/>
        </p:nvSpPr>
        <p:spPr bwMode="auto">
          <a:xfrm>
            <a:off x="3419475" y="3959225"/>
            <a:ext cx="554038" cy="63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95" name="Rectangle 64"/>
          <p:cNvSpPr>
            <a:spLocks noChangeArrowheads="1"/>
          </p:cNvSpPr>
          <p:nvPr/>
        </p:nvSpPr>
        <p:spPr bwMode="auto">
          <a:xfrm>
            <a:off x="3244850" y="3827463"/>
            <a:ext cx="437564" cy="21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يوسف </a:t>
            </a:r>
            <a:endParaRPr lang="en-US" sz="800" b="1" dirty="0">
              <a:solidFill>
                <a:srgbClr val="000000"/>
              </a:solidFill>
              <a:latin typeface="Arial" panose="020B0604020202020204" pitchFamily="34" charset="0"/>
              <a:cs typeface="Arial" panose="020B0604020202020204" pitchFamily="34" charset="0"/>
            </a:endParaRPr>
          </a:p>
        </p:txBody>
      </p:sp>
      <p:sp>
        <p:nvSpPr>
          <p:cNvPr id="18496" name="Line 65"/>
          <p:cNvSpPr>
            <a:spLocks noChangeShapeType="1"/>
          </p:cNvSpPr>
          <p:nvPr/>
        </p:nvSpPr>
        <p:spPr bwMode="auto">
          <a:xfrm>
            <a:off x="3241675" y="431641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97" name="Line 66"/>
          <p:cNvSpPr>
            <a:spLocks noChangeShapeType="1"/>
          </p:cNvSpPr>
          <p:nvPr/>
        </p:nvSpPr>
        <p:spPr bwMode="auto">
          <a:xfrm>
            <a:off x="3241675" y="4140200"/>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98" name="Rectangle 67"/>
          <p:cNvSpPr>
            <a:spLocks noChangeArrowheads="1"/>
          </p:cNvSpPr>
          <p:nvPr/>
        </p:nvSpPr>
        <p:spPr bwMode="auto">
          <a:xfrm>
            <a:off x="3346450" y="3954463"/>
            <a:ext cx="588246" cy="249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dirty="0">
                <a:solidFill>
                  <a:srgbClr val="000000"/>
                </a:solidFill>
                <a:latin typeface="Helvetica" charset="0"/>
              </a:rPr>
              <a:t>   </a:t>
            </a:r>
            <a:r>
              <a:rPr lang="ar-JO" sz="1000" b="1" dirty="0">
                <a:solidFill>
                  <a:srgbClr val="000000"/>
                </a:solidFill>
                <a:latin typeface="Arial" panose="020B0604020202020204" pitchFamily="34" charset="0"/>
                <a:cs typeface="Arial" panose="020B0604020202020204" pitchFamily="34" charset="0"/>
              </a:rPr>
              <a:t>عبودية</a:t>
            </a:r>
            <a:endParaRPr lang="en-US" sz="1000" b="1" dirty="0">
              <a:solidFill>
                <a:srgbClr val="000000"/>
              </a:solidFill>
              <a:latin typeface="Arial" panose="020B0604020202020204" pitchFamily="34" charset="0"/>
              <a:cs typeface="Arial" panose="020B0604020202020204" pitchFamily="34" charset="0"/>
            </a:endParaRPr>
          </a:p>
        </p:txBody>
      </p:sp>
      <p:sp>
        <p:nvSpPr>
          <p:cNvPr id="18499" name="Rectangle 68"/>
          <p:cNvSpPr>
            <a:spLocks noChangeArrowheads="1"/>
          </p:cNvSpPr>
          <p:nvPr/>
        </p:nvSpPr>
        <p:spPr bwMode="auto">
          <a:xfrm>
            <a:off x="3217863" y="4141788"/>
            <a:ext cx="103187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1000" b="1">
                <a:solidFill>
                  <a:srgbClr val="000000"/>
                </a:solidFill>
                <a:latin typeface="Helvetica" charset="0"/>
              </a:rPr>
              <a:t>430</a:t>
            </a:r>
          </a:p>
        </p:txBody>
      </p:sp>
      <p:sp>
        <p:nvSpPr>
          <p:cNvPr id="18500" name="AutoShape 69"/>
          <p:cNvSpPr>
            <a:spLocks noChangeArrowheads="1"/>
          </p:cNvSpPr>
          <p:nvPr/>
        </p:nvSpPr>
        <p:spPr bwMode="auto">
          <a:xfrm>
            <a:off x="1849438" y="3198813"/>
            <a:ext cx="768350" cy="347662"/>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18501" name="Rectangle 70"/>
          <p:cNvSpPr>
            <a:spLocks noChangeArrowheads="1"/>
          </p:cNvSpPr>
          <p:nvPr/>
        </p:nvSpPr>
        <p:spPr bwMode="auto">
          <a:xfrm>
            <a:off x="2014538" y="3402013"/>
            <a:ext cx="1905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8502" name="AutoShape 71"/>
          <p:cNvSpPr>
            <a:spLocks noChangeArrowheads="1"/>
          </p:cNvSpPr>
          <p:nvPr/>
        </p:nvSpPr>
        <p:spPr bwMode="auto">
          <a:xfrm>
            <a:off x="1811338" y="3213100"/>
            <a:ext cx="803275" cy="1092200"/>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a:endParaRPr lang="en-US" sz="2500">
              <a:latin typeface="Times" charset="0"/>
            </a:endParaRPr>
          </a:p>
        </p:txBody>
      </p:sp>
      <p:sp>
        <p:nvSpPr>
          <p:cNvPr id="18503" name="Rectangle 72"/>
          <p:cNvSpPr>
            <a:spLocks noChangeArrowheads="1"/>
          </p:cNvSpPr>
          <p:nvPr/>
        </p:nvSpPr>
        <p:spPr bwMode="auto">
          <a:xfrm>
            <a:off x="1811338" y="3363913"/>
            <a:ext cx="1047750" cy="114776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04" name="Line 73"/>
          <p:cNvSpPr>
            <a:spLocks noChangeShapeType="1"/>
          </p:cNvSpPr>
          <p:nvPr/>
        </p:nvSpPr>
        <p:spPr bwMode="auto">
          <a:xfrm flipV="1">
            <a:off x="1820863" y="3343275"/>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05" name="Line 74"/>
          <p:cNvSpPr>
            <a:spLocks noChangeShapeType="1"/>
          </p:cNvSpPr>
          <p:nvPr/>
        </p:nvSpPr>
        <p:spPr bwMode="auto">
          <a:xfrm flipV="1">
            <a:off x="2049463" y="3352800"/>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06" name="Rectangle 75"/>
          <p:cNvSpPr>
            <a:spLocks noChangeArrowheads="1"/>
          </p:cNvSpPr>
          <p:nvPr/>
        </p:nvSpPr>
        <p:spPr bwMode="auto">
          <a:xfrm>
            <a:off x="1925638" y="3192463"/>
            <a:ext cx="402298" cy="21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موسى</a:t>
            </a:r>
            <a:endParaRPr lang="en-US" sz="800" b="1" dirty="0">
              <a:solidFill>
                <a:srgbClr val="000000"/>
              </a:solidFill>
              <a:latin typeface="Arial" panose="020B0604020202020204" pitchFamily="34" charset="0"/>
              <a:cs typeface="Arial" panose="020B0604020202020204" pitchFamily="34" charset="0"/>
            </a:endParaRPr>
          </a:p>
        </p:txBody>
      </p:sp>
      <p:sp>
        <p:nvSpPr>
          <p:cNvPr id="18507" name="Line 76"/>
          <p:cNvSpPr>
            <a:spLocks noChangeShapeType="1"/>
          </p:cNvSpPr>
          <p:nvPr/>
        </p:nvSpPr>
        <p:spPr bwMode="auto">
          <a:xfrm>
            <a:off x="1863725" y="3703638"/>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08" name="Line 77"/>
          <p:cNvSpPr>
            <a:spLocks noChangeShapeType="1"/>
          </p:cNvSpPr>
          <p:nvPr/>
        </p:nvSpPr>
        <p:spPr bwMode="auto">
          <a:xfrm>
            <a:off x="1865313" y="4424363"/>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09" name="Line 78"/>
          <p:cNvSpPr>
            <a:spLocks noChangeShapeType="1"/>
          </p:cNvSpPr>
          <p:nvPr/>
        </p:nvSpPr>
        <p:spPr bwMode="auto">
          <a:xfrm>
            <a:off x="1865313" y="407035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10" name="Line 79"/>
          <p:cNvSpPr>
            <a:spLocks noChangeShapeType="1"/>
          </p:cNvSpPr>
          <p:nvPr/>
        </p:nvSpPr>
        <p:spPr bwMode="auto">
          <a:xfrm flipV="1">
            <a:off x="1863725" y="4241800"/>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11" name="Line 80"/>
          <p:cNvSpPr>
            <a:spLocks noChangeShapeType="1"/>
          </p:cNvSpPr>
          <p:nvPr/>
        </p:nvSpPr>
        <p:spPr bwMode="auto">
          <a:xfrm flipV="1">
            <a:off x="1863725" y="3887788"/>
            <a:ext cx="960438"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12" name="Line 81"/>
          <p:cNvSpPr>
            <a:spLocks noChangeShapeType="1"/>
          </p:cNvSpPr>
          <p:nvPr/>
        </p:nvSpPr>
        <p:spPr bwMode="auto">
          <a:xfrm>
            <a:off x="1863725" y="3527425"/>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13" name="Rectangle 82"/>
          <p:cNvSpPr>
            <a:spLocks noChangeArrowheads="1"/>
          </p:cNvSpPr>
          <p:nvPr/>
        </p:nvSpPr>
        <p:spPr bwMode="auto">
          <a:xfrm>
            <a:off x="2101850" y="3494088"/>
            <a:ext cx="601663"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سيناء</a:t>
            </a:r>
            <a:endParaRPr lang="en-US" sz="1000" b="1" dirty="0">
              <a:solidFill>
                <a:srgbClr val="000000"/>
              </a:solidFill>
              <a:latin typeface="Arial" panose="020B0604020202020204" pitchFamily="34" charset="0"/>
              <a:cs typeface="Arial" panose="020B0604020202020204" pitchFamily="34" charset="0"/>
            </a:endParaRPr>
          </a:p>
        </p:txBody>
      </p:sp>
      <p:sp>
        <p:nvSpPr>
          <p:cNvPr id="18514" name="Rectangle 83"/>
          <p:cNvSpPr>
            <a:spLocks noChangeArrowheads="1"/>
          </p:cNvSpPr>
          <p:nvPr/>
        </p:nvSpPr>
        <p:spPr bwMode="auto">
          <a:xfrm>
            <a:off x="1955800" y="3683000"/>
            <a:ext cx="858838"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r>
              <a:rPr lang="en-US" sz="1000" b="1">
                <a:solidFill>
                  <a:srgbClr val="000000"/>
                </a:solidFill>
                <a:latin typeface="Helvetica" charset="0"/>
              </a:rPr>
              <a:t>M - C - C</a:t>
            </a:r>
          </a:p>
        </p:txBody>
      </p:sp>
      <p:sp>
        <p:nvSpPr>
          <p:cNvPr id="18515" name="Rectangle 84"/>
          <p:cNvSpPr>
            <a:spLocks noChangeArrowheads="1"/>
          </p:cNvSpPr>
          <p:nvPr/>
        </p:nvSpPr>
        <p:spPr bwMode="auto">
          <a:xfrm>
            <a:off x="1660525" y="3860800"/>
            <a:ext cx="1357313"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ar-JO" sz="1000" b="1" dirty="0">
                <a:solidFill>
                  <a:srgbClr val="000000"/>
                </a:solidFill>
                <a:latin typeface="Arial" panose="020B0604020202020204" pitchFamily="34" charset="0"/>
                <a:cs typeface="Arial" panose="020B0604020202020204" pitchFamily="34" charset="0"/>
              </a:rPr>
              <a:t>قادش  </a:t>
            </a:r>
            <a:r>
              <a:rPr lang="ar-JO" sz="1000" b="1" dirty="0" err="1">
                <a:solidFill>
                  <a:srgbClr val="000000"/>
                </a:solidFill>
                <a:latin typeface="Arial" panose="020B0604020202020204" pitchFamily="34" charset="0"/>
                <a:cs typeface="Arial" panose="020B0604020202020204" pitchFamily="34" charset="0"/>
              </a:rPr>
              <a:t>برينية</a:t>
            </a:r>
            <a:endParaRPr lang="en-US" sz="1000" b="1" dirty="0">
              <a:solidFill>
                <a:srgbClr val="000000"/>
              </a:solidFill>
              <a:latin typeface="Arial" panose="020B0604020202020204" pitchFamily="34" charset="0"/>
              <a:cs typeface="Arial" panose="020B0604020202020204" pitchFamily="34" charset="0"/>
            </a:endParaRPr>
          </a:p>
        </p:txBody>
      </p:sp>
      <p:sp>
        <p:nvSpPr>
          <p:cNvPr id="18516" name="Rectangle 85"/>
          <p:cNvSpPr>
            <a:spLocks noChangeArrowheads="1"/>
          </p:cNvSpPr>
          <p:nvPr/>
        </p:nvSpPr>
        <p:spPr bwMode="auto">
          <a:xfrm>
            <a:off x="1854200" y="4041775"/>
            <a:ext cx="9652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1000" b="1">
                <a:solidFill>
                  <a:srgbClr val="000000"/>
                </a:solidFill>
                <a:latin typeface="Helvetica" charset="0"/>
              </a:rPr>
              <a:t>40</a:t>
            </a:r>
          </a:p>
        </p:txBody>
      </p:sp>
      <p:sp>
        <p:nvSpPr>
          <p:cNvPr id="18517" name="Rectangle 86"/>
          <p:cNvSpPr>
            <a:spLocks noChangeArrowheads="1"/>
          </p:cNvSpPr>
          <p:nvPr/>
        </p:nvSpPr>
        <p:spPr bwMode="auto">
          <a:xfrm>
            <a:off x="1827213" y="4211638"/>
            <a:ext cx="102235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1000" b="1" dirty="0">
                <a:solidFill>
                  <a:srgbClr val="000000"/>
                </a:solidFill>
                <a:latin typeface="Helvetica" charset="0"/>
              </a:rPr>
              <a:t>5 </a:t>
            </a:r>
            <a:r>
              <a:rPr lang="ar-JO" sz="1000" b="1" dirty="0">
                <a:solidFill>
                  <a:srgbClr val="000000"/>
                </a:solidFill>
                <a:latin typeface="Arial" panose="020B0604020202020204" pitchFamily="34" charset="0"/>
                <a:cs typeface="Arial" panose="020B0604020202020204" pitchFamily="34" charset="0"/>
              </a:rPr>
              <a:t>طقوس</a:t>
            </a:r>
            <a:endParaRPr lang="en-US" sz="1000" b="1" dirty="0">
              <a:solidFill>
                <a:srgbClr val="000000"/>
              </a:solidFill>
              <a:latin typeface="Arial" panose="020B0604020202020204" pitchFamily="34" charset="0"/>
              <a:cs typeface="Arial" panose="020B0604020202020204" pitchFamily="34" charset="0"/>
            </a:endParaRPr>
          </a:p>
        </p:txBody>
      </p:sp>
      <p:sp>
        <p:nvSpPr>
          <p:cNvPr id="18518" name="Rectangle 87"/>
          <p:cNvSpPr>
            <a:spLocks noChangeArrowheads="1"/>
          </p:cNvSpPr>
          <p:nvPr/>
        </p:nvSpPr>
        <p:spPr bwMode="auto">
          <a:xfrm>
            <a:off x="2000250" y="3324225"/>
            <a:ext cx="79057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r>
              <a:rPr lang="en-US" sz="1000" b="1" dirty="0">
                <a:solidFill>
                  <a:srgbClr val="000000"/>
                </a:solidFill>
                <a:latin typeface="Arial" panose="020B0604020202020204" pitchFamily="34" charset="0"/>
                <a:cs typeface="Arial" panose="020B0604020202020204" pitchFamily="34" charset="0"/>
              </a:rPr>
              <a:t>Exodus</a:t>
            </a:r>
          </a:p>
        </p:txBody>
      </p:sp>
      <p:sp>
        <p:nvSpPr>
          <p:cNvPr id="18519" name="AutoShape 88"/>
          <p:cNvSpPr>
            <a:spLocks noChangeArrowheads="1"/>
          </p:cNvSpPr>
          <p:nvPr/>
        </p:nvSpPr>
        <p:spPr bwMode="auto">
          <a:xfrm>
            <a:off x="428625" y="3779838"/>
            <a:ext cx="803275" cy="449262"/>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a:endParaRPr lang="en-US" sz="2500">
              <a:latin typeface="Times" charset="0"/>
            </a:endParaRPr>
          </a:p>
        </p:txBody>
      </p:sp>
      <p:sp>
        <p:nvSpPr>
          <p:cNvPr id="18520" name="Freeform 89"/>
          <p:cNvSpPr>
            <a:spLocks/>
          </p:cNvSpPr>
          <p:nvPr/>
        </p:nvSpPr>
        <p:spPr bwMode="auto">
          <a:xfrm>
            <a:off x="1079500" y="3887788"/>
            <a:ext cx="227013"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18521" name="AutoShape 90"/>
          <p:cNvSpPr>
            <a:spLocks noChangeArrowheads="1"/>
          </p:cNvSpPr>
          <p:nvPr/>
        </p:nvSpPr>
        <p:spPr bwMode="auto">
          <a:xfrm>
            <a:off x="463550" y="3790950"/>
            <a:ext cx="725488" cy="300038"/>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18522" name="Rectangle 91"/>
          <p:cNvSpPr>
            <a:spLocks noChangeArrowheads="1"/>
          </p:cNvSpPr>
          <p:nvPr/>
        </p:nvSpPr>
        <p:spPr bwMode="auto">
          <a:xfrm>
            <a:off x="552450" y="3952875"/>
            <a:ext cx="1905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8523" name="Rectangle 92"/>
          <p:cNvSpPr>
            <a:spLocks noChangeArrowheads="1"/>
          </p:cNvSpPr>
          <p:nvPr/>
        </p:nvSpPr>
        <p:spPr bwMode="auto">
          <a:xfrm>
            <a:off x="460375" y="4149725"/>
            <a:ext cx="1905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8524" name="Rectangle 93"/>
          <p:cNvSpPr>
            <a:spLocks noChangeArrowheads="1"/>
          </p:cNvSpPr>
          <p:nvPr/>
        </p:nvSpPr>
        <p:spPr bwMode="auto">
          <a:xfrm>
            <a:off x="425450" y="3921125"/>
            <a:ext cx="1047750" cy="436563"/>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25" name="Line 94"/>
          <p:cNvSpPr>
            <a:spLocks noChangeShapeType="1"/>
          </p:cNvSpPr>
          <p:nvPr/>
        </p:nvSpPr>
        <p:spPr bwMode="auto">
          <a:xfrm flipV="1">
            <a:off x="446088" y="3902075"/>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26" name="Line 95"/>
          <p:cNvSpPr>
            <a:spLocks noChangeShapeType="1"/>
          </p:cNvSpPr>
          <p:nvPr/>
        </p:nvSpPr>
        <p:spPr bwMode="auto">
          <a:xfrm flipV="1">
            <a:off x="658813" y="3911600"/>
            <a:ext cx="56673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27" name="Line 96"/>
          <p:cNvSpPr>
            <a:spLocks noChangeShapeType="1"/>
          </p:cNvSpPr>
          <p:nvPr/>
        </p:nvSpPr>
        <p:spPr bwMode="auto">
          <a:xfrm>
            <a:off x="471488" y="4264025"/>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28" name="Line 97"/>
          <p:cNvSpPr>
            <a:spLocks noChangeShapeType="1"/>
          </p:cNvSpPr>
          <p:nvPr/>
        </p:nvSpPr>
        <p:spPr bwMode="auto">
          <a:xfrm>
            <a:off x="471488" y="4087813"/>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29" name="Rectangle 98"/>
          <p:cNvSpPr>
            <a:spLocks noChangeArrowheads="1"/>
          </p:cNvSpPr>
          <p:nvPr/>
        </p:nvSpPr>
        <p:spPr bwMode="auto">
          <a:xfrm>
            <a:off x="504825" y="3781425"/>
            <a:ext cx="588246" cy="21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يشوع       </a:t>
            </a:r>
            <a:endParaRPr lang="en-US" sz="800" b="1" dirty="0">
              <a:solidFill>
                <a:srgbClr val="000000"/>
              </a:solidFill>
              <a:latin typeface="Arial" panose="020B0604020202020204" pitchFamily="34" charset="0"/>
              <a:cs typeface="Arial" panose="020B0604020202020204" pitchFamily="34" charset="0"/>
            </a:endParaRPr>
          </a:p>
        </p:txBody>
      </p:sp>
      <p:sp>
        <p:nvSpPr>
          <p:cNvPr id="18530" name="Rectangle 99"/>
          <p:cNvSpPr>
            <a:spLocks noChangeArrowheads="1"/>
          </p:cNvSpPr>
          <p:nvPr/>
        </p:nvSpPr>
        <p:spPr bwMode="auto">
          <a:xfrm>
            <a:off x="557213" y="3911600"/>
            <a:ext cx="628322" cy="249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أريحا/عاي</a:t>
            </a:r>
            <a:endParaRPr lang="en-US" sz="1000" b="1" dirty="0">
              <a:solidFill>
                <a:srgbClr val="000000"/>
              </a:solidFill>
              <a:latin typeface="Arial" panose="020B0604020202020204" pitchFamily="34" charset="0"/>
              <a:cs typeface="Arial" panose="020B0604020202020204" pitchFamily="34" charset="0"/>
            </a:endParaRPr>
          </a:p>
        </p:txBody>
      </p:sp>
      <p:sp>
        <p:nvSpPr>
          <p:cNvPr id="18531" name="Rectangle 100"/>
          <p:cNvSpPr>
            <a:spLocks noChangeArrowheads="1"/>
          </p:cNvSpPr>
          <p:nvPr/>
        </p:nvSpPr>
        <p:spPr bwMode="auto">
          <a:xfrm>
            <a:off x="466725" y="4092575"/>
            <a:ext cx="727708" cy="249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أرض مقسمة</a:t>
            </a:r>
            <a:endParaRPr lang="en-US" sz="1000" b="1" dirty="0">
              <a:solidFill>
                <a:srgbClr val="000000"/>
              </a:solidFill>
              <a:latin typeface="Arial" panose="020B0604020202020204" pitchFamily="34" charset="0"/>
              <a:cs typeface="Arial" panose="020B0604020202020204" pitchFamily="34" charset="0"/>
            </a:endParaRPr>
          </a:p>
        </p:txBody>
      </p:sp>
      <p:sp>
        <p:nvSpPr>
          <p:cNvPr id="18532" name="AutoShape 101"/>
          <p:cNvSpPr>
            <a:spLocks noChangeArrowheads="1"/>
          </p:cNvSpPr>
          <p:nvPr/>
        </p:nvSpPr>
        <p:spPr bwMode="auto">
          <a:xfrm>
            <a:off x="490538" y="6138863"/>
            <a:ext cx="803275" cy="1125537"/>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533" name="Rectangle 102"/>
          <p:cNvSpPr>
            <a:spLocks noChangeArrowheads="1"/>
          </p:cNvSpPr>
          <p:nvPr/>
        </p:nvSpPr>
        <p:spPr bwMode="auto">
          <a:xfrm>
            <a:off x="488950" y="6289675"/>
            <a:ext cx="1047750" cy="1323975"/>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34" name="Line 103"/>
          <p:cNvSpPr>
            <a:spLocks noChangeShapeType="1"/>
          </p:cNvSpPr>
          <p:nvPr/>
        </p:nvSpPr>
        <p:spPr bwMode="auto">
          <a:xfrm flipV="1">
            <a:off x="495300" y="6276975"/>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35" name="Line 104"/>
          <p:cNvSpPr>
            <a:spLocks noChangeShapeType="1"/>
          </p:cNvSpPr>
          <p:nvPr/>
        </p:nvSpPr>
        <p:spPr bwMode="auto">
          <a:xfrm flipV="1">
            <a:off x="727075" y="6286500"/>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36" name="Rectangle 105"/>
          <p:cNvSpPr>
            <a:spLocks noChangeArrowheads="1"/>
          </p:cNvSpPr>
          <p:nvPr/>
        </p:nvSpPr>
        <p:spPr bwMode="auto">
          <a:xfrm>
            <a:off x="508000" y="6096000"/>
            <a:ext cx="690838" cy="295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1300" b="1" dirty="0">
                <a:solidFill>
                  <a:srgbClr val="000000"/>
                </a:solidFill>
                <a:latin typeface="Arial" panose="020B0604020202020204" pitchFamily="34" charset="0"/>
                <a:cs typeface="Arial" panose="020B0604020202020204" pitchFamily="34" charset="0"/>
              </a:rPr>
              <a:t>يسوع    </a:t>
            </a:r>
            <a:endParaRPr lang="en-US" sz="1300" b="1" dirty="0">
              <a:solidFill>
                <a:srgbClr val="000000"/>
              </a:solidFill>
              <a:latin typeface="Arial" panose="020B0604020202020204" pitchFamily="34" charset="0"/>
              <a:cs typeface="Arial" panose="020B0604020202020204" pitchFamily="34" charset="0"/>
            </a:endParaRPr>
          </a:p>
        </p:txBody>
      </p:sp>
      <p:sp>
        <p:nvSpPr>
          <p:cNvPr id="18537" name="Line 106"/>
          <p:cNvSpPr>
            <a:spLocks noChangeShapeType="1"/>
          </p:cNvSpPr>
          <p:nvPr/>
        </p:nvSpPr>
        <p:spPr bwMode="auto">
          <a:xfrm>
            <a:off x="534988" y="662305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38" name="Line 107"/>
          <p:cNvSpPr>
            <a:spLocks noChangeShapeType="1"/>
          </p:cNvSpPr>
          <p:nvPr/>
        </p:nvSpPr>
        <p:spPr bwMode="auto">
          <a:xfrm>
            <a:off x="528638" y="7343775"/>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39" name="Line 108"/>
          <p:cNvSpPr>
            <a:spLocks noChangeShapeType="1"/>
          </p:cNvSpPr>
          <p:nvPr/>
        </p:nvSpPr>
        <p:spPr bwMode="auto">
          <a:xfrm>
            <a:off x="528638" y="7527925"/>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40" name="Line 109"/>
          <p:cNvSpPr>
            <a:spLocks noChangeShapeType="1"/>
          </p:cNvSpPr>
          <p:nvPr/>
        </p:nvSpPr>
        <p:spPr bwMode="auto">
          <a:xfrm>
            <a:off x="536575" y="698976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41" name="Line 110"/>
          <p:cNvSpPr>
            <a:spLocks noChangeShapeType="1"/>
          </p:cNvSpPr>
          <p:nvPr/>
        </p:nvSpPr>
        <p:spPr bwMode="auto">
          <a:xfrm flipV="1">
            <a:off x="534988" y="7161213"/>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42" name="Line 111"/>
          <p:cNvSpPr>
            <a:spLocks noChangeShapeType="1"/>
          </p:cNvSpPr>
          <p:nvPr/>
        </p:nvSpPr>
        <p:spPr bwMode="auto">
          <a:xfrm flipV="1">
            <a:off x="534988" y="6807200"/>
            <a:ext cx="960437"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43" name="Line 112"/>
          <p:cNvSpPr>
            <a:spLocks noChangeShapeType="1"/>
          </p:cNvSpPr>
          <p:nvPr/>
        </p:nvSpPr>
        <p:spPr bwMode="auto">
          <a:xfrm>
            <a:off x="536575" y="6446838"/>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568" name="Rectangle 113"/>
          <p:cNvSpPr>
            <a:spLocks noChangeArrowheads="1"/>
          </p:cNvSpPr>
          <p:nvPr/>
        </p:nvSpPr>
        <p:spPr bwMode="auto">
          <a:xfrm>
            <a:off x="454025" y="6775450"/>
            <a:ext cx="1095375" cy="249238"/>
          </a:xfrm>
          <a:prstGeom prst="rect">
            <a:avLst/>
          </a:prstGeom>
          <a:noFill/>
          <a:ln w="12700">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defRPr/>
            </a:pPr>
            <a:r>
              <a:rPr lang="ar-JO"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الانجيل</a:t>
            </a:r>
            <a:endParaRPr lang="en-US"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9569" name="Rectangle 114"/>
          <p:cNvSpPr>
            <a:spLocks noChangeArrowheads="1"/>
          </p:cNvSpPr>
          <p:nvPr/>
        </p:nvSpPr>
        <p:spPr bwMode="auto">
          <a:xfrm>
            <a:off x="439738" y="6958013"/>
            <a:ext cx="1123950" cy="249237"/>
          </a:xfrm>
          <a:prstGeom prst="rect">
            <a:avLst/>
          </a:prstGeom>
          <a:noFill/>
          <a:ln w="12700">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defRPr/>
            </a:pPr>
            <a:r>
              <a:rPr lang="ar-JO"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الأعمال</a:t>
            </a:r>
            <a:endParaRPr lang="en-US"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9570" name="Rectangle 115"/>
          <p:cNvSpPr>
            <a:spLocks noChangeArrowheads="1"/>
          </p:cNvSpPr>
          <p:nvPr/>
        </p:nvSpPr>
        <p:spPr bwMode="auto">
          <a:xfrm>
            <a:off x="465138" y="7129463"/>
            <a:ext cx="1073150" cy="249237"/>
          </a:xfrm>
          <a:prstGeom prst="rect">
            <a:avLst/>
          </a:prstGeom>
          <a:noFill/>
          <a:ln w="12700">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defRPr/>
            </a:pPr>
            <a:r>
              <a:rPr lang="ar-JO"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البوليصيات</a:t>
            </a:r>
            <a:endParaRPr lang="en-US"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9571" name="Rectangle 116"/>
          <p:cNvSpPr>
            <a:spLocks noChangeArrowheads="1"/>
          </p:cNvSpPr>
          <p:nvPr/>
        </p:nvSpPr>
        <p:spPr bwMode="auto">
          <a:xfrm>
            <a:off x="458788" y="7321550"/>
            <a:ext cx="1085850" cy="249238"/>
          </a:xfrm>
          <a:prstGeom prst="rect">
            <a:avLst/>
          </a:prstGeom>
          <a:noFill/>
          <a:ln w="12700">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defRPr/>
            </a:pPr>
            <a:r>
              <a:rPr lang="ar-JO"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الرؤيا</a:t>
            </a:r>
            <a:endParaRPr lang="en-US"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8548" name="Rectangle 117"/>
          <p:cNvSpPr>
            <a:spLocks noChangeArrowheads="1"/>
          </p:cNvSpPr>
          <p:nvPr/>
        </p:nvSpPr>
        <p:spPr bwMode="auto">
          <a:xfrm>
            <a:off x="485775" y="6435725"/>
            <a:ext cx="1031875" cy="249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016" tIns="47166" rIns="96016" bIns="47166">
            <a:spAutoFit/>
          </a:bodyPr>
          <a:lstStyle/>
          <a:p>
            <a:pPr algn="ctr" defTabSz="969963"/>
            <a:r>
              <a:rPr lang="ar-JO" sz="1000" b="1" dirty="0">
                <a:solidFill>
                  <a:srgbClr val="000000"/>
                </a:solidFill>
                <a:latin typeface="Arial" panose="020B0604020202020204" pitchFamily="34" charset="0"/>
                <a:cs typeface="Arial" panose="020B0604020202020204" pitchFamily="34" charset="0"/>
              </a:rPr>
              <a:t>الصليب</a:t>
            </a:r>
            <a:endParaRPr lang="en-US" sz="1000" b="1" dirty="0">
              <a:solidFill>
                <a:srgbClr val="000000"/>
              </a:solidFill>
              <a:latin typeface="Arial" panose="020B0604020202020204" pitchFamily="34" charset="0"/>
              <a:cs typeface="Arial" panose="020B0604020202020204" pitchFamily="34" charset="0"/>
            </a:endParaRPr>
          </a:p>
        </p:txBody>
      </p:sp>
      <p:sp>
        <p:nvSpPr>
          <p:cNvPr id="218230" name="Rectangle 118"/>
          <p:cNvSpPr>
            <a:spLocks noChangeArrowheads="1"/>
          </p:cNvSpPr>
          <p:nvPr/>
        </p:nvSpPr>
        <p:spPr bwMode="auto">
          <a:xfrm>
            <a:off x="414338" y="6611938"/>
            <a:ext cx="1174750" cy="247650"/>
          </a:xfrm>
          <a:prstGeom prst="rect">
            <a:avLst/>
          </a:prstGeom>
          <a:noFill/>
          <a:ln w="12700">
            <a:noFill/>
            <a:miter lim="800000"/>
            <a:headEnd/>
            <a:tailEnd/>
          </a:ln>
          <a:effectLst/>
        </p:spPr>
        <p:txBody>
          <a:bodyPr lIns="96016" tIns="47166" rIns="96016" bIns="47166">
            <a:spAutoFit/>
          </a:bodyPr>
          <a:lstStyle/>
          <a:p>
            <a:pPr algn="ctr" defTabSz="969963">
              <a:defRPr/>
            </a:pPr>
            <a:r>
              <a:rPr lang="ar-JO"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الكنيسة</a:t>
            </a:r>
            <a:endParaRPr lang="en-US"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8550" name="Rectangle 119"/>
          <p:cNvSpPr>
            <a:spLocks noChangeArrowheads="1"/>
          </p:cNvSpPr>
          <p:nvPr/>
        </p:nvSpPr>
        <p:spPr bwMode="auto">
          <a:xfrm>
            <a:off x="498475" y="6238875"/>
            <a:ext cx="1006475" cy="249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016" tIns="47166" rIns="96016" bIns="47166">
            <a:spAutoFit/>
          </a:bodyPr>
          <a:lstStyle/>
          <a:p>
            <a:pPr algn="ctr" defTabSz="969963"/>
            <a:r>
              <a:rPr lang="ar-JO" sz="1000" b="1" dirty="0">
                <a:solidFill>
                  <a:srgbClr val="000000"/>
                </a:solidFill>
                <a:latin typeface="Arial" panose="020B0604020202020204" pitchFamily="34" charset="0"/>
                <a:cs typeface="Arial" panose="020B0604020202020204" pitchFamily="34" charset="0"/>
              </a:rPr>
              <a:t>حياته</a:t>
            </a:r>
            <a:endParaRPr lang="en-US" sz="1000" b="1" dirty="0">
              <a:solidFill>
                <a:srgbClr val="000000"/>
              </a:solidFill>
              <a:latin typeface="Arial" panose="020B0604020202020204" pitchFamily="34" charset="0"/>
              <a:cs typeface="Arial" panose="020B0604020202020204" pitchFamily="34" charset="0"/>
            </a:endParaRPr>
          </a:p>
        </p:txBody>
      </p:sp>
      <p:sp>
        <p:nvSpPr>
          <p:cNvPr id="18551" name="AutoShape 120"/>
          <p:cNvSpPr>
            <a:spLocks noChangeArrowheads="1"/>
          </p:cNvSpPr>
          <p:nvPr/>
        </p:nvSpPr>
        <p:spPr bwMode="auto">
          <a:xfrm>
            <a:off x="1801813" y="6607175"/>
            <a:ext cx="803275" cy="358775"/>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552" name="Line 121"/>
          <p:cNvSpPr>
            <a:spLocks noChangeShapeType="1"/>
          </p:cNvSpPr>
          <p:nvPr/>
        </p:nvSpPr>
        <p:spPr bwMode="auto">
          <a:xfrm flipV="1">
            <a:off x="1816100" y="6748463"/>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53" name="Line 122"/>
          <p:cNvSpPr>
            <a:spLocks noChangeShapeType="1"/>
          </p:cNvSpPr>
          <p:nvPr/>
        </p:nvSpPr>
        <p:spPr bwMode="auto">
          <a:xfrm flipV="1">
            <a:off x="2022475" y="6751638"/>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54" name="Line 123"/>
          <p:cNvSpPr>
            <a:spLocks noChangeShapeType="1"/>
          </p:cNvSpPr>
          <p:nvPr/>
        </p:nvSpPr>
        <p:spPr bwMode="auto">
          <a:xfrm>
            <a:off x="1844675" y="709771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55" name="Line 124"/>
          <p:cNvSpPr>
            <a:spLocks noChangeShapeType="1"/>
          </p:cNvSpPr>
          <p:nvPr/>
        </p:nvSpPr>
        <p:spPr bwMode="auto">
          <a:xfrm>
            <a:off x="1846263" y="692150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56" name="Rectangle 125"/>
          <p:cNvSpPr>
            <a:spLocks noChangeArrowheads="1"/>
          </p:cNvSpPr>
          <p:nvPr/>
        </p:nvSpPr>
        <p:spPr bwMode="auto">
          <a:xfrm>
            <a:off x="1803400" y="6754813"/>
            <a:ext cx="1047750" cy="439737"/>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57" name="Line 126"/>
          <p:cNvSpPr>
            <a:spLocks noChangeShapeType="1"/>
          </p:cNvSpPr>
          <p:nvPr/>
        </p:nvSpPr>
        <p:spPr bwMode="auto">
          <a:xfrm flipV="1">
            <a:off x="1812925" y="6757988"/>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58" name="Line 127"/>
          <p:cNvSpPr>
            <a:spLocks noChangeShapeType="1"/>
          </p:cNvSpPr>
          <p:nvPr/>
        </p:nvSpPr>
        <p:spPr bwMode="auto">
          <a:xfrm flipV="1">
            <a:off x="2032000" y="6767513"/>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59" name="Rectangle 128"/>
          <p:cNvSpPr>
            <a:spLocks noChangeArrowheads="1"/>
          </p:cNvSpPr>
          <p:nvPr/>
        </p:nvSpPr>
        <p:spPr bwMode="auto">
          <a:xfrm>
            <a:off x="1862138" y="6588125"/>
            <a:ext cx="429549" cy="21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الصمت</a:t>
            </a:r>
            <a:endParaRPr lang="en-US" sz="800" b="1" dirty="0">
              <a:solidFill>
                <a:srgbClr val="000000"/>
              </a:solidFill>
              <a:latin typeface="Arial" panose="020B0604020202020204" pitchFamily="34" charset="0"/>
              <a:cs typeface="Arial" panose="020B0604020202020204" pitchFamily="34" charset="0"/>
            </a:endParaRPr>
          </a:p>
        </p:txBody>
      </p:sp>
      <p:sp>
        <p:nvSpPr>
          <p:cNvPr id="18560" name="Line 129"/>
          <p:cNvSpPr>
            <a:spLocks noChangeShapeType="1"/>
          </p:cNvSpPr>
          <p:nvPr/>
        </p:nvSpPr>
        <p:spPr bwMode="auto">
          <a:xfrm>
            <a:off x="1879600" y="7100888"/>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61" name="Line 130"/>
          <p:cNvSpPr>
            <a:spLocks noChangeShapeType="1"/>
          </p:cNvSpPr>
          <p:nvPr/>
        </p:nvSpPr>
        <p:spPr bwMode="auto">
          <a:xfrm>
            <a:off x="1871663" y="6924675"/>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62" name="Rectangle 131"/>
          <p:cNvSpPr>
            <a:spLocks noChangeArrowheads="1"/>
          </p:cNvSpPr>
          <p:nvPr/>
        </p:nvSpPr>
        <p:spPr bwMode="auto">
          <a:xfrm>
            <a:off x="1838756" y="6923088"/>
            <a:ext cx="905641" cy="249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الأنظمة الرومانية</a:t>
            </a:r>
            <a:endParaRPr lang="en-US" sz="1000" b="1" dirty="0">
              <a:solidFill>
                <a:srgbClr val="000000"/>
              </a:solidFill>
              <a:latin typeface="Arial" panose="020B0604020202020204" pitchFamily="34" charset="0"/>
              <a:cs typeface="Arial" panose="020B0604020202020204" pitchFamily="34" charset="0"/>
            </a:endParaRPr>
          </a:p>
        </p:txBody>
      </p:sp>
      <p:sp>
        <p:nvSpPr>
          <p:cNvPr id="18563" name="Rectangle 132"/>
          <p:cNvSpPr>
            <a:spLocks noChangeArrowheads="1"/>
          </p:cNvSpPr>
          <p:nvPr/>
        </p:nvSpPr>
        <p:spPr bwMode="auto">
          <a:xfrm>
            <a:off x="1894319" y="6753225"/>
            <a:ext cx="849536" cy="249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ألكس الإغريقي </a:t>
            </a:r>
            <a:endParaRPr lang="en-US" sz="1000" b="1" dirty="0">
              <a:solidFill>
                <a:srgbClr val="000000"/>
              </a:solidFill>
              <a:latin typeface="Arial" panose="020B0604020202020204" pitchFamily="34" charset="0"/>
              <a:cs typeface="Arial" panose="020B0604020202020204" pitchFamily="34" charset="0"/>
            </a:endParaRPr>
          </a:p>
        </p:txBody>
      </p:sp>
      <p:sp>
        <p:nvSpPr>
          <p:cNvPr id="18564" name="Rectangle 133"/>
          <p:cNvSpPr>
            <a:spLocks noChangeArrowheads="1"/>
          </p:cNvSpPr>
          <p:nvPr/>
        </p:nvSpPr>
        <p:spPr bwMode="auto">
          <a:xfrm>
            <a:off x="4573588" y="7007225"/>
            <a:ext cx="1335087"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Helvetica" charset="0"/>
            </a:endParaRPr>
          </a:p>
        </p:txBody>
      </p:sp>
      <p:sp>
        <p:nvSpPr>
          <p:cNvPr id="18565" name="Rectangle 134"/>
          <p:cNvSpPr>
            <a:spLocks noChangeArrowheads="1"/>
          </p:cNvSpPr>
          <p:nvPr/>
        </p:nvSpPr>
        <p:spPr bwMode="auto">
          <a:xfrm>
            <a:off x="4573588" y="7007225"/>
            <a:ext cx="1335087"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Helvetica" charset="0"/>
            </a:endParaRPr>
          </a:p>
        </p:txBody>
      </p:sp>
      <p:pic>
        <p:nvPicPr>
          <p:cNvPr id="18566" name="Picture 1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5780088"/>
            <a:ext cx="4540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8567" name="Rectangle 136"/>
          <p:cNvSpPr>
            <a:spLocks noChangeArrowheads="1"/>
          </p:cNvSpPr>
          <p:nvPr/>
        </p:nvSpPr>
        <p:spPr bwMode="auto">
          <a:xfrm>
            <a:off x="4633913" y="5873750"/>
            <a:ext cx="190500" cy="1381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568" name="AutoShape 137"/>
          <p:cNvSpPr>
            <a:spLocks noChangeArrowheads="1"/>
          </p:cNvSpPr>
          <p:nvPr/>
        </p:nvSpPr>
        <p:spPr bwMode="auto">
          <a:xfrm>
            <a:off x="4614863" y="6191250"/>
            <a:ext cx="803275" cy="112553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569" name="Rectangle 138"/>
          <p:cNvSpPr>
            <a:spLocks noChangeArrowheads="1"/>
          </p:cNvSpPr>
          <p:nvPr/>
        </p:nvSpPr>
        <p:spPr bwMode="auto">
          <a:xfrm>
            <a:off x="4614863" y="6342063"/>
            <a:ext cx="1047750" cy="169386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70" name="Line 139"/>
          <p:cNvSpPr>
            <a:spLocks noChangeShapeType="1"/>
          </p:cNvSpPr>
          <p:nvPr/>
        </p:nvSpPr>
        <p:spPr bwMode="auto">
          <a:xfrm flipV="1">
            <a:off x="4624388" y="6348413"/>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71" name="Line 140"/>
          <p:cNvSpPr>
            <a:spLocks noChangeShapeType="1"/>
          </p:cNvSpPr>
          <p:nvPr/>
        </p:nvSpPr>
        <p:spPr bwMode="auto">
          <a:xfrm flipV="1">
            <a:off x="4845050" y="6357938"/>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72" name="Rectangle 141"/>
          <p:cNvSpPr>
            <a:spLocks noChangeArrowheads="1"/>
          </p:cNvSpPr>
          <p:nvPr/>
        </p:nvSpPr>
        <p:spPr bwMode="auto">
          <a:xfrm>
            <a:off x="4664075" y="6205538"/>
            <a:ext cx="733425"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ar-JO" sz="800" b="1" dirty="0">
                <a:latin typeface="Arial" panose="020B0604020202020204" pitchFamily="34" charset="0"/>
                <a:cs typeface="Arial" panose="020B0604020202020204" pitchFamily="34" charset="0"/>
              </a:rPr>
              <a:t>ملوك   </a:t>
            </a:r>
            <a:endParaRPr lang="en-US" sz="800" b="1" dirty="0">
              <a:latin typeface="Arial" panose="020B0604020202020204" pitchFamily="34" charset="0"/>
              <a:cs typeface="Arial" panose="020B0604020202020204" pitchFamily="34" charset="0"/>
            </a:endParaRPr>
          </a:p>
        </p:txBody>
      </p:sp>
      <p:sp>
        <p:nvSpPr>
          <p:cNvPr id="18573" name="Line 142"/>
          <p:cNvSpPr>
            <a:spLocks noChangeShapeType="1"/>
          </p:cNvSpPr>
          <p:nvPr/>
        </p:nvSpPr>
        <p:spPr bwMode="auto">
          <a:xfrm>
            <a:off x="4652963" y="6670675"/>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74" name="Line 143"/>
          <p:cNvSpPr>
            <a:spLocks noChangeShapeType="1"/>
          </p:cNvSpPr>
          <p:nvPr/>
        </p:nvSpPr>
        <p:spPr bwMode="auto">
          <a:xfrm>
            <a:off x="4648200" y="7391400"/>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75" name="Line 144"/>
          <p:cNvSpPr>
            <a:spLocks noChangeShapeType="1"/>
          </p:cNvSpPr>
          <p:nvPr/>
        </p:nvSpPr>
        <p:spPr bwMode="auto">
          <a:xfrm>
            <a:off x="4648200" y="7575550"/>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76" name="Line 145"/>
          <p:cNvSpPr>
            <a:spLocks noChangeShapeType="1"/>
          </p:cNvSpPr>
          <p:nvPr/>
        </p:nvSpPr>
        <p:spPr bwMode="auto">
          <a:xfrm>
            <a:off x="4652963" y="7759700"/>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77" name="Line 146"/>
          <p:cNvSpPr>
            <a:spLocks noChangeShapeType="1"/>
          </p:cNvSpPr>
          <p:nvPr/>
        </p:nvSpPr>
        <p:spPr bwMode="auto">
          <a:xfrm>
            <a:off x="4654550" y="794226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78" name="Line 147"/>
          <p:cNvSpPr>
            <a:spLocks noChangeShapeType="1"/>
          </p:cNvSpPr>
          <p:nvPr/>
        </p:nvSpPr>
        <p:spPr bwMode="auto">
          <a:xfrm>
            <a:off x="4654550" y="7037388"/>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79" name="Line 148"/>
          <p:cNvSpPr>
            <a:spLocks noChangeShapeType="1"/>
          </p:cNvSpPr>
          <p:nvPr/>
        </p:nvSpPr>
        <p:spPr bwMode="auto">
          <a:xfrm flipV="1">
            <a:off x="4652963" y="7208838"/>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80" name="Line 149"/>
          <p:cNvSpPr>
            <a:spLocks noChangeShapeType="1"/>
          </p:cNvSpPr>
          <p:nvPr/>
        </p:nvSpPr>
        <p:spPr bwMode="auto">
          <a:xfrm flipV="1">
            <a:off x="4652963" y="6854825"/>
            <a:ext cx="960437"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81" name="Line 150"/>
          <p:cNvSpPr>
            <a:spLocks noChangeShapeType="1"/>
          </p:cNvSpPr>
          <p:nvPr/>
        </p:nvSpPr>
        <p:spPr bwMode="auto">
          <a:xfrm>
            <a:off x="4654550" y="649446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82" name="Line 151"/>
          <p:cNvSpPr>
            <a:spLocks noChangeShapeType="1"/>
          </p:cNvSpPr>
          <p:nvPr/>
        </p:nvSpPr>
        <p:spPr bwMode="auto">
          <a:xfrm>
            <a:off x="5140325" y="6748463"/>
            <a:ext cx="0" cy="125730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18583" name="Picture 1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150" y="5786438"/>
            <a:ext cx="4540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8584" name="Rectangle 153"/>
          <p:cNvSpPr>
            <a:spLocks noChangeArrowheads="1"/>
          </p:cNvSpPr>
          <p:nvPr/>
        </p:nvSpPr>
        <p:spPr bwMode="auto">
          <a:xfrm>
            <a:off x="5262563" y="5880100"/>
            <a:ext cx="190500" cy="1381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8266" name="Rectangle 154"/>
          <p:cNvSpPr>
            <a:spLocks noChangeArrowheads="1"/>
          </p:cNvSpPr>
          <p:nvPr/>
        </p:nvSpPr>
        <p:spPr bwMode="auto">
          <a:xfrm>
            <a:off x="4651375" y="6497638"/>
            <a:ext cx="926480" cy="249141"/>
          </a:xfrm>
          <a:prstGeom prst="rect">
            <a:avLst/>
          </a:prstGeom>
          <a:noFill/>
          <a:ln w="12700">
            <a:noFill/>
            <a:miter lim="800000"/>
            <a:headEnd/>
            <a:tailEnd/>
          </a:ln>
          <a:effectLst/>
        </p:spPr>
        <p:txBody>
          <a:bodyPr wrap="none" lIns="96016" tIns="47166" rIns="96016" bIns="47166">
            <a:spAutoFit/>
          </a:bodyPr>
          <a:lstStyle/>
          <a:p>
            <a:pPr defTabSz="969963">
              <a:defRPr/>
            </a:pPr>
            <a:r>
              <a:rPr lang="en-US" sz="1000" b="1" dirty="0">
                <a:solidFill>
                  <a:srgbClr val="000000"/>
                </a:solidFill>
                <a:effectLst>
                  <a:outerShdw blurRad="38100" dist="38100" dir="2700000" algn="tl">
                    <a:srgbClr val="DDDDDD"/>
                  </a:outerShdw>
                </a:effectLst>
                <a:latin typeface="Helvetica" charset="0"/>
              </a:rPr>
              <a:t> ••• </a:t>
            </a:r>
            <a:r>
              <a:rPr lang="ar-JO" sz="1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الانقسام</a:t>
            </a:r>
            <a:r>
              <a:rPr lang="en-US" sz="1000" b="1" dirty="0">
                <a:solidFill>
                  <a:srgbClr val="000000"/>
                </a:solidFill>
                <a:effectLst>
                  <a:outerShdw blurRad="38100" dist="38100" dir="2700000" algn="tl">
                    <a:srgbClr val="DDDDDD"/>
                  </a:outerShdw>
                </a:effectLst>
                <a:latin typeface="Helvetica" charset="0"/>
              </a:rPr>
              <a:t> ••• </a:t>
            </a:r>
          </a:p>
        </p:txBody>
      </p:sp>
      <p:sp>
        <p:nvSpPr>
          <p:cNvPr id="18586" name="Rectangle 155"/>
          <p:cNvSpPr>
            <a:spLocks noChangeArrowheads="1"/>
          </p:cNvSpPr>
          <p:nvPr/>
        </p:nvSpPr>
        <p:spPr bwMode="auto">
          <a:xfrm>
            <a:off x="4600575" y="6880225"/>
            <a:ext cx="1054100"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ar-JO" sz="800" b="1" dirty="0">
                <a:solidFill>
                  <a:srgbClr val="000000"/>
                </a:solidFill>
                <a:latin typeface="Arial" panose="020B0604020202020204" pitchFamily="34" charset="0"/>
                <a:cs typeface="Arial" panose="020B0604020202020204" pitchFamily="34" charset="0"/>
              </a:rPr>
              <a:t>إسرائيل </a:t>
            </a:r>
            <a:r>
              <a:rPr lang="en-US" sz="800" b="1" dirty="0">
                <a:solidFill>
                  <a:srgbClr val="000000"/>
                </a:solidFill>
                <a:latin typeface="Helvetica" charset="0"/>
              </a:rPr>
              <a:t>       </a:t>
            </a:r>
            <a:r>
              <a:rPr lang="ar-JO" sz="800" b="1" dirty="0">
                <a:solidFill>
                  <a:srgbClr val="000000"/>
                </a:solidFill>
                <a:latin typeface="Arial" panose="020B0604020202020204" pitchFamily="34" charset="0"/>
                <a:cs typeface="Arial" panose="020B0604020202020204" pitchFamily="34" charset="0"/>
              </a:rPr>
              <a:t>اليهودية</a:t>
            </a:r>
            <a:endParaRPr lang="en-US" sz="800" b="1" dirty="0">
              <a:solidFill>
                <a:srgbClr val="000000"/>
              </a:solidFill>
              <a:latin typeface="Arial" panose="020B0604020202020204" pitchFamily="34" charset="0"/>
              <a:cs typeface="Arial" panose="020B0604020202020204" pitchFamily="34" charset="0"/>
            </a:endParaRPr>
          </a:p>
        </p:txBody>
      </p:sp>
      <p:sp>
        <p:nvSpPr>
          <p:cNvPr id="18587" name="Rectangle 156"/>
          <p:cNvSpPr>
            <a:spLocks noChangeArrowheads="1"/>
          </p:cNvSpPr>
          <p:nvPr/>
        </p:nvSpPr>
        <p:spPr bwMode="auto">
          <a:xfrm>
            <a:off x="4681538" y="7045325"/>
            <a:ext cx="755650"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10              2</a:t>
            </a:r>
          </a:p>
        </p:txBody>
      </p:sp>
      <p:sp>
        <p:nvSpPr>
          <p:cNvPr id="18588" name="Rectangle 157"/>
          <p:cNvSpPr>
            <a:spLocks noChangeArrowheads="1"/>
          </p:cNvSpPr>
          <p:nvPr/>
        </p:nvSpPr>
        <p:spPr bwMode="auto">
          <a:xfrm>
            <a:off x="4676775" y="7418388"/>
            <a:ext cx="896938"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 20-J         20-R</a:t>
            </a:r>
          </a:p>
        </p:txBody>
      </p:sp>
      <p:sp>
        <p:nvSpPr>
          <p:cNvPr id="18589" name="Rectangle 158"/>
          <p:cNvSpPr>
            <a:spLocks noChangeArrowheads="1"/>
          </p:cNvSpPr>
          <p:nvPr/>
        </p:nvSpPr>
        <p:spPr bwMode="auto">
          <a:xfrm>
            <a:off x="4665663" y="7600950"/>
            <a:ext cx="868362"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 200           350</a:t>
            </a:r>
          </a:p>
        </p:txBody>
      </p:sp>
      <p:sp>
        <p:nvSpPr>
          <p:cNvPr id="18590" name="Rectangle 159"/>
          <p:cNvSpPr>
            <a:spLocks noChangeArrowheads="1"/>
          </p:cNvSpPr>
          <p:nvPr/>
        </p:nvSpPr>
        <p:spPr bwMode="auto">
          <a:xfrm>
            <a:off x="4591050" y="7785100"/>
            <a:ext cx="912053" cy="21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الأشورية</a:t>
            </a:r>
            <a:r>
              <a:rPr lang="en-US" sz="800" b="1" dirty="0">
                <a:solidFill>
                  <a:srgbClr val="000000"/>
                </a:solidFill>
                <a:latin typeface="Helvetica" charset="0"/>
              </a:rPr>
              <a:t>   </a:t>
            </a:r>
            <a:r>
              <a:rPr lang="ar-JO" sz="800" b="1" dirty="0">
                <a:solidFill>
                  <a:srgbClr val="000000"/>
                </a:solidFill>
                <a:latin typeface="Arial" panose="020B0604020202020204" pitchFamily="34" charset="0"/>
                <a:cs typeface="Arial" panose="020B0604020202020204" pitchFamily="34" charset="0"/>
              </a:rPr>
              <a:t>البابلية    </a:t>
            </a:r>
            <a:endParaRPr lang="en-US" sz="800" b="1" dirty="0">
              <a:solidFill>
                <a:srgbClr val="000000"/>
              </a:solidFill>
              <a:latin typeface="Arial" panose="020B0604020202020204" pitchFamily="34" charset="0"/>
              <a:cs typeface="Arial" panose="020B0604020202020204" pitchFamily="34" charset="0"/>
            </a:endParaRPr>
          </a:p>
        </p:txBody>
      </p:sp>
      <p:sp>
        <p:nvSpPr>
          <p:cNvPr id="18591" name="Rectangle 160"/>
          <p:cNvSpPr>
            <a:spLocks noChangeArrowheads="1"/>
          </p:cNvSpPr>
          <p:nvPr/>
        </p:nvSpPr>
        <p:spPr bwMode="auto">
          <a:xfrm>
            <a:off x="4645025" y="6697663"/>
            <a:ext cx="940907" cy="21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شمال</a:t>
            </a:r>
            <a:r>
              <a:rPr lang="en-US" sz="800" b="1" dirty="0">
                <a:solidFill>
                  <a:srgbClr val="000000"/>
                </a:solidFill>
                <a:latin typeface="Helvetica" charset="0"/>
              </a:rPr>
              <a:t>       </a:t>
            </a:r>
            <a:r>
              <a:rPr lang="ar-JO" sz="800" b="1" dirty="0">
                <a:solidFill>
                  <a:srgbClr val="000000"/>
                </a:solidFill>
                <a:latin typeface="Arial" panose="020B0604020202020204" pitchFamily="34" charset="0"/>
                <a:cs typeface="Arial" panose="020B0604020202020204" pitchFamily="34" charset="0"/>
              </a:rPr>
              <a:t>جنوب      </a:t>
            </a:r>
            <a:endParaRPr lang="en-US" sz="800" b="1" dirty="0">
              <a:solidFill>
                <a:srgbClr val="000000"/>
              </a:solidFill>
              <a:latin typeface="Arial" panose="020B0604020202020204" pitchFamily="34" charset="0"/>
              <a:cs typeface="Arial" panose="020B0604020202020204" pitchFamily="34" charset="0"/>
            </a:endParaRPr>
          </a:p>
        </p:txBody>
      </p:sp>
      <p:sp>
        <p:nvSpPr>
          <p:cNvPr id="218273" name="Rectangle 161"/>
          <p:cNvSpPr>
            <a:spLocks noChangeArrowheads="1"/>
          </p:cNvSpPr>
          <p:nvPr/>
        </p:nvSpPr>
        <p:spPr bwMode="auto">
          <a:xfrm>
            <a:off x="4619625" y="7227888"/>
            <a:ext cx="708472" cy="218364"/>
          </a:xfrm>
          <a:prstGeom prst="rect">
            <a:avLst/>
          </a:prstGeom>
          <a:noFill/>
          <a:ln w="12700">
            <a:noFill/>
            <a:miter lim="800000"/>
            <a:headEnd/>
            <a:tailEnd/>
          </a:ln>
          <a:effectLst/>
        </p:spPr>
        <p:txBody>
          <a:bodyPr wrap="none" lIns="96016" tIns="47166" rIns="96016" bIns="47166">
            <a:spAutoFit/>
          </a:bodyPr>
          <a:lstStyle/>
          <a:p>
            <a:pPr defTabSz="969963">
              <a:defRPr/>
            </a:pPr>
            <a:r>
              <a:rPr lang="ar-JO" sz="8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الأنبياء          </a:t>
            </a:r>
            <a:endParaRPr lang="en-US" sz="8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8593" name="Rectangle 162"/>
          <p:cNvSpPr>
            <a:spLocks noChangeArrowheads="1"/>
          </p:cNvSpPr>
          <p:nvPr/>
        </p:nvSpPr>
        <p:spPr bwMode="auto">
          <a:xfrm>
            <a:off x="4791075" y="6321425"/>
            <a:ext cx="677863"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S - D - S</a:t>
            </a:r>
          </a:p>
        </p:txBody>
      </p:sp>
      <p:sp>
        <p:nvSpPr>
          <p:cNvPr id="18594" name="AutoShape 163"/>
          <p:cNvSpPr>
            <a:spLocks noChangeArrowheads="1"/>
          </p:cNvSpPr>
          <p:nvPr/>
        </p:nvSpPr>
        <p:spPr bwMode="auto">
          <a:xfrm>
            <a:off x="5899150" y="6575425"/>
            <a:ext cx="803275" cy="49688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595" name="Rectangle 164"/>
          <p:cNvSpPr>
            <a:spLocks noChangeArrowheads="1"/>
          </p:cNvSpPr>
          <p:nvPr/>
        </p:nvSpPr>
        <p:spPr bwMode="auto">
          <a:xfrm>
            <a:off x="5891213" y="6738938"/>
            <a:ext cx="1047750" cy="427037"/>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96" name="Line 165"/>
          <p:cNvSpPr>
            <a:spLocks noChangeShapeType="1"/>
          </p:cNvSpPr>
          <p:nvPr/>
        </p:nvSpPr>
        <p:spPr bwMode="auto">
          <a:xfrm flipV="1">
            <a:off x="5907088" y="6732588"/>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97" name="Line 166"/>
          <p:cNvSpPr>
            <a:spLocks noChangeShapeType="1"/>
          </p:cNvSpPr>
          <p:nvPr/>
        </p:nvSpPr>
        <p:spPr bwMode="auto">
          <a:xfrm flipV="1">
            <a:off x="6129338" y="6716713"/>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98" name="Rectangle 167"/>
          <p:cNvSpPr>
            <a:spLocks noChangeArrowheads="1"/>
          </p:cNvSpPr>
          <p:nvPr/>
        </p:nvSpPr>
        <p:spPr bwMode="auto">
          <a:xfrm>
            <a:off x="5922963" y="6578600"/>
            <a:ext cx="682824" cy="21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فوضى سياسية</a:t>
            </a:r>
            <a:endParaRPr lang="en-US" sz="800" b="1" dirty="0">
              <a:solidFill>
                <a:srgbClr val="000000"/>
              </a:solidFill>
              <a:latin typeface="Arial" panose="020B0604020202020204" pitchFamily="34" charset="0"/>
              <a:cs typeface="Arial" panose="020B0604020202020204" pitchFamily="34" charset="0"/>
            </a:endParaRPr>
          </a:p>
        </p:txBody>
      </p:sp>
      <p:sp>
        <p:nvSpPr>
          <p:cNvPr id="18599" name="Line 168"/>
          <p:cNvSpPr>
            <a:spLocks noChangeShapeType="1"/>
          </p:cNvSpPr>
          <p:nvPr/>
        </p:nvSpPr>
        <p:spPr bwMode="auto">
          <a:xfrm>
            <a:off x="5943600" y="7059613"/>
            <a:ext cx="965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00" name="Line 169"/>
          <p:cNvSpPr>
            <a:spLocks noChangeShapeType="1"/>
          </p:cNvSpPr>
          <p:nvPr/>
        </p:nvSpPr>
        <p:spPr bwMode="auto">
          <a:xfrm>
            <a:off x="5937250" y="6881813"/>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01" name="Rectangle 170"/>
          <p:cNvSpPr>
            <a:spLocks noChangeArrowheads="1"/>
          </p:cNvSpPr>
          <p:nvPr/>
        </p:nvSpPr>
        <p:spPr bwMode="auto">
          <a:xfrm>
            <a:off x="6199188" y="6864350"/>
            <a:ext cx="401637"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350</a:t>
            </a:r>
          </a:p>
        </p:txBody>
      </p:sp>
      <p:sp>
        <p:nvSpPr>
          <p:cNvPr id="18602" name="Rectangle 171"/>
          <p:cNvSpPr>
            <a:spLocks noChangeArrowheads="1"/>
          </p:cNvSpPr>
          <p:nvPr/>
        </p:nvSpPr>
        <p:spPr bwMode="auto">
          <a:xfrm>
            <a:off x="6073775" y="6686550"/>
            <a:ext cx="476036" cy="249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قضاة  </a:t>
            </a:r>
            <a:endParaRPr lang="en-US" sz="1000" b="1" dirty="0">
              <a:solidFill>
                <a:srgbClr val="000000"/>
              </a:solidFill>
              <a:latin typeface="Arial" panose="020B0604020202020204" pitchFamily="34" charset="0"/>
              <a:cs typeface="Arial" panose="020B0604020202020204" pitchFamily="34" charset="0"/>
            </a:endParaRPr>
          </a:p>
        </p:txBody>
      </p:sp>
      <p:sp>
        <p:nvSpPr>
          <p:cNvPr id="18603" name="AutoShape 172"/>
          <p:cNvSpPr>
            <a:spLocks noChangeArrowheads="1"/>
          </p:cNvSpPr>
          <p:nvPr/>
        </p:nvSpPr>
        <p:spPr bwMode="auto">
          <a:xfrm>
            <a:off x="3278188" y="6451600"/>
            <a:ext cx="803275" cy="688975"/>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604" name="Rectangle 173"/>
          <p:cNvSpPr>
            <a:spLocks noChangeArrowheads="1"/>
          </p:cNvSpPr>
          <p:nvPr/>
        </p:nvSpPr>
        <p:spPr bwMode="auto">
          <a:xfrm>
            <a:off x="3276600" y="6602413"/>
            <a:ext cx="1047750" cy="78740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605" name="Line 174"/>
          <p:cNvSpPr>
            <a:spLocks noChangeShapeType="1"/>
          </p:cNvSpPr>
          <p:nvPr/>
        </p:nvSpPr>
        <p:spPr bwMode="auto">
          <a:xfrm flipV="1">
            <a:off x="3295650" y="6581775"/>
            <a:ext cx="568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06" name="Line 175"/>
          <p:cNvSpPr>
            <a:spLocks noChangeShapeType="1"/>
          </p:cNvSpPr>
          <p:nvPr/>
        </p:nvSpPr>
        <p:spPr bwMode="auto">
          <a:xfrm flipV="1">
            <a:off x="3502025" y="6592888"/>
            <a:ext cx="566738"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07" name="Rectangle 176"/>
          <p:cNvSpPr>
            <a:spLocks noChangeArrowheads="1"/>
          </p:cNvSpPr>
          <p:nvPr/>
        </p:nvSpPr>
        <p:spPr bwMode="auto">
          <a:xfrm>
            <a:off x="3276600" y="6454775"/>
            <a:ext cx="572216" cy="218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800" b="1" dirty="0">
                <a:solidFill>
                  <a:srgbClr val="000000"/>
                </a:solidFill>
                <a:latin typeface="Arial" panose="020B0604020202020204" pitchFamily="34" charset="0"/>
                <a:cs typeface="Arial" panose="020B0604020202020204" pitchFamily="34" charset="0"/>
              </a:rPr>
              <a:t>العبودية    </a:t>
            </a:r>
            <a:endParaRPr lang="en-US" sz="800" b="1" dirty="0">
              <a:solidFill>
                <a:srgbClr val="000000"/>
              </a:solidFill>
              <a:latin typeface="Arial" panose="020B0604020202020204" pitchFamily="34" charset="0"/>
              <a:cs typeface="Arial" panose="020B0604020202020204" pitchFamily="34" charset="0"/>
            </a:endParaRPr>
          </a:p>
        </p:txBody>
      </p:sp>
      <p:sp>
        <p:nvSpPr>
          <p:cNvPr id="18608" name="Rectangle 177"/>
          <p:cNvSpPr>
            <a:spLocks noChangeArrowheads="1"/>
          </p:cNvSpPr>
          <p:nvPr/>
        </p:nvSpPr>
        <p:spPr bwMode="auto">
          <a:xfrm>
            <a:off x="3322638" y="6438900"/>
            <a:ext cx="91916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Chicago" charset="0"/>
            </a:endParaRPr>
          </a:p>
        </p:txBody>
      </p:sp>
      <p:sp>
        <p:nvSpPr>
          <p:cNvPr id="18609" name="Line 178"/>
          <p:cNvSpPr>
            <a:spLocks noChangeShapeType="1"/>
          </p:cNvSpPr>
          <p:nvPr/>
        </p:nvSpPr>
        <p:spPr bwMode="auto">
          <a:xfrm>
            <a:off x="3313113" y="6942138"/>
            <a:ext cx="9636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10" name="Line 179"/>
          <p:cNvSpPr>
            <a:spLocks noChangeShapeType="1"/>
          </p:cNvSpPr>
          <p:nvPr/>
        </p:nvSpPr>
        <p:spPr bwMode="auto">
          <a:xfrm>
            <a:off x="3314700" y="6765925"/>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11" name="Rectangle 180"/>
          <p:cNvSpPr>
            <a:spLocks noChangeArrowheads="1"/>
          </p:cNvSpPr>
          <p:nvPr/>
        </p:nvSpPr>
        <p:spPr bwMode="auto">
          <a:xfrm>
            <a:off x="3455988" y="6772275"/>
            <a:ext cx="807858" cy="249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الرحلات الثلاثة</a:t>
            </a:r>
            <a:endParaRPr lang="en-US" sz="1000" b="1" dirty="0">
              <a:solidFill>
                <a:srgbClr val="000000"/>
              </a:solidFill>
              <a:latin typeface="Arial" panose="020B0604020202020204" pitchFamily="34" charset="0"/>
              <a:cs typeface="Arial" panose="020B0604020202020204" pitchFamily="34" charset="0"/>
            </a:endParaRPr>
          </a:p>
        </p:txBody>
      </p:sp>
      <p:sp>
        <p:nvSpPr>
          <p:cNvPr id="18612" name="Rectangle 181"/>
          <p:cNvSpPr>
            <a:spLocks noChangeArrowheads="1"/>
          </p:cNvSpPr>
          <p:nvPr/>
        </p:nvSpPr>
        <p:spPr bwMode="auto">
          <a:xfrm>
            <a:off x="3346450" y="7118350"/>
            <a:ext cx="914400" cy="263525"/>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1100" b="1">
                <a:solidFill>
                  <a:srgbClr val="000000"/>
                </a:solidFill>
                <a:latin typeface="Helvetica" charset="0"/>
              </a:rPr>
              <a:t>Z - E - N</a:t>
            </a:r>
          </a:p>
        </p:txBody>
      </p:sp>
      <p:sp>
        <p:nvSpPr>
          <p:cNvPr id="18613" name="Rectangle 182"/>
          <p:cNvSpPr>
            <a:spLocks noChangeArrowheads="1"/>
          </p:cNvSpPr>
          <p:nvPr/>
        </p:nvSpPr>
        <p:spPr bwMode="auto">
          <a:xfrm>
            <a:off x="3411538" y="6597650"/>
            <a:ext cx="775798" cy="249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ar-JO" sz="1000" b="1" dirty="0">
                <a:solidFill>
                  <a:srgbClr val="000000"/>
                </a:solidFill>
                <a:latin typeface="Arial" panose="020B0604020202020204" pitchFamily="34" charset="0"/>
                <a:cs typeface="Arial" panose="020B0604020202020204" pitchFamily="34" charset="0"/>
              </a:rPr>
              <a:t>السبعون سنة </a:t>
            </a:r>
            <a:endParaRPr lang="en-US" sz="1000" b="1" dirty="0">
              <a:solidFill>
                <a:srgbClr val="000000"/>
              </a:solidFill>
              <a:latin typeface="Arial" panose="020B0604020202020204" pitchFamily="34" charset="0"/>
              <a:cs typeface="Arial" panose="020B0604020202020204" pitchFamily="34" charset="0"/>
            </a:endParaRPr>
          </a:p>
        </p:txBody>
      </p:sp>
      <p:sp>
        <p:nvSpPr>
          <p:cNvPr id="18614" name="Rectangle 183"/>
          <p:cNvSpPr>
            <a:spLocks noChangeArrowheads="1"/>
          </p:cNvSpPr>
          <p:nvPr/>
        </p:nvSpPr>
        <p:spPr bwMode="auto">
          <a:xfrm>
            <a:off x="3127375" y="6943725"/>
            <a:ext cx="1279525" cy="217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800" b="1" dirty="0">
                <a:solidFill>
                  <a:srgbClr val="000000"/>
                </a:solidFill>
                <a:latin typeface="Helvetica" charset="0"/>
              </a:rPr>
              <a:t>100 </a:t>
            </a:r>
            <a:r>
              <a:rPr lang="ar-JO" sz="800" b="1" dirty="0">
                <a:solidFill>
                  <a:srgbClr val="000000"/>
                </a:solidFill>
                <a:latin typeface="Arial" panose="020B0604020202020204" pitchFamily="34" charset="0"/>
                <a:cs typeface="Arial" panose="020B0604020202020204" pitchFamily="34" charset="0"/>
              </a:rPr>
              <a:t>سنوات</a:t>
            </a:r>
            <a:r>
              <a:rPr lang="en-US" sz="800" b="1" dirty="0">
                <a:solidFill>
                  <a:srgbClr val="000000"/>
                </a:solidFill>
                <a:latin typeface="Helvetica" charset="0"/>
              </a:rPr>
              <a:t> / 50,000</a:t>
            </a:r>
          </a:p>
        </p:txBody>
      </p:sp>
      <p:sp>
        <p:nvSpPr>
          <p:cNvPr id="18615" name="Line 184"/>
          <p:cNvSpPr>
            <a:spLocks noChangeShapeType="1"/>
          </p:cNvSpPr>
          <p:nvPr/>
        </p:nvSpPr>
        <p:spPr bwMode="auto">
          <a:xfrm>
            <a:off x="3314700" y="7310438"/>
            <a:ext cx="963613"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16" name="Line 185"/>
          <p:cNvSpPr>
            <a:spLocks noChangeShapeType="1"/>
          </p:cNvSpPr>
          <p:nvPr/>
        </p:nvSpPr>
        <p:spPr bwMode="auto">
          <a:xfrm flipV="1">
            <a:off x="3313113" y="7126288"/>
            <a:ext cx="960437"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8617" name="Group 186"/>
          <p:cNvGrpSpPr>
            <a:grpSpLocks/>
          </p:cNvGrpSpPr>
          <p:nvPr/>
        </p:nvGrpSpPr>
        <p:grpSpPr bwMode="auto">
          <a:xfrm>
            <a:off x="2060575" y="4551363"/>
            <a:ext cx="614363" cy="523875"/>
            <a:chOff x="1180" y="2738"/>
            <a:chExt cx="352" cy="320"/>
          </a:xfrm>
        </p:grpSpPr>
        <p:pic>
          <p:nvPicPr>
            <p:cNvPr id="18638" name="Picture 18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0" y="2738"/>
              <a:ext cx="352" cy="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8639" name="Rectangle 188"/>
            <p:cNvSpPr>
              <a:spLocks noChangeArrowheads="1"/>
            </p:cNvSpPr>
            <p:nvPr/>
          </p:nvSpPr>
          <p:spPr bwMode="auto">
            <a:xfrm>
              <a:off x="1289" y="2851"/>
              <a:ext cx="122" cy="10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sp>
          <p:nvSpPr>
            <p:cNvPr id="18640" name="Text Box 189"/>
            <p:cNvSpPr txBox="1">
              <a:spLocks noChangeArrowheads="1"/>
            </p:cNvSpPr>
            <p:nvPr/>
          </p:nvSpPr>
          <p:spPr bwMode="auto">
            <a:xfrm>
              <a:off x="1200" y="2828"/>
              <a:ext cx="288" cy="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LC</a:t>
              </a:r>
              <a:endParaRPr lang="en-US" sz="1100">
                <a:latin typeface="Sand" charset="0"/>
              </a:endParaRPr>
            </a:p>
          </p:txBody>
        </p:sp>
      </p:grpSp>
      <p:sp>
        <p:nvSpPr>
          <p:cNvPr id="18618" name="Text Box 190"/>
          <p:cNvSpPr txBox="1">
            <a:spLocks noChangeArrowheads="1"/>
          </p:cNvSpPr>
          <p:nvPr/>
        </p:nvSpPr>
        <p:spPr bwMode="auto">
          <a:xfrm>
            <a:off x="4749800" y="3309938"/>
            <a:ext cx="503238"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dirty="0">
                <a:latin typeface="Arial" charset="0"/>
              </a:rPr>
              <a:t>AC</a:t>
            </a:r>
            <a:endParaRPr lang="en-US" sz="1300" dirty="0">
              <a:latin typeface="Sand" charset="0"/>
            </a:endParaRPr>
          </a:p>
        </p:txBody>
      </p:sp>
      <p:sp>
        <p:nvSpPr>
          <p:cNvPr id="18619" name="Text Box 191"/>
          <p:cNvSpPr txBox="1">
            <a:spLocks noChangeArrowheads="1"/>
          </p:cNvSpPr>
          <p:nvPr/>
        </p:nvSpPr>
        <p:spPr bwMode="auto">
          <a:xfrm>
            <a:off x="4484688" y="5805488"/>
            <a:ext cx="503237"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DC</a:t>
            </a:r>
            <a:endParaRPr lang="en-US" sz="1100">
              <a:latin typeface="Sand" charset="0"/>
            </a:endParaRPr>
          </a:p>
        </p:txBody>
      </p:sp>
      <p:sp>
        <p:nvSpPr>
          <p:cNvPr id="18620" name="Text Box 192"/>
          <p:cNvSpPr txBox="1">
            <a:spLocks noChangeArrowheads="1"/>
          </p:cNvSpPr>
          <p:nvPr/>
        </p:nvSpPr>
        <p:spPr bwMode="auto">
          <a:xfrm>
            <a:off x="5100638" y="5811838"/>
            <a:ext cx="503237"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NC</a:t>
            </a:r>
          </a:p>
        </p:txBody>
      </p:sp>
      <p:sp>
        <p:nvSpPr>
          <p:cNvPr id="18621" name="Rectangle 194"/>
          <p:cNvSpPr>
            <a:spLocks noChangeArrowheads="1"/>
          </p:cNvSpPr>
          <p:nvPr/>
        </p:nvSpPr>
        <p:spPr bwMode="auto">
          <a:xfrm>
            <a:off x="2432050" y="847725"/>
            <a:ext cx="2929070" cy="55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7027" tIns="48513" rIns="97027" bIns="48513">
            <a:spAutoFit/>
          </a:bodyPr>
          <a:lstStyle/>
          <a:p>
            <a:pPr defTabSz="969963"/>
            <a:r>
              <a:rPr lang="en-US" sz="3000" b="1" i="1" dirty="0">
                <a:latin typeface="Helvetica" charset="0"/>
              </a:rPr>
              <a:t>TQC </a:t>
            </a:r>
            <a:r>
              <a:rPr lang="ar-JO" sz="3000" b="1" i="1" dirty="0">
                <a:latin typeface="Arial" panose="020B0604020202020204" pitchFamily="34" charset="0"/>
                <a:cs typeface="Arial" panose="020B0604020202020204" pitchFamily="34" charset="0"/>
              </a:rPr>
              <a:t>بطاقات الفلاش</a:t>
            </a:r>
            <a:endParaRPr lang="en-US" sz="3000" b="1" i="1" dirty="0">
              <a:latin typeface="Arial" panose="020B0604020202020204" pitchFamily="34" charset="0"/>
              <a:cs typeface="Arial" panose="020B0604020202020204" pitchFamily="34" charset="0"/>
            </a:endParaRPr>
          </a:p>
        </p:txBody>
      </p:sp>
      <p:grpSp>
        <p:nvGrpSpPr>
          <p:cNvPr id="18622" name="Group 201"/>
          <p:cNvGrpSpPr>
            <a:grpSpLocks/>
          </p:cNvGrpSpPr>
          <p:nvPr/>
        </p:nvGrpSpPr>
        <p:grpSpPr bwMode="auto">
          <a:xfrm>
            <a:off x="315452" y="2809875"/>
            <a:ext cx="6870700" cy="430213"/>
            <a:chOff x="189" y="1645"/>
            <a:chExt cx="3935" cy="263"/>
          </a:xfrm>
        </p:grpSpPr>
        <p:sp>
          <p:nvSpPr>
            <p:cNvPr id="18633" name="Text Box 202"/>
            <p:cNvSpPr txBox="1">
              <a:spLocks noChangeArrowheads="1"/>
            </p:cNvSpPr>
            <p:nvPr/>
          </p:nvSpPr>
          <p:spPr bwMode="auto">
            <a:xfrm>
              <a:off x="189" y="1645"/>
              <a:ext cx="805"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تاريخ حقبة زمنية</a:t>
              </a:r>
              <a:endParaRPr lang="en-US" sz="800" b="1" dirty="0">
                <a:latin typeface="Arial" panose="020B0604020202020204" pitchFamily="34" charset="0"/>
                <a:cs typeface="Arial" panose="020B0604020202020204" pitchFamily="34" charset="0"/>
              </a:endParaRPr>
            </a:p>
          </p:txBody>
        </p:sp>
        <p:sp>
          <p:nvSpPr>
            <p:cNvPr id="18634" name="Text Box 203"/>
            <p:cNvSpPr txBox="1">
              <a:spLocks noChangeArrowheads="1"/>
            </p:cNvSpPr>
            <p:nvPr/>
          </p:nvSpPr>
          <p:spPr bwMode="auto">
            <a:xfrm>
              <a:off x="956" y="1645"/>
              <a:ext cx="805"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حقبة زمنية </a:t>
              </a:r>
              <a:endParaRPr lang="en-US" sz="800" b="1" dirty="0">
                <a:latin typeface="Arial" panose="020B0604020202020204" pitchFamily="34" charset="0"/>
                <a:cs typeface="Arial" panose="020B0604020202020204" pitchFamily="34" charset="0"/>
              </a:endParaRPr>
            </a:p>
          </p:txBody>
        </p:sp>
        <p:sp>
          <p:nvSpPr>
            <p:cNvPr id="18635" name="Text Box 204"/>
            <p:cNvSpPr txBox="1">
              <a:spLocks noChangeArrowheads="1"/>
            </p:cNvSpPr>
            <p:nvPr/>
          </p:nvSpPr>
          <p:spPr bwMode="auto">
            <a:xfrm>
              <a:off x="1746" y="1645"/>
              <a:ext cx="805" cy="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بتاريخ</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Helvetica" charset="0"/>
              </a:endParaRPr>
            </a:p>
          </p:txBody>
        </p:sp>
        <p:sp>
          <p:nvSpPr>
            <p:cNvPr id="18636" name="Text Box 205"/>
            <p:cNvSpPr txBox="1">
              <a:spLocks noChangeArrowheads="1"/>
            </p:cNvSpPr>
            <p:nvPr/>
          </p:nvSpPr>
          <p:spPr bwMode="auto">
            <a:xfrm>
              <a:off x="2535" y="1645"/>
              <a:ext cx="805" cy="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بتاريخ</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Helvetica" charset="0"/>
              </a:endParaRPr>
            </a:p>
          </p:txBody>
        </p:sp>
        <p:sp>
          <p:nvSpPr>
            <p:cNvPr id="18637" name="Text Box 206"/>
            <p:cNvSpPr txBox="1">
              <a:spLocks noChangeArrowheads="1"/>
            </p:cNvSpPr>
            <p:nvPr/>
          </p:nvSpPr>
          <p:spPr bwMode="auto">
            <a:xfrm>
              <a:off x="3319" y="1645"/>
              <a:ext cx="805" cy="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dirty="0">
                  <a:latin typeface="Helvetica" charset="0"/>
                </a:rPr>
                <a:t>       </a:t>
              </a:r>
              <a:r>
                <a:rPr lang="ar-JO" sz="800" b="1" dirty="0">
                  <a:latin typeface="Arial" panose="020B0604020202020204" pitchFamily="34" charset="0"/>
                  <a:cs typeface="Arial" panose="020B0604020202020204" pitchFamily="34" charset="0"/>
                </a:rPr>
                <a:t>تاريخ حقبة زمنية</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Helvetica" charset="0"/>
              </a:endParaRPr>
            </a:p>
          </p:txBody>
        </p:sp>
      </p:grpSp>
      <p:grpSp>
        <p:nvGrpSpPr>
          <p:cNvPr id="18623" name="Group 207"/>
          <p:cNvGrpSpPr>
            <a:grpSpLocks/>
          </p:cNvGrpSpPr>
          <p:nvPr/>
        </p:nvGrpSpPr>
        <p:grpSpPr bwMode="auto">
          <a:xfrm>
            <a:off x="315913" y="5595938"/>
            <a:ext cx="6910387" cy="439737"/>
            <a:chOff x="181" y="3349"/>
            <a:chExt cx="3957" cy="269"/>
          </a:xfrm>
        </p:grpSpPr>
        <p:sp>
          <p:nvSpPr>
            <p:cNvPr id="18628" name="Text Box 208"/>
            <p:cNvSpPr txBox="1">
              <a:spLocks noChangeArrowheads="1"/>
            </p:cNvSpPr>
            <p:nvPr/>
          </p:nvSpPr>
          <p:spPr bwMode="auto">
            <a:xfrm>
              <a:off x="181" y="3349"/>
              <a:ext cx="805" cy="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dirty="0">
                  <a:latin typeface="Helvetica" charset="0"/>
                </a:rPr>
                <a:t>          </a:t>
              </a:r>
              <a:r>
                <a:rPr lang="ar-JO" sz="800" b="1" dirty="0">
                  <a:latin typeface="Arial" panose="020B0604020202020204" pitchFamily="34" charset="0"/>
                  <a:cs typeface="Arial" panose="020B0604020202020204" pitchFamily="34" charset="0"/>
                </a:rPr>
                <a:t>الحقبة الزمنية</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Helvetica" charset="0"/>
              </a:endParaRPr>
            </a:p>
          </p:txBody>
        </p:sp>
        <p:sp>
          <p:nvSpPr>
            <p:cNvPr id="18629" name="Text Box 209"/>
            <p:cNvSpPr txBox="1">
              <a:spLocks noChangeArrowheads="1"/>
            </p:cNvSpPr>
            <p:nvPr/>
          </p:nvSpPr>
          <p:spPr bwMode="auto">
            <a:xfrm>
              <a:off x="981" y="3349"/>
              <a:ext cx="805" cy="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بتاريخ</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Helvetica" charset="0"/>
              </a:endParaRPr>
            </a:p>
          </p:txBody>
        </p:sp>
        <p:sp>
          <p:nvSpPr>
            <p:cNvPr id="18630" name="Text Box 210"/>
            <p:cNvSpPr txBox="1">
              <a:spLocks noChangeArrowheads="1"/>
            </p:cNvSpPr>
            <p:nvPr/>
          </p:nvSpPr>
          <p:spPr bwMode="auto">
            <a:xfrm>
              <a:off x="1749" y="3349"/>
              <a:ext cx="805" cy="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بتاريخ</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Helvetica" charset="0"/>
              </a:endParaRPr>
            </a:p>
          </p:txBody>
        </p:sp>
        <p:sp>
          <p:nvSpPr>
            <p:cNvPr id="18631" name="Text Box 211"/>
            <p:cNvSpPr txBox="1">
              <a:spLocks noChangeArrowheads="1"/>
            </p:cNvSpPr>
            <p:nvPr/>
          </p:nvSpPr>
          <p:spPr bwMode="auto">
            <a:xfrm>
              <a:off x="2538" y="3349"/>
              <a:ext cx="805" cy="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بتاريخ</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Helvetica" charset="0"/>
              </a:endParaRPr>
            </a:p>
          </p:txBody>
        </p:sp>
        <p:sp>
          <p:nvSpPr>
            <p:cNvPr id="18632" name="Text Box 212"/>
            <p:cNvSpPr txBox="1">
              <a:spLocks noChangeArrowheads="1"/>
            </p:cNvSpPr>
            <p:nvPr/>
          </p:nvSpPr>
          <p:spPr bwMode="auto">
            <a:xfrm>
              <a:off x="3333" y="3355"/>
              <a:ext cx="805" cy="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800" b="1" dirty="0">
                  <a:latin typeface="Arial" panose="020B0604020202020204" pitchFamily="34" charset="0"/>
                  <a:cs typeface="Arial" panose="020B0604020202020204" pitchFamily="34" charset="0"/>
                </a:rPr>
                <a:t>بتاريخ</a:t>
              </a:r>
              <a:endParaRPr lang="en-US" sz="800" b="1" dirty="0">
                <a:latin typeface="Arial" panose="020B0604020202020204" pitchFamily="34" charset="0"/>
                <a:cs typeface="Arial" panose="020B0604020202020204" pitchFamily="34" charset="0"/>
              </a:endParaRPr>
            </a:p>
            <a:p>
              <a:pPr>
                <a:spcBef>
                  <a:spcPct val="50000"/>
                </a:spcBef>
              </a:pPr>
              <a:endParaRPr lang="en-US" sz="800" b="1" dirty="0">
                <a:latin typeface="Helvetica" charset="0"/>
              </a:endParaRPr>
            </a:p>
          </p:txBody>
        </p:sp>
      </p:grpSp>
      <p:sp>
        <p:nvSpPr>
          <p:cNvPr id="18624" name="Text Box 213"/>
          <p:cNvSpPr txBox="1">
            <a:spLocks noChangeArrowheads="1"/>
          </p:cNvSpPr>
          <p:nvPr/>
        </p:nvSpPr>
        <p:spPr bwMode="auto">
          <a:xfrm>
            <a:off x="701675" y="8077200"/>
            <a:ext cx="612775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4200" i="1" dirty="0">
                <a:latin typeface="Arial" panose="020B0604020202020204" pitchFamily="34" charset="0"/>
                <a:cs typeface="Arial" panose="020B0604020202020204" pitchFamily="34" charset="0"/>
              </a:rPr>
              <a:t>جانب الجواب</a:t>
            </a:r>
            <a:endParaRPr lang="en-US" sz="4200" i="1" dirty="0">
              <a:latin typeface="Arial" panose="020B0604020202020204" pitchFamily="34" charset="0"/>
              <a:cs typeface="Arial" panose="020B0604020202020204" pitchFamily="34" charset="0"/>
            </a:endParaRPr>
          </a:p>
        </p:txBody>
      </p:sp>
      <p:sp>
        <p:nvSpPr>
          <p:cNvPr id="18625" name="Line 214"/>
          <p:cNvSpPr>
            <a:spLocks noChangeShapeType="1"/>
          </p:cNvSpPr>
          <p:nvPr/>
        </p:nvSpPr>
        <p:spPr bwMode="auto">
          <a:xfrm>
            <a:off x="1268413" y="2378075"/>
            <a:ext cx="49276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26" name="Text Box 215"/>
          <p:cNvSpPr txBox="1">
            <a:spLocks noChangeArrowheads="1"/>
          </p:cNvSpPr>
          <p:nvPr/>
        </p:nvSpPr>
        <p:spPr bwMode="auto">
          <a:xfrm>
            <a:off x="6594475" y="87313"/>
            <a:ext cx="501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09</a:t>
            </a:r>
          </a:p>
        </p:txBody>
      </p:sp>
      <p:sp>
        <p:nvSpPr>
          <p:cNvPr id="18627" name="Text Box 217"/>
          <p:cNvSpPr txBox="1">
            <a:spLocks noChangeArrowheads="1"/>
          </p:cNvSpPr>
          <p:nvPr/>
        </p:nvSpPr>
        <p:spPr bwMode="auto">
          <a:xfrm>
            <a:off x="422275" y="1362075"/>
            <a:ext cx="6899275" cy="55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ar-JO" sz="1500" b="1" dirty="0">
                <a:latin typeface="Arial" panose="020B0604020202020204" pitchFamily="34" charset="0"/>
                <a:cs typeface="Arial" panose="020B0604020202020204" pitchFamily="34" charset="0"/>
              </a:rPr>
              <a:t>هذه صفحة مطبوعة من الخلف و الامام , قص بمحاذة الخطوط المتقطعة على الجانب الأخر لتقديم سلسلة من البطاقات التعليمية الصغيرة للتنقيب عن المحتويات الفردية لكل مجلد من مجلدات "ملف الكتاب المقدس"</a:t>
            </a:r>
            <a:r>
              <a:rPr lang="en-US" altLang="ja-JP" sz="1500" b="1" dirty="0">
                <a:latin typeface="Comic Sans MS" charset="0"/>
              </a:rPr>
              <a:t>.</a:t>
            </a:r>
            <a:endParaRPr lang="en-US" sz="1500" b="1" dirty="0">
              <a:latin typeface="Comic Sans MS" charset="0"/>
            </a:endParaRPr>
          </a:p>
        </p:txBody>
      </p:sp>
      <p:pic>
        <p:nvPicPr>
          <p:cNvPr id="210" name="Picture 209">
            <a:extLst>
              <a:ext uri="{FF2B5EF4-FFF2-40B4-BE49-F238E27FC236}">
                <a16:creationId xmlns:a16="http://schemas.microsoft.com/office/drawing/2014/main" id="{2D2CF418-8F80-5A2A-3432-88DFD0525911}"/>
              </a:ext>
            </a:extLst>
          </p:cNvPr>
          <p:cNvPicPr>
            <a:picLocks noChangeAspect="1"/>
          </p:cNvPicPr>
          <p:nvPr/>
        </p:nvPicPr>
        <p:blipFill>
          <a:blip r:embed="rId5"/>
          <a:stretch>
            <a:fillRect/>
          </a:stretch>
        </p:blipFill>
        <p:spPr>
          <a:xfrm>
            <a:off x="1084318" y="157656"/>
            <a:ext cx="1356284" cy="89647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7"/>
          <p:cNvSpPr txBox="1">
            <a:spLocks noChangeArrowheads="1"/>
          </p:cNvSpPr>
          <p:nvPr/>
        </p:nvSpPr>
        <p:spPr bwMode="auto">
          <a:xfrm>
            <a:off x="6429375" y="87313"/>
            <a:ext cx="7540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10</a:t>
            </a:r>
          </a:p>
        </p:txBody>
      </p:sp>
      <p:sp>
        <p:nvSpPr>
          <p:cNvPr id="19458" name="Rectangle 8"/>
          <p:cNvSpPr>
            <a:spLocks noChangeArrowheads="1"/>
          </p:cNvSpPr>
          <p:nvPr/>
        </p:nvSpPr>
        <p:spPr bwMode="auto">
          <a:xfrm>
            <a:off x="228600" y="1827213"/>
            <a:ext cx="7072313"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3600" b="1" i="1" dirty="0">
                <a:latin typeface="Arial" panose="020B0604020202020204" pitchFamily="34" charset="0"/>
                <a:cs typeface="Arial" panose="020B0604020202020204" pitchFamily="34" charset="0"/>
              </a:rPr>
              <a:t>بخصوص كلمة             </a:t>
            </a:r>
            <a:r>
              <a:rPr lang="ja-JP" altLang="en-US" sz="3600" b="1" i="1" dirty="0">
                <a:latin typeface="Arial" panose="020B0604020202020204" pitchFamily="34" charset="0"/>
                <a:cs typeface="Arial" panose="020B0604020202020204" pitchFamily="34" charset="0"/>
              </a:rPr>
              <a:t>“</a:t>
            </a:r>
            <a:r>
              <a:rPr lang="en-US" altLang="ja-JP" sz="3600" b="1" i="1" dirty="0">
                <a:latin typeface="Arial" panose="020B0604020202020204" pitchFamily="34" charset="0"/>
                <a:cs typeface="Arial" panose="020B0604020202020204" pitchFamily="34" charset="0"/>
              </a:rPr>
              <a:t>_____</a:t>
            </a:r>
            <a:r>
              <a:rPr lang="ja-JP" altLang="en-US" sz="3600" b="1" i="1" dirty="0">
                <a:latin typeface="Helvetica" charset="0"/>
              </a:rPr>
              <a:t>”</a:t>
            </a:r>
            <a:endParaRPr lang="en-US" sz="2000" b="1" i="1" dirty="0">
              <a:latin typeface="Helvetica" charset="0"/>
            </a:endParaRPr>
          </a:p>
        </p:txBody>
      </p:sp>
      <p:sp>
        <p:nvSpPr>
          <p:cNvPr id="19459" name="Rectangle 9"/>
          <p:cNvSpPr>
            <a:spLocks noChangeArrowheads="1"/>
          </p:cNvSpPr>
          <p:nvPr/>
        </p:nvSpPr>
        <p:spPr bwMode="auto">
          <a:xfrm>
            <a:off x="803275" y="1046163"/>
            <a:ext cx="5922963" cy="705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JO" sz="2000" b="1" dirty="0">
                <a:latin typeface="Arial" panose="020B0604020202020204" pitchFamily="34" charset="0"/>
                <a:cs typeface="Arial" panose="020B0604020202020204" pitchFamily="34" charset="0"/>
              </a:rPr>
              <a:t>"العمود الفقري " للوحي الكتابي :</a:t>
            </a:r>
          </a:p>
          <a:p>
            <a:pPr algn="ctr"/>
            <a:r>
              <a:rPr lang="ar-JO" sz="2000" b="1" dirty="0">
                <a:latin typeface="Arial" panose="020B0604020202020204" pitchFamily="34" charset="0"/>
                <a:cs typeface="Arial" panose="020B0604020202020204" pitchFamily="34" charset="0"/>
              </a:rPr>
              <a:t>برنامج الله العهدي الغير مشروط</a:t>
            </a:r>
            <a:endParaRPr lang="en-US" sz="2000" b="1" dirty="0">
              <a:latin typeface="Arial" panose="020B0604020202020204" pitchFamily="34" charset="0"/>
              <a:cs typeface="Arial" panose="020B0604020202020204" pitchFamily="34" charset="0"/>
            </a:endParaRPr>
          </a:p>
        </p:txBody>
      </p:sp>
      <p:sp>
        <p:nvSpPr>
          <p:cNvPr id="19460" name="Text Box 11"/>
          <p:cNvSpPr txBox="1">
            <a:spLocks noChangeArrowheads="1"/>
          </p:cNvSpPr>
          <p:nvPr/>
        </p:nvSpPr>
        <p:spPr bwMode="auto">
          <a:xfrm>
            <a:off x="228600" y="2522538"/>
            <a:ext cx="7070725"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i="1" dirty="0">
                <a:latin typeface="Arial" panose="020B0604020202020204" pitchFamily="34" charset="0"/>
                <a:cs typeface="Arial" panose="020B0604020202020204" pitchFamily="34" charset="0"/>
              </a:rPr>
              <a:t>باللغتين العبرية و اليونانية :</a:t>
            </a:r>
          </a:p>
          <a:p>
            <a:pPr algn="ctr">
              <a:spcBef>
                <a:spcPct val="50000"/>
              </a:spcBef>
            </a:pPr>
            <a:r>
              <a:rPr lang="ar-JO" sz="2000" b="1" i="1" dirty="0">
                <a:latin typeface="Arial" panose="020B0604020202020204" pitchFamily="34" charset="0"/>
                <a:cs typeface="Arial" panose="020B0604020202020204" pitchFamily="34" charset="0"/>
              </a:rPr>
              <a:t>الكلمة الإنجليزية " خطية " بأشكال </a:t>
            </a:r>
            <a:r>
              <a:rPr lang="ar-JO" sz="2400" b="1" i="1" dirty="0">
                <a:latin typeface="Arial" panose="020B0604020202020204" pitchFamily="34" charset="0"/>
                <a:cs typeface="Arial" panose="020B0604020202020204" pitchFamily="34" charset="0"/>
              </a:rPr>
              <a:t>مختلفة: </a:t>
            </a:r>
          </a:p>
          <a:p>
            <a:pPr algn="ctr">
              <a:spcBef>
                <a:spcPct val="50000"/>
              </a:spcBef>
            </a:pPr>
            <a:r>
              <a:rPr lang="ar-JO" sz="2400" b="1" i="1" dirty="0">
                <a:latin typeface="Arial" panose="020B0604020202020204" pitchFamily="34" charset="0"/>
                <a:cs typeface="Arial" panose="020B0604020202020204" pitchFamily="34" charset="0"/>
              </a:rPr>
              <a:t>سوء السلوك والظلم والتعدي والشر والتعدي </a:t>
            </a:r>
          </a:p>
          <a:p>
            <a:pPr algn="ctr">
              <a:spcBef>
                <a:spcPct val="50000"/>
              </a:spcBef>
            </a:pPr>
            <a:r>
              <a:rPr lang="ar-JO" sz="2400" b="1" i="1" dirty="0">
                <a:latin typeface="Arial" panose="020B0604020202020204" pitchFamily="34" charset="0"/>
                <a:cs typeface="Arial" panose="020B0604020202020204" pitchFamily="34" charset="0"/>
              </a:rPr>
              <a:t>ولكن أيضا......</a:t>
            </a:r>
            <a:endParaRPr lang="ar-JO" sz="2000" b="1" i="1" dirty="0">
              <a:latin typeface="Arial" panose="020B0604020202020204" pitchFamily="34" charset="0"/>
              <a:cs typeface="Arial" panose="020B0604020202020204" pitchFamily="34" charset="0"/>
            </a:endParaRPr>
          </a:p>
        </p:txBody>
      </p:sp>
      <p:sp>
        <p:nvSpPr>
          <p:cNvPr id="19462" name="Rectangle 14"/>
          <p:cNvSpPr>
            <a:spLocks noChangeArrowheads="1"/>
          </p:cNvSpPr>
          <p:nvPr/>
        </p:nvSpPr>
        <p:spPr bwMode="auto">
          <a:xfrm>
            <a:off x="374650" y="7126288"/>
            <a:ext cx="6811963" cy="461665"/>
          </a:xfrm>
          <a:prstGeom prst="rect">
            <a:avLst/>
          </a:prstGeom>
          <a:noFill/>
          <a:ln w="76200" cmpd="tri">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pPr algn="ctr" rtl="1"/>
            <a:r>
              <a:rPr lang="en-US" altLang="ja-JP" sz="2400" b="1" i="1" dirty="0">
                <a:latin typeface="Helvetica" charset="0"/>
              </a:rPr>
              <a:t>…</a:t>
            </a:r>
            <a:r>
              <a:rPr lang="ar-JO" altLang="ja-JP" sz="2400" b="1" i="1" dirty="0">
                <a:latin typeface="Arial" panose="020B0604020202020204" pitchFamily="34" charset="0"/>
                <a:cs typeface="Arial" panose="020B0604020202020204" pitchFamily="34" charset="0"/>
              </a:rPr>
              <a:t>لأن الجميع أخطأوا و أعوزهم مجد الله</a:t>
            </a:r>
            <a:r>
              <a:rPr lang="en-US" altLang="ja-JP" sz="2400" b="1" i="1" dirty="0">
                <a:latin typeface="Arial" panose="020B0604020202020204" pitchFamily="34" charset="0"/>
                <a:cs typeface="Arial" panose="020B0604020202020204" pitchFamily="34" charset="0"/>
              </a:rPr>
              <a:t>• </a:t>
            </a:r>
            <a:r>
              <a:rPr lang="ar-JO" altLang="ja-JP" sz="2400" b="1" i="1" dirty="0">
                <a:latin typeface="Arial" panose="020B0604020202020204" pitchFamily="34" charset="0"/>
                <a:cs typeface="Arial" panose="020B0604020202020204" pitchFamily="34" charset="0"/>
              </a:rPr>
              <a:t> </a:t>
            </a:r>
            <a:r>
              <a:rPr lang="ar-SA" altLang="ja-JP" sz="2400" b="1" i="1" dirty="0">
                <a:latin typeface="Helvetica" charset="0"/>
              </a:rPr>
              <a:t>رومية ٣ : ٢٣</a:t>
            </a:r>
          </a:p>
        </p:txBody>
      </p:sp>
      <p:sp>
        <p:nvSpPr>
          <p:cNvPr id="19463" name="Text Box 10"/>
          <p:cNvSpPr txBox="1">
            <a:spLocks noChangeArrowheads="1"/>
          </p:cNvSpPr>
          <p:nvPr/>
        </p:nvSpPr>
        <p:spPr bwMode="auto">
          <a:xfrm>
            <a:off x="441325" y="4973638"/>
            <a:ext cx="6711950" cy="1612900"/>
          </a:xfrm>
          <a:prstGeom prst="rect">
            <a:avLst/>
          </a:prstGeom>
          <a:noFill/>
          <a:ln w="57150"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4800" b="1" i="1" dirty="0">
                <a:latin typeface="Helvetica" charset="0"/>
              </a:rPr>
              <a:t>“</a:t>
            </a:r>
            <a:r>
              <a:rPr lang="ar-JO" altLang="ja-JP" sz="4800" b="1" i="1" dirty="0">
                <a:latin typeface="Arial" panose="020B0604020202020204" pitchFamily="34" charset="0"/>
                <a:cs typeface="Arial" panose="020B0604020202020204" pitchFamily="34" charset="0"/>
              </a:rPr>
              <a:t>الخطية</a:t>
            </a:r>
            <a:r>
              <a:rPr lang="ja-JP" altLang="en-US" sz="4800" b="1" i="1" dirty="0">
                <a:latin typeface="Helvetica" charset="0"/>
              </a:rPr>
              <a:t>”</a:t>
            </a:r>
            <a:r>
              <a:rPr lang="en-US" altLang="ja-JP" sz="4800" b="1" i="1" dirty="0">
                <a:latin typeface="Helvetica" charset="0"/>
              </a:rPr>
              <a:t> =                         </a:t>
            </a:r>
            <a:r>
              <a:rPr lang="ja-JP" altLang="en-US" sz="4800" b="1" i="1">
                <a:latin typeface="Helvetica" charset="0"/>
              </a:rPr>
              <a:t>“</a:t>
            </a:r>
            <a:r>
              <a:rPr lang="en-US" altLang="ja-JP" sz="4800" b="1" i="1" dirty="0">
                <a:latin typeface="Helvetica" charset="0"/>
              </a:rPr>
              <a:t>______ ________.</a:t>
            </a:r>
            <a:r>
              <a:rPr lang="ja-JP" altLang="en-US" sz="4800" b="1" i="1" dirty="0">
                <a:latin typeface="Helvetica" charset="0"/>
              </a:rPr>
              <a:t>”</a:t>
            </a:r>
            <a:endParaRPr lang="en-US" sz="3200" b="1" i="1" dirty="0">
              <a:latin typeface="Helvetica" charset="0"/>
            </a:endParaRPr>
          </a:p>
        </p:txBody>
      </p:sp>
      <p:sp>
        <p:nvSpPr>
          <p:cNvPr id="19464" name="Rectangle 16"/>
          <p:cNvSpPr>
            <a:spLocks noChangeArrowheads="1"/>
          </p:cNvSpPr>
          <p:nvPr/>
        </p:nvSpPr>
        <p:spPr bwMode="auto">
          <a:xfrm>
            <a:off x="5181256" y="1770063"/>
            <a:ext cx="1122102"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4000" b="1" dirty="0">
                <a:solidFill>
                  <a:srgbClr val="E32434"/>
                </a:solidFill>
                <a:latin typeface="Arial" panose="020B0604020202020204" pitchFamily="34" charset="0"/>
                <a:cs typeface="Arial" panose="020B0604020202020204" pitchFamily="34" charset="0"/>
              </a:rPr>
              <a:t>الخطية</a:t>
            </a:r>
            <a:endParaRPr lang="en-US" sz="4000" b="1" baseline="-25000" dirty="0">
              <a:solidFill>
                <a:srgbClr val="E32434"/>
              </a:solidFill>
              <a:latin typeface="Arial" panose="020B0604020202020204" pitchFamily="34" charset="0"/>
              <a:cs typeface="Arial" panose="020B0604020202020204" pitchFamily="34" charset="0"/>
            </a:endParaRPr>
          </a:p>
        </p:txBody>
      </p:sp>
      <p:sp>
        <p:nvSpPr>
          <p:cNvPr id="19465" name="Rectangle 17"/>
          <p:cNvSpPr>
            <a:spLocks noChangeArrowheads="1"/>
          </p:cNvSpPr>
          <p:nvPr/>
        </p:nvSpPr>
        <p:spPr bwMode="auto">
          <a:xfrm>
            <a:off x="1189038" y="5970588"/>
            <a:ext cx="3436838"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3200" b="1" dirty="0">
                <a:solidFill>
                  <a:srgbClr val="E32434"/>
                </a:solidFill>
                <a:latin typeface="Arial" panose="020B0604020202020204" pitchFamily="34" charset="0"/>
                <a:cs typeface="Arial" panose="020B0604020202020204" pitchFamily="34" charset="0"/>
              </a:rPr>
              <a:t>حتى تضيع العلامة         </a:t>
            </a:r>
            <a:endParaRPr lang="en-US" sz="3200" b="1" baseline="-25000" dirty="0">
              <a:solidFill>
                <a:srgbClr val="E32434"/>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DC35552-1EED-E6E4-B890-0EF368E9E5F7}"/>
              </a:ext>
            </a:extLst>
          </p:cNvPr>
          <p:cNvPicPr>
            <a:picLocks noChangeAspect="1"/>
          </p:cNvPicPr>
          <p:nvPr/>
        </p:nvPicPr>
        <p:blipFill>
          <a:blip r:embed="rId2"/>
          <a:stretch>
            <a:fillRect/>
          </a:stretch>
        </p:blipFill>
        <p:spPr>
          <a:xfrm>
            <a:off x="1084318" y="157656"/>
            <a:ext cx="1356284" cy="89647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6594475" y="76200"/>
            <a:ext cx="501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11</a:t>
            </a:r>
          </a:p>
        </p:txBody>
      </p:sp>
      <p:sp>
        <p:nvSpPr>
          <p:cNvPr id="20483" name="Text Box 6"/>
          <p:cNvSpPr txBox="1">
            <a:spLocks noChangeArrowheads="1"/>
          </p:cNvSpPr>
          <p:nvPr/>
        </p:nvSpPr>
        <p:spPr bwMode="auto">
          <a:xfrm>
            <a:off x="515938" y="845185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000">
              <a:latin typeface="Times" charset="0"/>
            </a:endParaRPr>
          </a:p>
        </p:txBody>
      </p:sp>
      <p:sp>
        <p:nvSpPr>
          <p:cNvPr id="20484" name="Text Box 7"/>
          <p:cNvSpPr txBox="1">
            <a:spLocks noChangeArrowheads="1"/>
          </p:cNvSpPr>
          <p:nvPr/>
        </p:nvSpPr>
        <p:spPr bwMode="auto">
          <a:xfrm>
            <a:off x="519113" y="8261350"/>
            <a:ext cx="65722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dirty="0">
                <a:latin typeface="Skia" charset="0"/>
              </a:rPr>
              <a:t>DO WE – OR DO WE NOT – MISS THE MARK?</a:t>
            </a:r>
          </a:p>
        </p:txBody>
      </p:sp>
      <p:sp>
        <p:nvSpPr>
          <p:cNvPr id="20485" name="Text Box 8"/>
          <p:cNvSpPr txBox="1">
            <a:spLocks noChangeArrowheads="1"/>
          </p:cNvSpPr>
          <p:nvPr/>
        </p:nvSpPr>
        <p:spPr bwMode="auto">
          <a:xfrm>
            <a:off x="323850" y="1427378"/>
            <a:ext cx="7016750" cy="6186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ar-JO" sz="1600" b="1" dirty="0">
                <a:latin typeface="Skia" charset="0"/>
              </a:rPr>
              <a:t>ز</a:t>
            </a:r>
            <a:endParaRPr lang="en-US" sz="1600" b="1" dirty="0">
              <a:latin typeface="Skia" charset="0"/>
            </a:endParaRPr>
          </a:p>
          <a:p>
            <a:pPr algn="ctr"/>
            <a:r>
              <a:rPr lang="ar-JO" sz="1600" b="1" dirty="0">
                <a:latin typeface="Arial" panose="020B0604020202020204" pitchFamily="34" charset="0"/>
                <a:cs typeface="Arial" panose="020B0604020202020204" pitchFamily="34" charset="0"/>
              </a:rPr>
              <a:t>أبا ...محامي...الممجد ...الفادي ...أمين ..قديم الأيام... واحد ...الكاهن الأعلى .....</a:t>
            </a:r>
          </a:p>
          <a:p>
            <a:pPr algn="ctr"/>
            <a:r>
              <a:rPr lang="ar-JO" sz="1600" b="1" dirty="0">
                <a:latin typeface="Arial" panose="020B0604020202020204" pitchFamily="34" charset="0"/>
                <a:cs typeface="Arial" panose="020B0604020202020204" pitchFamily="34" charset="0"/>
              </a:rPr>
              <a:t>الرسول و الكاهن الأعلى .....البداية والنهاية </a:t>
            </a:r>
          </a:p>
          <a:p>
            <a:pPr algn="ctr"/>
            <a:r>
              <a:rPr lang="ar-JO" sz="1600" b="1" dirty="0">
                <a:latin typeface="Arial" panose="020B0604020202020204" pitchFamily="34" charset="0"/>
                <a:cs typeface="Arial" panose="020B0604020202020204" pitchFamily="34" charset="0"/>
              </a:rPr>
              <a:t>المبارك ....الحاكم ..نبع الحياة ..الخبز السماوي</a:t>
            </a:r>
          </a:p>
          <a:p>
            <a:pPr algn="ctr"/>
            <a:r>
              <a:rPr lang="ar-JO" sz="1600" b="1" dirty="0">
                <a:latin typeface="Arial" panose="020B0604020202020204" pitchFamily="34" charset="0"/>
                <a:cs typeface="Arial" panose="020B0604020202020204" pitchFamily="34" charset="0"/>
              </a:rPr>
              <a:t>عروس ..نجم صباح مشرق .الرئيس و الراعي ...المختار..</a:t>
            </a:r>
          </a:p>
          <a:p>
            <a:pPr algn="ctr"/>
            <a:r>
              <a:rPr lang="ar-JO" sz="1600" b="1" dirty="0">
                <a:latin typeface="Arial" panose="020B0604020202020204" pitchFamily="34" charset="0"/>
                <a:cs typeface="Arial" panose="020B0604020202020204" pitchFamily="34" charset="0"/>
              </a:rPr>
              <a:t>واحد ...المسيح ...مسيح الله ...المسيح الرب ...المسيح ابن الله الحي </a:t>
            </a:r>
          </a:p>
          <a:p>
            <a:pPr algn="ctr"/>
            <a:r>
              <a:rPr lang="ar-JO" sz="1600" b="1" dirty="0">
                <a:latin typeface="Arial" panose="020B0604020202020204" pitchFamily="34" charset="0"/>
                <a:cs typeface="Arial" panose="020B0604020202020204" pitchFamily="34" charset="0"/>
              </a:rPr>
              <a:t>الراحة...القائد ... سلام إسرائيل ... النار ...الزاوية ...الحجر ...المستشار ....الخالق ...التسليم .....</a:t>
            </a:r>
          </a:p>
          <a:p>
            <a:pPr algn="ctr"/>
            <a:r>
              <a:rPr lang="ar-JO" sz="1600" b="1" dirty="0">
                <a:latin typeface="Arial" panose="020B0604020202020204" pitchFamily="34" charset="0"/>
                <a:cs typeface="Arial" panose="020B0604020202020204" pitchFamily="34" charset="0"/>
              </a:rPr>
              <a:t>المطلوب من كل الأمم...الباب.....القادر ....الأبدي</a:t>
            </a:r>
          </a:p>
          <a:p>
            <a:pPr algn="ctr"/>
            <a:r>
              <a:rPr lang="ar-JO" sz="1600" b="1" dirty="0">
                <a:latin typeface="Arial" panose="020B0604020202020204" pitchFamily="34" charset="0"/>
                <a:cs typeface="Arial" panose="020B0604020202020204" pitchFamily="34" charset="0"/>
              </a:rPr>
              <a:t>تمثيله الدقيق لكيانه .....صادقة وحقيقية ....الشاهد ...الأب ..باكورة الخلق...الفاكهة الأولى ...المؤسسة ...صديق محصلي الضرائب و الخطأة...الهمس اللطيف هدية الله ...الذي يراني...راعي طيب...كاهن اعظم ...راعي عظيم ...دليل ....رئيس....الجسد   رأس الكنيسة   وريث كل الأشياء     أعظم كاهن للأبد    قدوس  </a:t>
            </a:r>
            <a:r>
              <a:rPr lang="ar-JO" sz="1600" b="1" dirty="0" err="1">
                <a:latin typeface="Arial" panose="020B0604020202020204" pitchFamily="34" charset="0"/>
                <a:cs typeface="Arial" panose="020B0604020202020204" pitchFamily="34" charset="0"/>
              </a:rPr>
              <a:t>قدوس</a:t>
            </a:r>
            <a:r>
              <a:rPr lang="ar-JO" sz="1600" b="1" dirty="0">
                <a:latin typeface="Arial" panose="020B0604020202020204" pitchFamily="34" charset="0"/>
                <a:cs typeface="Arial" panose="020B0604020202020204" pitchFamily="34" charset="0"/>
              </a:rPr>
              <a:t> إسرائيل الأمل...قرن الخلاص .....صورة الله ....صورة شخص الله....يهوا....عمانويل</a:t>
            </a:r>
            <a:endParaRPr lang="en-US" sz="1600" b="1" dirty="0">
              <a:latin typeface="Arial" panose="020B0604020202020204" pitchFamily="34" charset="0"/>
              <a:cs typeface="Arial" panose="020B0604020202020204" pitchFamily="34" charset="0"/>
            </a:endParaRPr>
          </a:p>
          <a:p>
            <a:pPr algn="ctr"/>
            <a:r>
              <a:rPr lang="ar-JO" sz="2800" b="1" i="1" u="sng" dirty="0">
                <a:latin typeface="Segoe UI Semibold" panose="020B0702040204020203" pitchFamily="34" charset="0"/>
                <a:cs typeface="Segoe UI Semibold" panose="020B0702040204020203" pitchFamily="34" charset="0"/>
              </a:rPr>
              <a:t>المسيح ............</a:t>
            </a:r>
            <a:endParaRPr lang="en-US" sz="1600" b="1" dirty="0">
              <a:latin typeface="Segoe UI Semibold" panose="020B0702040204020203" pitchFamily="34" charset="0"/>
              <a:cs typeface="Segoe UI Semibold" panose="020B0702040204020203" pitchFamily="34" charset="0"/>
            </a:endParaRPr>
          </a:p>
          <a:p>
            <a:pPr algn="ctr"/>
            <a:r>
              <a:rPr lang="ar-JO" sz="1600" b="1" dirty="0">
                <a:latin typeface="Arial" panose="020B0604020202020204" pitchFamily="34" charset="0"/>
                <a:cs typeface="Arial" panose="020B0604020202020204" pitchFamily="34" charset="0"/>
              </a:rPr>
              <a:t>المسيح ربنا ....القاضي ...الملك...الملك الأبدي ...ملك الملوك ...مالك الأعمار...حمل الله ....أدم الأخير ...مانح الغفران ....مكمل الناموس ..القائد ...الحياة ....نور العالم ...مثل النسر ...زنبق الوادي ....الاسد الخارج من سبط يهوذا....الحجر الجي ...الماء الحي ....الرب ...ذو الجلال ....الرب يسوع المسيح ...رب الكل ....رب المجد ...رب الارباب. .المحبة .. الحق....رجل ألام ....السيد .....الوسيط .....الرحمة....رئيس السلام ...قوة الله ...النبي ....المعلم.....المعلم ....القيامة و الحياة ... مجد الله ...الحق ....الصخرة ...أصل داود ....ذرية داود ....وردة شارون ....حاكم خلق الله ...الحاكم ...اسرائيل ...مخلص ....ملك كل الأرض ...ملك إسرائيل راعي وخادم ودرع .....ابن داود ...ابن الله ....كوكب من يعقوب ....المعلم الصالح .....النور والحق و الكرمة حكمة الله و المشير كلمة الله ...العجيب و المشير </a:t>
            </a:r>
            <a:endParaRPr lang="en-US" sz="1600" b="1" dirty="0">
              <a:latin typeface="Arial" panose="020B0604020202020204" pitchFamily="34" charset="0"/>
              <a:cs typeface="Arial" panose="020B0604020202020204" pitchFamily="34" charset="0"/>
            </a:endParaRPr>
          </a:p>
          <a:p>
            <a:r>
              <a:rPr lang="en-US" sz="1600" b="1" dirty="0">
                <a:latin typeface="Skia" charset="0"/>
              </a:rPr>
              <a:t>				Mary </a:t>
            </a:r>
            <a:r>
              <a:rPr lang="en-US" sz="1600" b="1" dirty="0" err="1">
                <a:latin typeface="Skia" charset="0"/>
              </a:rPr>
              <a:t>Foxwell</a:t>
            </a:r>
            <a:r>
              <a:rPr lang="en-US" sz="1600" b="1" dirty="0">
                <a:latin typeface="Skia" charset="0"/>
              </a:rPr>
              <a:t> </a:t>
            </a:r>
            <a:r>
              <a:rPr lang="en-US" sz="1600" b="1" dirty="0" err="1">
                <a:latin typeface="Skia" charset="0"/>
              </a:rPr>
              <a:t>Loeks</a:t>
            </a:r>
            <a:r>
              <a:rPr lang="en-US" sz="1600" b="1" dirty="0">
                <a:latin typeface="Skia" charset="0"/>
              </a:rPr>
              <a:t>, </a:t>
            </a:r>
            <a:r>
              <a:rPr lang="en-US" sz="1600" b="1" i="1" dirty="0">
                <a:latin typeface="Skia" charset="0"/>
              </a:rPr>
              <a:t> </a:t>
            </a:r>
          </a:p>
          <a:p>
            <a:r>
              <a:rPr lang="en-US" sz="1600" b="1" i="1" dirty="0">
                <a:latin typeface="Skia" charset="0"/>
              </a:rPr>
              <a:t>				The Glorious Names of God,</a:t>
            </a:r>
            <a:r>
              <a:rPr lang="en-US" sz="1600" b="1" dirty="0">
                <a:latin typeface="Skia" charset="0"/>
              </a:rPr>
              <a:t> 	</a:t>
            </a:r>
          </a:p>
          <a:p>
            <a:r>
              <a:rPr lang="en-US" sz="1600" b="1" dirty="0">
                <a:latin typeface="Skia" charset="0"/>
              </a:rPr>
              <a:t>				Baker, 1986</a:t>
            </a:r>
            <a:endParaRPr lang="en-US" sz="1100" dirty="0">
              <a:latin typeface="Times" charset="0"/>
            </a:endParaRPr>
          </a:p>
        </p:txBody>
      </p:sp>
      <p:sp>
        <p:nvSpPr>
          <p:cNvPr id="20486" name="Rectangle 9"/>
          <p:cNvSpPr>
            <a:spLocks noChangeArrowheads="1"/>
          </p:cNvSpPr>
          <p:nvPr/>
        </p:nvSpPr>
        <p:spPr bwMode="auto">
          <a:xfrm>
            <a:off x="1495425" y="1122108"/>
            <a:ext cx="241732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sz="2400" b="1" dirty="0">
                <a:solidFill>
                  <a:srgbClr val="E32434"/>
                </a:solidFill>
                <a:latin typeface="Capitals" charset="0"/>
              </a:rPr>
              <a:t> </a:t>
            </a:r>
            <a:r>
              <a:rPr lang="ar-JO" sz="2400" b="1" dirty="0">
                <a:solidFill>
                  <a:srgbClr val="E32434"/>
                </a:solidFill>
                <a:latin typeface="Arial" panose="020B0604020202020204" pitchFamily="34" charset="0"/>
                <a:cs typeface="Arial" panose="020B0604020202020204" pitchFamily="34" charset="0"/>
              </a:rPr>
              <a:t>الأسماء المجيدة ل </a:t>
            </a:r>
            <a:r>
              <a:rPr lang="ar-JO" sz="2400" b="1" dirty="0">
                <a:latin typeface="Arial" panose="020B0604020202020204" pitchFamily="34" charset="0"/>
                <a:cs typeface="Arial" panose="020B0604020202020204" pitchFamily="34" charset="0"/>
              </a:rPr>
              <a:t>الله</a:t>
            </a:r>
            <a:r>
              <a:rPr lang="en-US" sz="2400" b="1" dirty="0">
                <a:latin typeface="Arial" panose="020B0604020202020204" pitchFamily="34" charset="0"/>
                <a:cs typeface="Arial" panose="020B0604020202020204" pitchFamily="34" charset="0"/>
              </a:rPr>
              <a:t>!</a:t>
            </a:r>
            <a:r>
              <a:rPr lang="ar-JO" sz="2400" b="1" dirty="0">
                <a:latin typeface="Arial" panose="020B0604020202020204" pitchFamily="34" charset="0"/>
                <a:cs typeface="Arial" panose="020B0604020202020204" pitchFamily="34" charset="0"/>
              </a:rPr>
              <a:t> </a:t>
            </a:r>
            <a:endParaRPr lang="en-US" sz="2400" b="1" baseline="-25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A983443-DB18-EF0B-97B1-C0300F613715}"/>
              </a:ext>
            </a:extLst>
          </p:cNvPr>
          <p:cNvPicPr>
            <a:picLocks noChangeAspect="1"/>
          </p:cNvPicPr>
          <p:nvPr/>
        </p:nvPicPr>
        <p:blipFill>
          <a:blip r:embed="rId2"/>
          <a:stretch>
            <a:fillRect/>
          </a:stretch>
        </p:blipFill>
        <p:spPr>
          <a:xfrm>
            <a:off x="1084318" y="157656"/>
            <a:ext cx="1356284" cy="89647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1"/>
          <p:cNvSpPr txBox="1">
            <a:spLocks noChangeArrowheads="1"/>
          </p:cNvSpPr>
          <p:nvPr/>
        </p:nvSpPr>
        <p:spPr bwMode="auto">
          <a:xfrm>
            <a:off x="5759450" y="1587500"/>
            <a:ext cx="1841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1200" b="1" baseline="-25000">
              <a:latin typeface="Comic Sans MS" charset="0"/>
            </a:endParaRPr>
          </a:p>
        </p:txBody>
      </p:sp>
      <p:sp>
        <p:nvSpPr>
          <p:cNvPr id="21506" name="Text Box 12"/>
          <p:cNvSpPr txBox="1">
            <a:spLocks noChangeArrowheads="1"/>
          </p:cNvSpPr>
          <p:nvPr/>
        </p:nvSpPr>
        <p:spPr bwMode="auto">
          <a:xfrm>
            <a:off x="6429375" y="115888"/>
            <a:ext cx="7540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12</a:t>
            </a:r>
          </a:p>
        </p:txBody>
      </p:sp>
      <p:grpSp>
        <p:nvGrpSpPr>
          <p:cNvPr id="21507" name="Group 36"/>
          <p:cNvGrpSpPr>
            <a:grpSpLocks/>
          </p:cNvGrpSpPr>
          <p:nvPr/>
        </p:nvGrpSpPr>
        <p:grpSpPr bwMode="auto">
          <a:xfrm>
            <a:off x="-171450" y="3886200"/>
            <a:ext cx="7712075" cy="4306888"/>
            <a:chOff x="-108" y="1962"/>
            <a:chExt cx="4858" cy="2713"/>
          </a:xfrm>
        </p:grpSpPr>
        <p:sp>
          <p:nvSpPr>
            <p:cNvPr id="21516" name="AutoShape 18"/>
            <p:cNvSpPr>
              <a:spLocks noChangeArrowheads="1"/>
            </p:cNvSpPr>
            <p:nvPr/>
          </p:nvSpPr>
          <p:spPr bwMode="auto">
            <a:xfrm>
              <a:off x="636" y="1962"/>
              <a:ext cx="3408" cy="2688"/>
            </a:xfrm>
            <a:prstGeom prst="triangle">
              <a:avLst>
                <a:gd name="adj" fmla="val 50000"/>
              </a:avLst>
            </a:prstGeom>
            <a:solidFill>
              <a:schemeClr val="bg1"/>
            </a:solidFill>
            <a:ln w="76200">
              <a:solidFill>
                <a:schemeClr val="tx1"/>
              </a:solidFill>
              <a:miter lim="800000"/>
              <a:headEnd/>
              <a:tailEnd/>
            </a:ln>
          </p:spPr>
          <p:txBody>
            <a:bodyPr wrap="none" anchor="ctr"/>
            <a:lstStyle/>
            <a:p>
              <a:endParaRPr lang="en-US"/>
            </a:p>
          </p:txBody>
        </p:sp>
        <p:sp>
          <p:nvSpPr>
            <p:cNvPr id="21517" name="Rectangle 19"/>
            <p:cNvSpPr>
              <a:spLocks noChangeArrowheads="1"/>
            </p:cNvSpPr>
            <p:nvPr/>
          </p:nvSpPr>
          <p:spPr bwMode="auto">
            <a:xfrm>
              <a:off x="2619" y="4378"/>
              <a:ext cx="1385" cy="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___________</a:t>
              </a:r>
            </a:p>
          </p:txBody>
        </p:sp>
        <p:sp>
          <p:nvSpPr>
            <p:cNvPr id="21518" name="Rectangle 21"/>
            <p:cNvSpPr>
              <a:spLocks noChangeArrowheads="1"/>
            </p:cNvSpPr>
            <p:nvPr/>
          </p:nvSpPr>
          <p:spPr bwMode="auto">
            <a:xfrm>
              <a:off x="2076" y="2290"/>
              <a:ext cx="1385" cy="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endParaRPr lang="en-US" sz="2400" b="1" dirty="0">
                <a:latin typeface="Arial" panose="020B0604020202020204" pitchFamily="34" charset="0"/>
                <a:cs typeface="Arial" panose="020B0604020202020204" pitchFamily="34" charset="0"/>
              </a:endParaRPr>
            </a:p>
          </p:txBody>
        </p:sp>
        <p:sp>
          <p:nvSpPr>
            <p:cNvPr id="21519" name="Rectangle 22"/>
            <p:cNvSpPr>
              <a:spLocks noChangeArrowheads="1"/>
            </p:cNvSpPr>
            <p:nvPr/>
          </p:nvSpPr>
          <p:spPr bwMode="auto">
            <a:xfrm>
              <a:off x="740" y="4386"/>
              <a:ext cx="1385" cy="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400" b="1" dirty="0">
                  <a:latin typeface="Helvetica" charset="0"/>
                </a:rPr>
                <a:t>__</a:t>
              </a:r>
            </a:p>
          </p:txBody>
        </p:sp>
        <p:sp>
          <p:nvSpPr>
            <p:cNvPr id="21520" name="Line 23"/>
            <p:cNvSpPr>
              <a:spLocks noChangeShapeType="1"/>
            </p:cNvSpPr>
            <p:nvPr/>
          </p:nvSpPr>
          <p:spPr bwMode="auto">
            <a:xfrm flipV="1">
              <a:off x="978" y="3752"/>
              <a:ext cx="1183" cy="626"/>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21" name="Line 24"/>
            <p:cNvSpPr>
              <a:spLocks noChangeShapeType="1"/>
            </p:cNvSpPr>
            <p:nvPr/>
          </p:nvSpPr>
          <p:spPr bwMode="auto">
            <a:xfrm flipH="1" flipV="1">
              <a:off x="2608" y="3741"/>
              <a:ext cx="1119" cy="635"/>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22" name="Line 25"/>
            <p:cNvSpPr>
              <a:spLocks noChangeShapeType="1"/>
            </p:cNvSpPr>
            <p:nvPr/>
          </p:nvSpPr>
          <p:spPr bwMode="auto">
            <a:xfrm>
              <a:off x="2370" y="2546"/>
              <a:ext cx="0" cy="834"/>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23" name="Line 26"/>
            <p:cNvSpPr>
              <a:spLocks noChangeShapeType="1"/>
            </p:cNvSpPr>
            <p:nvPr/>
          </p:nvSpPr>
          <p:spPr bwMode="auto">
            <a:xfrm flipV="1">
              <a:off x="1133" y="2589"/>
              <a:ext cx="1012" cy="1535"/>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24" name="Line 27"/>
            <p:cNvSpPr>
              <a:spLocks noChangeShapeType="1"/>
            </p:cNvSpPr>
            <p:nvPr/>
          </p:nvSpPr>
          <p:spPr bwMode="auto">
            <a:xfrm flipH="1" flipV="1">
              <a:off x="2543" y="2562"/>
              <a:ext cx="1020" cy="1568"/>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25" name="Line 28"/>
            <p:cNvSpPr>
              <a:spLocks noChangeShapeType="1"/>
            </p:cNvSpPr>
            <p:nvPr/>
          </p:nvSpPr>
          <p:spPr bwMode="auto">
            <a:xfrm flipH="1">
              <a:off x="1366" y="4307"/>
              <a:ext cx="2024" cy="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526" name="Rectangle 30"/>
            <p:cNvSpPr>
              <a:spLocks noChangeArrowheads="1"/>
            </p:cNvSpPr>
            <p:nvPr/>
          </p:nvSpPr>
          <p:spPr bwMode="auto">
            <a:xfrm>
              <a:off x="1526" y="3443"/>
              <a:ext cx="1703"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endParaRPr lang="en-US" sz="3200" b="1" dirty="0">
                <a:latin typeface="Helvetica" charset="0"/>
              </a:endParaRPr>
            </a:p>
          </p:txBody>
        </p:sp>
        <p:sp>
          <p:nvSpPr>
            <p:cNvPr id="21527" name="Text Box 31"/>
            <p:cNvSpPr txBox="1">
              <a:spLocks noChangeArrowheads="1"/>
            </p:cNvSpPr>
            <p:nvPr/>
          </p:nvSpPr>
          <p:spPr bwMode="auto">
            <a:xfrm>
              <a:off x="-108" y="2011"/>
              <a:ext cx="1861"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ar-JO" sz="3600" b="1">
                  <a:latin typeface="Arial" panose="020B0604020202020204" pitchFamily="34" charset="0"/>
                  <a:cs typeface="Arial" panose="020B0604020202020204" pitchFamily="34" charset="0"/>
                </a:rPr>
                <a:t>العهد القديم</a:t>
              </a:r>
              <a:endParaRPr lang="en-US" sz="3600" b="1" dirty="0">
                <a:latin typeface="Arial" panose="020B0604020202020204" pitchFamily="34" charset="0"/>
                <a:cs typeface="Arial" panose="020B0604020202020204" pitchFamily="34" charset="0"/>
              </a:endParaRPr>
            </a:p>
          </p:txBody>
        </p:sp>
        <p:sp>
          <p:nvSpPr>
            <p:cNvPr id="21528" name="Text Box 32"/>
            <p:cNvSpPr txBox="1">
              <a:spLocks noChangeArrowheads="1"/>
            </p:cNvSpPr>
            <p:nvPr/>
          </p:nvSpPr>
          <p:spPr bwMode="auto">
            <a:xfrm>
              <a:off x="2889" y="2009"/>
              <a:ext cx="1861"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600" b="1">
                  <a:latin typeface="Arial" panose="020B0604020202020204" pitchFamily="34" charset="0"/>
                  <a:cs typeface="Arial" panose="020B0604020202020204" pitchFamily="34" charset="0"/>
                </a:rPr>
                <a:t>العهد الجديد  </a:t>
              </a:r>
              <a:endParaRPr lang="en-US" sz="3600" b="1" dirty="0">
                <a:latin typeface="Arial" panose="020B0604020202020204" pitchFamily="34" charset="0"/>
                <a:cs typeface="Arial" panose="020B0604020202020204" pitchFamily="34" charset="0"/>
              </a:endParaRPr>
            </a:p>
          </p:txBody>
        </p:sp>
      </p:grpSp>
      <p:sp>
        <p:nvSpPr>
          <p:cNvPr id="21508" name="Rectangle 34"/>
          <p:cNvSpPr>
            <a:spLocks noChangeArrowheads="1"/>
          </p:cNvSpPr>
          <p:nvPr/>
        </p:nvSpPr>
        <p:spPr bwMode="auto">
          <a:xfrm>
            <a:off x="198438" y="1179513"/>
            <a:ext cx="7083425" cy="828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JO" sz="2400" b="1" dirty="0">
                <a:latin typeface="Arial" panose="020B0604020202020204" pitchFamily="34" charset="0"/>
                <a:cs typeface="Arial" panose="020B0604020202020204" pitchFamily="34" charset="0"/>
              </a:rPr>
              <a:t>برنامج العهد الغير مشروط:</a:t>
            </a:r>
          </a:p>
          <a:p>
            <a:pPr algn="ctr"/>
            <a:r>
              <a:rPr lang="ar-JO" sz="2400" b="1" dirty="0">
                <a:latin typeface="Arial" panose="020B0604020202020204" pitchFamily="34" charset="0"/>
                <a:cs typeface="Arial" panose="020B0604020202020204" pitchFamily="34" charset="0"/>
              </a:rPr>
              <a:t>العمود الفقري " للوحي الكتابي</a:t>
            </a:r>
            <a:endParaRPr lang="en-US" sz="2400" b="1" dirty="0">
              <a:latin typeface="Arial" panose="020B0604020202020204" pitchFamily="34" charset="0"/>
              <a:cs typeface="Arial" panose="020B0604020202020204" pitchFamily="34" charset="0"/>
            </a:endParaRPr>
          </a:p>
        </p:txBody>
      </p:sp>
      <p:sp>
        <p:nvSpPr>
          <p:cNvPr id="21509" name="Rectangle 35"/>
          <p:cNvSpPr>
            <a:spLocks noChangeArrowheads="1"/>
          </p:cNvSpPr>
          <p:nvPr/>
        </p:nvSpPr>
        <p:spPr bwMode="auto">
          <a:xfrm>
            <a:off x="442913" y="2322513"/>
            <a:ext cx="6672262"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JO" sz="2000" b="1" i="1" dirty="0">
                <a:latin typeface="Arial" panose="020B0604020202020204" pitchFamily="34" charset="0"/>
                <a:cs typeface="Arial" panose="020B0604020202020204" pitchFamily="34" charset="0"/>
              </a:rPr>
              <a:t>انظر الى هذا التبادل الرائع لبعض معاني الكلمات عبر كلا العهدين :</a:t>
            </a:r>
            <a:endParaRPr lang="en-US" sz="2000" b="1" i="1" dirty="0">
              <a:latin typeface="Arial" panose="020B0604020202020204" pitchFamily="34" charset="0"/>
              <a:cs typeface="Arial" panose="020B0604020202020204" pitchFamily="34" charset="0"/>
            </a:endParaRPr>
          </a:p>
        </p:txBody>
      </p:sp>
      <p:sp>
        <p:nvSpPr>
          <p:cNvPr id="21510" name="AutoShape 37"/>
          <p:cNvSpPr>
            <a:spLocks noChangeArrowheads="1"/>
          </p:cNvSpPr>
          <p:nvPr/>
        </p:nvSpPr>
        <p:spPr bwMode="auto">
          <a:xfrm>
            <a:off x="2347913" y="3446463"/>
            <a:ext cx="2884487" cy="547687"/>
          </a:xfrm>
          <a:prstGeom prst="curvedDownArrow">
            <a:avLst>
              <a:gd name="adj1" fmla="val 105333"/>
              <a:gd name="adj2" fmla="val 21066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1511" name="AutoShape 38"/>
          <p:cNvSpPr>
            <a:spLocks noChangeArrowheads="1"/>
          </p:cNvSpPr>
          <p:nvPr/>
        </p:nvSpPr>
        <p:spPr bwMode="auto">
          <a:xfrm rot="-10686276">
            <a:off x="2112963" y="5149850"/>
            <a:ext cx="2884487" cy="547688"/>
          </a:xfrm>
          <a:prstGeom prst="curvedDownArrow">
            <a:avLst>
              <a:gd name="adj1" fmla="val 105333"/>
              <a:gd name="adj2" fmla="val 210666"/>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1512" name="Rectangle 39"/>
          <p:cNvSpPr>
            <a:spLocks noChangeArrowheads="1"/>
          </p:cNvSpPr>
          <p:nvPr/>
        </p:nvSpPr>
        <p:spPr bwMode="auto">
          <a:xfrm>
            <a:off x="4102100" y="7635444"/>
            <a:ext cx="2198688" cy="520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800" b="1" dirty="0">
                <a:solidFill>
                  <a:srgbClr val="E32434"/>
                </a:solidFill>
                <a:latin typeface="Arial" panose="020B0604020202020204" pitchFamily="34" charset="0"/>
                <a:cs typeface="Arial" panose="020B0604020202020204" pitchFamily="34" charset="0"/>
              </a:rPr>
              <a:t>شهادة</a:t>
            </a:r>
            <a:endParaRPr lang="en-US" sz="2800" b="1" dirty="0">
              <a:solidFill>
                <a:srgbClr val="E32434"/>
              </a:solidFill>
              <a:latin typeface="Arial" panose="020B0604020202020204" pitchFamily="34" charset="0"/>
              <a:cs typeface="Arial" panose="020B0604020202020204" pitchFamily="34" charset="0"/>
            </a:endParaRPr>
          </a:p>
        </p:txBody>
      </p:sp>
      <p:sp>
        <p:nvSpPr>
          <p:cNvPr id="21513" name="Rectangle 40"/>
          <p:cNvSpPr>
            <a:spLocks noChangeArrowheads="1"/>
          </p:cNvSpPr>
          <p:nvPr/>
        </p:nvSpPr>
        <p:spPr bwMode="auto">
          <a:xfrm>
            <a:off x="2620061" y="4401579"/>
            <a:ext cx="2198688" cy="520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800" b="1" dirty="0">
                <a:solidFill>
                  <a:srgbClr val="E32434"/>
                </a:solidFill>
                <a:latin typeface="Arial" panose="020B0604020202020204" pitchFamily="34" charset="0"/>
                <a:cs typeface="Arial" panose="020B0604020202020204" pitchFamily="34" charset="0"/>
              </a:rPr>
              <a:t>الارادة</a:t>
            </a:r>
            <a:endParaRPr lang="en-US" sz="2800" b="1" dirty="0">
              <a:solidFill>
                <a:srgbClr val="E32434"/>
              </a:solidFill>
              <a:latin typeface="Arial" panose="020B0604020202020204" pitchFamily="34" charset="0"/>
              <a:cs typeface="Arial" panose="020B0604020202020204" pitchFamily="34" charset="0"/>
            </a:endParaRPr>
          </a:p>
        </p:txBody>
      </p:sp>
      <p:sp>
        <p:nvSpPr>
          <p:cNvPr id="21514" name="Rectangle 41"/>
          <p:cNvSpPr>
            <a:spLocks noChangeArrowheads="1"/>
          </p:cNvSpPr>
          <p:nvPr/>
        </p:nvSpPr>
        <p:spPr bwMode="auto">
          <a:xfrm>
            <a:off x="1166813" y="7667194"/>
            <a:ext cx="2198687" cy="520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ar-JO" sz="2800" b="1" dirty="0">
                <a:solidFill>
                  <a:srgbClr val="E32434"/>
                </a:solidFill>
                <a:latin typeface="Arial" panose="020B0604020202020204" pitchFamily="34" charset="0"/>
                <a:cs typeface="Arial" panose="020B0604020202020204" pitchFamily="34" charset="0"/>
              </a:rPr>
              <a:t>عقد</a:t>
            </a:r>
            <a:endParaRPr lang="en-US" sz="2800" b="1" dirty="0">
              <a:solidFill>
                <a:srgbClr val="E32434"/>
              </a:solidFill>
              <a:latin typeface="Arial" panose="020B0604020202020204" pitchFamily="34" charset="0"/>
              <a:cs typeface="Arial" panose="020B0604020202020204" pitchFamily="34" charset="0"/>
            </a:endParaRPr>
          </a:p>
        </p:txBody>
      </p:sp>
      <p:sp>
        <p:nvSpPr>
          <p:cNvPr id="21515" name="Rectangle 42"/>
          <p:cNvSpPr>
            <a:spLocks noChangeArrowheads="1"/>
          </p:cNvSpPr>
          <p:nvPr/>
        </p:nvSpPr>
        <p:spPr bwMode="auto">
          <a:xfrm>
            <a:off x="2344738" y="6276975"/>
            <a:ext cx="2703512" cy="520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800" b="1" dirty="0">
                <a:solidFill>
                  <a:srgbClr val="E32434"/>
                </a:solidFill>
                <a:latin typeface="Arial" panose="020B0604020202020204" pitchFamily="34" charset="0"/>
                <a:cs typeface="Arial" panose="020B0604020202020204" pitchFamily="34" charset="0"/>
              </a:rPr>
              <a:t>العهد</a:t>
            </a:r>
            <a:endParaRPr lang="en-US" sz="2800" b="1" dirty="0">
              <a:solidFill>
                <a:srgbClr val="E32434"/>
              </a:solidFill>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38B38476-6ED6-A012-CA0B-B7C2DAA43EEB}"/>
              </a:ext>
            </a:extLst>
          </p:cNvPr>
          <p:cNvPicPr>
            <a:picLocks noChangeAspect="1"/>
          </p:cNvPicPr>
          <p:nvPr/>
        </p:nvPicPr>
        <p:blipFill>
          <a:blip r:embed="rId2"/>
          <a:stretch>
            <a:fillRect/>
          </a:stretch>
        </p:blipFill>
        <p:spPr>
          <a:xfrm>
            <a:off x="1084318" y="157656"/>
            <a:ext cx="1356284" cy="89647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3"/>
          <p:cNvSpPr txBox="1">
            <a:spLocks noChangeArrowheads="1"/>
          </p:cNvSpPr>
          <p:nvPr/>
        </p:nvSpPr>
        <p:spPr bwMode="auto">
          <a:xfrm>
            <a:off x="547688" y="1287463"/>
            <a:ext cx="633095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600" b="1" i="1" dirty="0">
                <a:latin typeface="Arial" panose="020B0604020202020204" pitchFamily="34" charset="0"/>
                <a:cs typeface="Arial" panose="020B0604020202020204" pitchFamily="34" charset="0"/>
              </a:rPr>
              <a:t>العلاقات المتوافقة في الأزمنة القديمة .....التزام متزايد بالأداء!</a:t>
            </a:r>
            <a:endParaRPr lang="en-US" sz="2600" b="1" i="1" dirty="0">
              <a:latin typeface="Skia" charset="0"/>
            </a:endParaRPr>
          </a:p>
        </p:txBody>
      </p:sp>
      <p:sp>
        <p:nvSpPr>
          <p:cNvPr id="22530" name="Text Box 4"/>
          <p:cNvSpPr txBox="1">
            <a:spLocks noChangeArrowheads="1"/>
          </p:cNvSpPr>
          <p:nvPr/>
        </p:nvSpPr>
        <p:spPr bwMode="auto">
          <a:xfrm>
            <a:off x="515938" y="8443913"/>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000" b="1">
              <a:latin typeface="Skia" charset="0"/>
            </a:endParaRPr>
          </a:p>
        </p:txBody>
      </p:sp>
      <p:sp>
        <p:nvSpPr>
          <p:cNvPr id="22531" name="Text Box 6"/>
          <p:cNvSpPr txBox="1">
            <a:spLocks noChangeArrowheads="1"/>
          </p:cNvSpPr>
          <p:nvPr/>
        </p:nvSpPr>
        <p:spPr bwMode="auto">
          <a:xfrm>
            <a:off x="236538" y="3613150"/>
            <a:ext cx="701675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400" b="1" dirty="0">
                <a:latin typeface="Skia" charset="0"/>
              </a:rPr>
              <a:t>_______ </a:t>
            </a:r>
            <a:r>
              <a:rPr lang="ar-JO" sz="2400" b="1" dirty="0">
                <a:latin typeface="Arial" panose="020B0604020202020204" pitchFamily="34" charset="0"/>
                <a:cs typeface="Arial" panose="020B0604020202020204" pitchFamily="34" charset="0"/>
              </a:rPr>
              <a:t>العهد</a:t>
            </a:r>
            <a:r>
              <a:rPr lang="en-US" sz="2400" b="1" dirty="0">
                <a:latin typeface="Skia" charset="0"/>
              </a:rPr>
              <a:t>:</a:t>
            </a:r>
            <a:r>
              <a:rPr lang="en-US" sz="1800" b="1" dirty="0">
                <a:latin typeface="Skia" charset="0"/>
              </a:rPr>
              <a:t>  </a:t>
            </a:r>
            <a:r>
              <a:rPr lang="ar-JO" sz="1800" b="1" dirty="0">
                <a:solidFill>
                  <a:srgbClr val="000000"/>
                </a:solidFill>
                <a:latin typeface="Arial" panose="020B0604020202020204" pitchFamily="34" charset="0"/>
                <a:cs typeface="Arial" panose="020B0604020202020204" pitchFamily="34" charset="0"/>
              </a:rPr>
              <a:t>تبادل الطرفين</a:t>
            </a:r>
          </a:p>
          <a:p>
            <a:pPr algn="ctr"/>
            <a:r>
              <a:rPr lang="ar-JO" sz="1800" b="1" dirty="0">
                <a:solidFill>
                  <a:srgbClr val="000000"/>
                </a:solidFill>
                <a:latin typeface="Arial" panose="020B0604020202020204" pitchFamily="34" charset="0"/>
                <a:cs typeface="Arial" panose="020B0604020202020204" pitchFamily="34" charset="0"/>
              </a:rPr>
              <a:t>يرمز لحقيقة أن العهد قائم حتى يتم إرجاع الصنادل لكل مالك </a:t>
            </a:r>
            <a:endParaRPr lang="en-US" sz="1800" b="1" dirty="0">
              <a:solidFill>
                <a:srgbClr val="000000"/>
              </a:solidFill>
              <a:latin typeface="Arial" panose="020B0604020202020204" pitchFamily="34" charset="0"/>
              <a:cs typeface="Arial" panose="020B0604020202020204" pitchFamily="34" charset="0"/>
            </a:endParaRPr>
          </a:p>
        </p:txBody>
      </p:sp>
      <p:sp>
        <p:nvSpPr>
          <p:cNvPr id="22532" name="Text Box 7"/>
          <p:cNvSpPr txBox="1">
            <a:spLocks noChangeArrowheads="1"/>
          </p:cNvSpPr>
          <p:nvPr/>
        </p:nvSpPr>
        <p:spPr bwMode="auto">
          <a:xfrm>
            <a:off x="247650" y="4705350"/>
            <a:ext cx="7016750"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ar-JO" sz="2400" b="1" dirty="0">
                <a:latin typeface="Skia" charset="0"/>
              </a:rPr>
              <a:t>   </a:t>
            </a:r>
            <a:r>
              <a:rPr lang="en-US" sz="2400" b="1" dirty="0">
                <a:latin typeface="Skia" charset="0"/>
              </a:rPr>
              <a:t>_______ </a:t>
            </a:r>
            <a:r>
              <a:rPr lang="ar-JO" sz="2400" b="1" dirty="0">
                <a:latin typeface="Arial" panose="020B0604020202020204" pitchFamily="34" charset="0"/>
                <a:cs typeface="Arial" panose="020B0604020202020204" pitchFamily="34" charset="0"/>
              </a:rPr>
              <a:t>العهد   </a:t>
            </a:r>
            <a:r>
              <a:rPr lang="en-US" sz="2400" b="1" dirty="0">
                <a:latin typeface="Skia" charset="0"/>
              </a:rPr>
              <a:t>:</a:t>
            </a:r>
            <a:r>
              <a:rPr lang="en-US" sz="1800" b="1" dirty="0">
                <a:latin typeface="Skia" charset="0"/>
              </a:rPr>
              <a:t> </a:t>
            </a:r>
            <a:r>
              <a:rPr lang="ar-JO" sz="1800" b="1" dirty="0">
                <a:solidFill>
                  <a:srgbClr val="000000"/>
                </a:solidFill>
                <a:latin typeface="Arial" panose="020B0604020202020204" pitchFamily="34" charset="0"/>
                <a:cs typeface="Arial" panose="020B0604020202020204" pitchFamily="34" charset="0"/>
              </a:rPr>
              <a:t>كان في كثير من الأحيان كل طرف يحمل كيسا صغيرا من الملح الثمين بناء على اتفاق متبادل ,بوضع كل شخص رشة من ملح في كيس الاخر ,مما يشير انه لا يمكن كسر أي اتفاقية للعهد الا اذا كانت الحبوب الدقيقة من الملح ان تعود للمالك الاصلي</a:t>
            </a:r>
            <a:endParaRPr lang="en-US" sz="1800" b="1" dirty="0">
              <a:solidFill>
                <a:srgbClr val="000000"/>
              </a:solidFill>
              <a:latin typeface="Arial" panose="020B0604020202020204" pitchFamily="34" charset="0"/>
              <a:cs typeface="Arial" panose="020B0604020202020204" pitchFamily="34" charset="0"/>
            </a:endParaRPr>
          </a:p>
        </p:txBody>
      </p:sp>
      <p:sp>
        <p:nvSpPr>
          <p:cNvPr id="22533" name="Text Box 8"/>
          <p:cNvSpPr txBox="1">
            <a:spLocks noChangeArrowheads="1"/>
          </p:cNvSpPr>
          <p:nvPr/>
        </p:nvSpPr>
        <p:spPr bwMode="auto">
          <a:xfrm>
            <a:off x="238125" y="6381750"/>
            <a:ext cx="7016750"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ar-JO" sz="2400" b="1" dirty="0">
                <a:latin typeface="Skia" charset="0"/>
              </a:rPr>
              <a:t>        </a:t>
            </a:r>
            <a:r>
              <a:rPr lang="en-US" sz="2400" b="1" dirty="0">
                <a:latin typeface="Skia" charset="0"/>
              </a:rPr>
              <a:t>_______ </a:t>
            </a:r>
            <a:r>
              <a:rPr lang="ar-JO" sz="2400" b="1" dirty="0">
                <a:latin typeface="Arial" panose="020B0604020202020204" pitchFamily="34" charset="0"/>
                <a:cs typeface="Arial" panose="020B0604020202020204" pitchFamily="34" charset="0"/>
              </a:rPr>
              <a:t>العهد</a:t>
            </a:r>
            <a:r>
              <a:rPr lang="en-US" sz="2400" b="1" dirty="0">
                <a:latin typeface="Skia" charset="0"/>
              </a:rPr>
              <a:t>:</a:t>
            </a:r>
            <a:r>
              <a:rPr lang="en-US" sz="1800" b="1" dirty="0">
                <a:latin typeface="Skia" charset="0"/>
              </a:rPr>
              <a:t> </a:t>
            </a:r>
            <a:r>
              <a:rPr lang="ar-JO" sz="1800" b="1" dirty="0">
                <a:latin typeface="Skia" charset="0"/>
              </a:rPr>
              <a:t>                        </a:t>
            </a:r>
            <a:r>
              <a:rPr lang="ar-JO" sz="1800" b="1" dirty="0">
                <a:solidFill>
                  <a:srgbClr val="000000"/>
                </a:solidFill>
                <a:latin typeface="Arial" panose="020B0604020202020204" pitchFamily="34" charset="0"/>
                <a:cs typeface="Arial" panose="020B0604020202020204" pitchFamily="34" charset="0"/>
              </a:rPr>
              <a:t>الطرف الذي كسر العهد</a:t>
            </a:r>
          </a:p>
          <a:p>
            <a:pPr algn="ctr"/>
            <a:r>
              <a:rPr lang="ar-JO" sz="1800" b="1" dirty="0">
                <a:solidFill>
                  <a:srgbClr val="000000"/>
                </a:solidFill>
                <a:latin typeface="Arial" panose="020B0604020202020204" pitchFamily="34" charset="0"/>
                <a:cs typeface="Arial" panose="020B0604020202020204" pitchFamily="34" charset="0"/>
              </a:rPr>
              <a:t>يشبه الأيل المذبوح حيث يعاقب عليهم بالموت ذبحا كموت حيوان وديمومة هذا الشرط تبقي الاتفاق ساريا حتى يقتل احدى من الاطراف</a:t>
            </a:r>
          </a:p>
          <a:p>
            <a:pPr algn="ctr"/>
            <a:endParaRPr lang="en-US" sz="1800" b="1" dirty="0">
              <a:solidFill>
                <a:srgbClr val="000000"/>
              </a:solidFill>
              <a:latin typeface="Arial" panose="020B0604020202020204" pitchFamily="34" charset="0"/>
              <a:cs typeface="Arial" panose="020B0604020202020204" pitchFamily="34" charset="0"/>
            </a:endParaRPr>
          </a:p>
        </p:txBody>
      </p:sp>
      <p:sp>
        <p:nvSpPr>
          <p:cNvPr id="22534" name="Text Box 9"/>
          <p:cNvSpPr txBox="1">
            <a:spLocks noChangeArrowheads="1"/>
          </p:cNvSpPr>
          <p:nvPr/>
        </p:nvSpPr>
        <p:spPr bwMode="auto">
          <a:xfrm>
            <a:off x="119063" y="2667474"/>
            <a:ext cx="701675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400" b="1" dirty="0">
                <a:latin typeface="Skia" charset="0"/>
              </a:rPr>
              <a:t>_______ </a:t>
            </a:r>
            <a:r>
              <a:rPr lang="ar-JO" sz="2400" b="1" dirty="0">
                <a:latin typeface="Arial" panose="020B0604020202020204" pitchFamily="34" charset="0"/>
                <a:cs typeface="Arial" panose="020B0604020202020204" pitchFamily="34" charset="0"/>
              </a:rPr>
              <a:t>العهد</a:t>
            </a:r>
            <a:r>
              <a:rPr lang="en-US" sz="2400" b="1" dirty="0">
                <a:latin typeface="Skia" charset="0"/>
              </a:rPr>
              <a:t>:</a:t>
            </a:r>
            <a:r>
              <a:rPr lang="en-US" sz="1800" b="1" dirty="0">
                <a:latin typeface="Skia" charset="0"/>
              </a:rPr>
              <a:t> </a:t>
            </a:r>
            <a:r>
              <a:rPr lang="ar-JO" sz="1800" b="1" dirty="0">
                <a:latin typeface="Arial" panose="020B0604020202020204" pitchFamily="34" charset="0"/>
                <a:cs typeface="Arial" panose="020B0604020202020204" pitchFamily="34" charset="0"/>
              </a:rPr>
              <a:t>يشبه مصافحة اليد اليوم</a:t>
            </a:r>
            <a:r>
              <a:rPr lang="en-US" sz="1800" b="1" dirty="0">
                <a:latin typeface="Skia" charset="0"/>
              </a:rPr>
              <a:t>; </a:t>
            </a:r>
            <a:r>
              <a:rPr lang="ar-JO" sz="1800" b="1" dirty="0">
                <a:latin typeface="Arial" panose="020B0604020202020204" pitchFamily="34" charset="0"/>
                <a:cs typeface="Arial" panose="020B0604020202020204" pitchFamily="34" charset="0"/>
              </a:rPr>
              <a:t>سواء مصافحة</a:t>
            </a:r>
          </a:p>
          <a:p>
            <a:pPr algn="ctr"/>
            <a:r>
              <a:rPr lang="ar-JO" sz="1800" b="1" dirty="0">
                <a:latin typeface="Arial" panose="020B0604020202020204" pitchFamily="34" charset="0"/>
                <a:cs typeface="Arial" panose="020B0604020202020204" pitchFamily="34" charset="0"/>
              </a:rPr>
              <a:t>أو يشبه ضرب باطن اليد : مؤقت جدا</a:t>
            </a:r>
            <a:endParaRPr lang="en-US" sz="1800" b="1" dirty="0">
              <a:latin typeface="Arial" panose="020B0604020202020204" pitchFamily="34" charset="0"/>
              <a:cs typeface="Arial" panose="020B0604020202020204" pitchFamily="34" charset="0"/>
            </a:endParaRPr>
          </a:p>
        </p:txBody>
      </p:sp>
      <p:sp>
        <p:nvSpPr>
          <p:cNvPr id="22535" name="Text Box 10"/>
          <p:cNvSpPr txBox="1">
            <a:spLocks noChangeArrowheads="1"/>
          </p:cNvSpPr>
          <p:nvPr/>
        </p:nvSpPr>
        <p:spPr bwMode="auto">
          <a:xfrm>
            <a:off x="527050" y="8235950"/>
            <a:ext cx="6567488"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r>
              <a:rPr lang="en-US" sz="1400" b="1" dirty="0">
                <a:solidFill>
                  <a:srgbClr val="000000"/>
                </a:solidFill>
                <a:latin typeface="Garamond" charset="0"/>
              </a:rPr>
              <a:t>Source: J. Dwight Pentecost,                                                                                           </a:t>
            </a:r>
            <a:r>
              <a:rPr lang="en-US" sz="1400" b="1" i="1" dirty="0">
                <a:solidFill>
                  <a:srgbClr val="000000"/>
                </a:solidFill>
                <a:latin typeface="Garamond" charset="0"/>
              </a:rPr>
              <a:t>Thy Kingdom Come</a:t>
            </a:r>
            <a:r>
              <a:rPr lang="en-US" sz="1400" b="1" dirty="0">
                <a:solidFill>
                  <a:srgbClr val="000000"/>
                </a:solidFill>
                <a:latin typeface="Garamond" charset="0"/>
              </a:rPr>
              <a:t> </a:t>
            </a:r>
          </a:p>
        </p:txBody>
      </p:sp>
      <p:sp>
        <p:nvSpPr>
          <p:cNvPr id="22536" name="Text Box 12"/>
          <p:cNvSpPr txBox="1">
            <a:spLocks noChangeArrowheads="1"/>
          </p:cNvSpPr>
          <p:nvPr/>
        </p:nvSpPr>
        <p:spPr bwMode="auto">
          <a:xfrm>
            <a:off x="6559550" y="93663"/>
            <a:ext cx="501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13</a:t>
            </a:r>
          </a:p>
        </p:txBody>
      </p:sp>
      <p:sp>
        <p:nvSpPr>
          <p:cNvPr id="22537" name="Rectangle 13"/>
          <p:cNvSpPr>
            <a:spLocks noChangeArrowheads="1"/>
          </p:cNvSpPr>
          <p:nvPr/>
        </p:nvSpPr>
        <p:spPr bwMode="auto">
          <a:xfrm>
            <a:off x="1432140" y="3538960"/>
            <a:ext cx="2703512"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400" b="1" dirty="0">
                <a:solidFill>
                  <a:srgbClr val="E32434"/>
                </a:solidFill>
                <a:latin typeface="Arial" panose="020B0604020202020204" pitchFamily="34" charset="0"/>
                <a:cs typeface="Arial" panose="020B0604020202020204" pitchFamily="34" charset="0"/>
              </a:rPr>
              <a:t>الحذاء</a:t>
            </a:r>
            <a:endParaRPr lang="en-US" sz="2400" b="1" dirty="0">
              <a:solidFill>
                <a:srgbClr val="E32434"/>
              </a:solidFill>
              <a:latin typeface="Arial" panose="020B0604020202020204" pitchFamily="34" charset="0"/>
              <a:cs typeface="Arial" panose="020B0604020202020204" pitchFamily="34" charset="0"/>
            </a:endParaRPr>
          </a:p>
        </p:txBody>
      </p:sp>
      <p:sp>
        <p:nvSpPr>
          <p:cNvPr id="22538" name="Rectangle 14"/>
          <p:cNvSpPr>
            <a:spLocks noChangeArrowheads="1"/>
          </p:cNvSpPr>
          <p:nvPr/>
        </p:nvSpPr>
        <p:spPr bwMode="auto">
          <a:xfrm>
            <a:off x="417856" y="2604098"/>
            <a:ext cx="2703512"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400" b="1" dirty="0">
                <a:solidFill>
                  <a:srgbClr val="E32434"/>
                </a:solidFill>
                <a:latin typeface="Arial" panose="020B0604020202020204" pitchFamily="34" charset="0"/>
                <a:cs typeface="Arial" panose="020B0604020202020204" pitchFamily="34" charset="0"/>
              </a:rPr>
              <a:t>اليد</a:t>
            </a:r>
            <a:endParaRPr lang="en-US" sz="2400" b="1" dirty="0">
              <a:solidFill>
                <a:srgbClr val="E32434"/>
              </a:solidFill>
              <a:latin typeface="Arial" panose="020B0604020202020204" pitchFamily="34" charset="0"/>
              <a:cs typeface="Arial" panose="020B0604020202020204" pitchFamily="34" charset="0"/>
            </a:endParaRPr>
          </a:p>
        </p:txBody>
      </p:sp>
      <p:sp>
        <p:nvSpPr>
          <p:cNvPr id="22539" name="Rectangle 15"/>
          <p:cNvSpPr>
            <a:spLocks noChangeArrowheads="1"/>
          </p:cNvSpPr>
          <p:nvPr/>
        </p:nvSpPr>
        <p:spPr bwMode="auto">
          <a:xfrm>
            <a:off x="279400" y="4567793"/>
            <a:ext cx="2024062"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400" b="1" dirty="0">
                <a:solidFill>
                  <a:srgbClr val="E32434"/>
                </a:solidFill>
                <a:latin typeface="Arial" panose="020B0604020202020204" pitchFamily="34" charset="0"/>
                <a:cs typeface="Arial" panose="020B0604020202020204" pitchFamily="34" charset="0"/>
              </a:rPr>
              <a:t>الملح</a:t>
            </a:r>
            <a:endParaRPr lang="en-US" sz="2400" b="1" dirty="0">
              <a:solidFill>
                <a:srgbClr val="E32434"/>
              </a:solidFill>
              <a:latin typeface="Arial" panose="020B0604020202020204" pitchFamily="34" charset="0"/>
              <a:cs typeface="Arial" panose="020B0604020202020204" pitchFamily="34" charset="0"/>
            </a:endParaRPr>
          </a:p>
        </p:txBody>
      </p:sp>
      <p:sp>
        <p:nvSpPr>
          <p:cNvPr id="22540" name="Rectangle 16"/>
          <p:cNvSpPr>
            <a:spLocks noChangeArrowheads="1"/>
          </p:cNvSpPr>
          <p:nvPr/>
        </p:nvSpPr>
        <p:spPr bwMode="auto">
          <a:xfrm>
            <a:off x="700088" y="6294612"/>
            <a:ext cx="2703512"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400" b="1" dirty="0">
                <a:solidFill>
                  <a:srgbClr val="E32434"/>
                </a:solidFill>
                <a:latin typeface="Arial" panose="020B0604020202020204" pitchFamily="34" charset="0"/>
                <a:cs typeface="Arial" panose="020B0604020202020204" pitchFamily="34" charset="0"/>
              </a:rPr>
              <a:t>الدم</a:t>
            </a:r>
            <a:endParaRPr lang="en-US" sz="2400" b="1" dirty="0">
              <a:solidFill>
                <a:srgbClr val="E32434"/>
              </a:solidFill>
              <a:latin typeface="Arial" panose="020B0604020202020204" pitchFamily="34" charset="0"/>
              <a:cs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
          <p:cNvSpPr txBox="1">
            <a:spLocks noChangeArrowheads="1"/>
          </p:cNvSpPr>
          <p:nvPr/>
        </p:nvSpPr>
        <p:spPr bwMode="auto">
          <a:xfrm>
            <a:off x="955675" y="1357313"/>
            <a:ext cx="5627688"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dirty="0">
                <a:latin typeface="Arial" panose="020B0604020202020204" pitchFamily="34" charset="0"/>
                <a:cs typeface="Arial" panose="020B0604020202020204" pitchFamily="34" charset="0"/>
              </a:rPr>
              <a:t>ملاحظة ل الطلاب:</a:t>
            </a:r>
          </a:p>
          <a:p>
            <a:pPr algn="ctr">
              <a:spcBef>
                <a:spcPct val="50000"/>
              </a:spcBef>
            </a:pPr>
            <a:r>
              <a:rPr lang="ar-JO" sz="2000" b="1" dirty="0">
                <a:latin typeface="Arial" panose="020B0604020202020204" pitchFamily="34" charset="0"/>
                <a:cs typeface="Arial" panose="020B0604020202020204" pitchFamily="34" charset="0"/>
              </a:rPr>
              <a:t>هذه مجموعة دراسات  تساعد بإعادة استخدامها وعرضها من خلال الشرائح المعدة لذلك</a:t>
            </a:r>
          </a:p>
          <a:p>
            <a:pPr algn="ctr">
              <a:spcBef>
                <a:spcPct val="50000"/>
              </a:spcBef>
            </a:pPr>
            <a:r>
              <a:rPr lang="ar-JO" sz="2000" b="1" dirty="0">
                <a:latin typeface="Arial" panose="020B0604020202020204" pitchFamily="34" charset="0"/>
                <a:cs typeface="Arial" panose="020B0604020202020204" pitchFamily="34" charset="0"/>
              </a:rPr>
              <a:t>تشير شرائح البور بوينت ل الدراسة المناسبة في كل شريحة لتقديم حلقات البحث </a:t>
            </a:r>
          </a:p>
          <a:p>
            <a:pPr algn="ctr">
              <a:spcBef>
                <a:spcPct val="50000"/>
              </a:spcBef>
            </a:pPr>
            <a:r>
              <a:rPr lang="ar-JO" sz="2000" b="1" dirty="0">
                <a:latin typeface="Arial" panose="020B0604020202020204" pitchFamily="34" charset="0"/>
                <a:cs typeface="Arial" panose="020B0604020202020204" pitchFamily="34" charset="0"/>
              </a:rPr>
              <a:t>يجب على إعادة التقديم او الإنتاج المحلية ان تتضمن النسخة المشار لها في كل صفحة حيث تكون قابلة ل التطبيق </a:t>
            </a:r>
          </a:p>
          <a:p>
            <a:pPr algn="ctr">
              <a:spcBef>
                <a:spcPct val="50000"/>
              </a:spcBef>
            </a:pPr>
            <a:r>
              <a:rPr lang="ar-JO" sz="2000" b="1" dirty="0">
                <a:latin typeface="Arial" panose="020B0604020202020204" pitchFamily="34" charset="0"/>
                <a:cs typeface="Arial" panose="020B0604020202020204" pitchFamily="34" charset="0"/>
              </a:rPr>
              <a:t>ارقام دليل الدراسة 90 / 90 أ</a:t>
            </a:r>
          </a:p>
          <a:p>
            <a:pPr algn="ctr">
              <a:spcBef>
                <a:spcPct val="50000"/>
              </a:spcBef>
            </a:pPr>
            <a:r>
              <a:rPr lang="ar-JO" sz="2000" b="1" dirty="0">
                <a:latin typeface="Arial" panose="020B0604020202020204" pitchFamily="34" charset="0"/>
                <a:cs typeface="Arial" panose="020B0604020202020204" pitchFamily="34" charset="0"/>
              </a:rPr>
              <a:t>26/ 26 أ</a:t>
            </a:r>
          </a:p>
          <a:p>
            <a:pPr algn="ctr">
              <a:spcBef>
                <a:spcPct val="50000"/>
              </a:spcBef>
            </a:pPr>
            <a:r>
              <a:rPr lang="ar-JO" sz="2000" b="1" dirty="0">
                <a:latin typeface="Arial" panose="020B0604020202020204" pitchFamily="34" charset="0"/>
                <a:cs typeface="Arial" panose="020B0604020202020204" pitchFamily="34" charset="0"/>
              </a:rPr>
              <a:t>جميعها من الخلف -  خلف الصفحة   </a:t>
            </a:r>
            <a:endParaRPr lang="en-US" sz="2000" b="1" dirty="0">
              <a:latin typeface="Arial" panose="020B0604020202020204" pitchFamily="34" charset="0"/>
              <a:cs typeface="Arial" panose="020B0604020202020204" pitchFamily="34" charset="0"/>
            </a:endParaRPr>
          </a:p>
        </p:txBody>
      </p:sp>
      <p:sp>
        <p:nvSpPr>
          <p:cNvPr id="5122" name="Rectangle 3"/>
          <p:cNvSpPr>
            <a:spLocks noChangeArrowheads="1"/>
          </p:cNvSpPr>
          <p:nvPr/>
        </p:nvSpPr>
        <p:spPr bwMode="auto">
          <a:xfrm>
            <a:off x="3725863" y="53975"/>
            <a:ext cx="3295650" cy="4254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Text Box 4"/>
          <p:cNvSpPr txBox="1">
            <a:spLocks noChangeArrowheads="1"/>
          </p:cNvSpPr>
          <p:nvPr/>
        </p:nvSpPr>
        <p:spPr bwMode="auto">
          <a:xfrm>
            <a:off x="6870700" y="8782050"/>
            <a:ext cx="5334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53</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1812" name="AutoShape 84" descr="30%"/>
          <p:cNvSpPr>
            <a:spLocks noChangeArrowheads="1"/>
          </p:cNvSpPr>
          <p:nvPr/>
        </p:nvSpPr>
        <p:spPr bwMode="auto">
          <a:xfrm>
            <a:off x="630238" y="7253288"/>
            <a:ext cx="6307137" cy="9683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3554" name="AutoShape 2"/>
          <p:cNvSpPr>
            <a:spLocks noChangeArrowheads="1"/>
          </p:cNvSpPr>
          <p:nvPr/>
        </p:nvSpPr>
        <p:spPr bwMode="auto">
          <a:xfrm>
            <a:off x="576263" y="5599113"/>
            <a:ext cx="6394450" cy="1089025"/>
          </a:xfrm>
          <a:prstGeom prst="roundRect">
            <a:avLst>
              <a:gd name="adj" fmla="val 16667"/>
            </a:avLst>
          </a:prstGeom>
          <a:noFill/>
          <a:ln w="38100">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01732" name="AutoShape 4" descr="30%"/>
          <p:cNvSpPr>
            <a:spLocks noChangeArrowheads="1"/>
          </p:cNvSpPr>
          <p:nvPr/>
        </p:nvSpPr>
        <p:spPr bwMode="auto">
          <a:xfrm>
            <a:off x="831850" y="2586038"/>
            <a:ext cx="1616075"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01733" name="AutoShape 5" descr="30%"/>
          <p:cNvSpPr>
            <a:spLocks noChangeArrowheads="1"/>
          </p:cNvSpPr>
          <p:nvPr/>
        </p:nvSpPr>
        <p:spPr bwMode="auto">
          <a:xfrm>
            <a:off x="736600" y="4486275"/>
            <a:ext cx="5978525"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01734" name="AutoShape 6" descr="30%"/>
          <p:cNvSpPr>
            <a:spLocks noChangeArrowheads="1"/>
          </p:cNvSpPr>
          <p:nvPr/>
        </p:nvSpPr>
        <p:spPr bwMode="auto">
          <a:xfrm>
            <a:off x="5133975" y="2587625"/>
            <a:ext cx="1524000"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3558" name="Text Box 7"/>
          <p:cNvSpPr txBox="1">
            <a:spLocks noChangeArrowheads="1"/>
          </p:cNvSpPr>
          <p:nvPr/>
        </p:nvSpPr>
        <p:spPr bwMode="auto">
          <a:xfrm>
            <a:off x="6464300" y="87313"/>
            <a:ext cx="75406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14</a:t>
            </a:r>
          </a:p>
        </p:txBody>
      </p:sp>
      <p:sp>
        <p:nvSpPr>
          <p:cNvPr id="23559" name="Rectangle 8"/>
          <p:cNvSpPr>
            <a:spLocks noChangeArrowheads="1"/>
          </p:cNvSpPr>
          <p:nvPr/>
        </p:nvSpPr>
        <p:spPr bwMode="auto">
          <a:xfrm>
            <a:off x="1419225" y="3133725"/>
            <a:ext cx="5040313" cy="400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wrap="none" anchor="ctr"/>
          <a:lstStyle/>
          <a:p>
            <a:endParaRPr lang="en-US"/>
          </a:p>
        </p:txBody>
      </p:sp>
      <p:sp>
        <p:nvSpPr>
          <p:cNvPr id="23560" name="Line 9"/>
          <p:cNvSpPr>
            <a:spLocks noChangeShapeType="1"/>
          </p:cNvSpPr>
          <p:nvPr/>
        </p:nvSpPr>
        <p:spPr bwMode="auto">
          <a:xfrm>
            <a:off x="6307138" y="3395663"/>
            <a:ext cx="1587" cy="919162"/>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50800">
                <a:solidFill>
                  <a:srgbClr val="000000"/>
                </a:solidFill>
                <a:round/>
                <a:headEnd/>
                <a:tailEnd/>
              </a14:hiddenLine>
            </a:ext>
          </a:extLst>
        </p:spPr>
        <p:txBody>
          <a:bodyPr wrap="none" anchor="ctr"/>
          <a:lstStyle/>
          <a:p>
            <a:endParaRPr lang="en-US"/>
          </a:p>
        </p:txBody>
      </p:sp>
      <p:sp>
        <p:nvSpPr>
          <p:cNvPr id="23561" name="Rectangle 10"/>
          <p:cNvSpPr>
            <a:spLocks noChangeArrowheads="1"/>
          </p:cNvSpPr>
          <p:nvPr/>
        </p:nvSpPr>
        <p:spPr bwMode="auto">
          <a:xfrm>
            <a:off x="447675" y="1263650"/>
            <a:ext cx="6661150" cy="828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JO" sz="2400" b="1" i="1" dirty="0">
                <a:latin typeface="Arial" panose="020B0604020202020204" pitchFamily="34" charset="0"/>
                <a:cs typeface="Arial" panose="020B0604020202020204" pitchFamily="34" charset="0"/>
              </a:rPr>
              <a:t>بسفر التكوين وعود ل براهيم :</a:t>
            </a:r>
          </a:p>
          <a:p>
            <a:pPr algn="ctr"/>
            <a:r>
              <a:rPr lang="ar-JO" sz="2400" b="1" i="1" dirty="0">
                <a:latin typeface="Arial" panose="020B0604020202020204" pitchFamily="34" charset="0"/>
                <a:cs typeface="Arial" panose="020B0604020202020204" pitchFamily="34" charset="0"/>
              </a:rPr>
              <a:t>تعتبر العمود الفقري للوحي الكتابي </a:t>
            </a:r>
            <a:endParaRPr lang="en-US" sz="2400" b="1" i="1" dirty="0">
              <a:latin typeface="Arial" panose="020B0604020202020204" pitchFamily="34" charset="0"/>
              <a:cs typeface="Arial" panose="020B0604020202020204" pitchFamily="34" charset="0"/>
            </a:endParaRPr>
          </a:p>
        </p:txBody>
      </p:sp>
      <p:sp>
        <p:nvSpPr>
          <p:cNvPr id="201745" name="Rectangle 17"/>
          <p:cNvSpPr>
            <a:spLocks noChangeArrowheads="1"/>
          </p:cNvSpPr>
          <p:nvPr/>
        </p:nvSpPr>
        <p:spPr bwMode="auto">
          <a:xfrm>
            <a:off x="2297113" y="2857500"/>
            <a:ext cx="2897187" cy="483722"/>
          </a:xfrm>
          <a:prstGeom prst="rect">
            <a:avLst/>
          </a:prstGeom>
          <a:noFill/>
          <a:ln w="12700">
            <a:noFill/>
            <a:miter lim="800000"/>
            <a:headEnd/>
            <a:tailEnd/>
          </a:ln>
          <a:effectLst>
            <a:outerShdw blurRad="63500" dist="40161" dir="4293903" algn="ctr" rotWithShape="0">
              <a:srgbClr val="CCCCCC">
                <a:alpha val="74998"/>
              </a:srgbClr>
            </a:outerShdw>
          </a:effectLst>
        </p:spPr>
        <p:txBody>
          <a:bodyPr lIns="90487" tIns="44450" rIns="90487" bIns="44450">
            <a:spAutoFit/>
          </a:bodyPr>
          <a:lstStyle/>
          <a:p>
            <a:pPr algn="ctr">
              <a:lnSpc>
                <a:spcPct val="80000"/>
              </a:lnSpc>
              <a:defRPr/>
            </a:pPr>
            <a:r>
              <a:rPr lang="ar-JO" sz="3200" b="1" i="1" dirty="0">
                <a:latin typeface="Arial" panose="020B0604020202020204" pitchFamily="34" charset="0"/>
                <a:cs typeface="Arial" panose="020B0604020202020204" pitchFamily="34" charset="0"/>
              </a:rPr>
              <a:t>العهد الإبراهيمي</a:t>
            </a:r>
            <a:endParaRPr lang="en-US" sz="3200" b="1" i="1" dirty="0">
              <a:latin typeface="Arial" panose="020B0604020202020204" pitchFamily="34" charset="0"/>
              <a:cs typeface="Arial" panose="020B0604020202020204" pitchFamily="34" charset="0"/>
            </a:endParaRPr>
          </a:p>
        </p:txBody>
      </p:sp>
      <p:sp>
        <p:nvSpPr>
          <p:cNvPr id="23563" name="Rectangle 18"/>
          <p:cNvSpPr>
            <a:spLocks noChangeArrowheads="1"/>
          </p:cNvSpPr>
          <p:nvPr/>
        </p:nvSpPr>
        <p:spPr bwMode="auto">
          <a:xfrm>
            <a:off x="812800" y="2765425"/>
            <a:ext cx="1589088" cy="920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i="1" dirty="0">
                <a:latin typeface="Arial" panose="020B0604020202020204" pitchFamily="34" charset="0"/>
                <a:cs typeface="Arial" panose="020B0604020202020204" pitchFamily="34" charset="0"/>
              </a:rPr>
              <a:t>_______</a:t>
            </a:r>
            <a:r>
              <a:rPr lang="en-US" sz="1800" b="1" dirty="0">
                <a:latin typeface="Helvetica" charset="0"/>
              </a:rPr>
              <a:t>           </a:t>
            </a:r>
            <a:r>
              <a:rPr lang="ar-JO" sz="1800" b="1" dirty="0">
                <a:latin typeface="Arial" panose="020B0604020202020204" pitchFamily="34" charset="0"/>
                <a:cs typeface="Arial" panose="020B0604020202020204" pitchFamily="34" charset="0"/>
              </a:rPr>
              <a:t>لإبراهيم </a:t>
            </a:r>
          </a:p>
          <a:p>
            <a:pPr algn="ctr"/>
            <a:r>
              <a:rPr lang="en-US" sz="1800" b="1" dirty="0">
                <a:latin typeface="Helvetica" charset="0"/>
              </a:rPr>
              <a:t>Gen. 12:1-3</a:t>
            </a:r>
          </a:p>
        </p:txBody>
      </p:sp>
      <p:sp>
        <p:nvSpPr>
          <p:cNvPr id="23564" name="Text Box 19"/>
          <p:cNvSpPr txBox="1">
            <a:spLocks noChangeArrowheads="1"/>
          </p:cNvSpPr>
          <p:nvPr/>
        </p:nvSpPr>
        <p:spPr bwMode="auto">
          <a:xfrm>
            <a:off x="5081588" y="2754313"/>
            <a:ext cx="1597025"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endParaRPr lang="ar-JO" sz="1800" b="1" i="1" dirty="0">
              <a:latin typeface="Helvetica" charset="0"/>
            </a:endParaRPr>
          </a:p>
          <a:p>
            <a:pPr algn="ctr"/>
            <a:r>
              <a:rPr lang="en-US" sz="1800" b="1" i="1" dirty="0">
                <a:latin typeface="Helvetica" charset="0"/>
              </a:rPr>
              <a:t>__________</a:t>
            </a:r>
            <a:r>
              <a:rPr lang="en-US" sz="1800" b="1" dirty="0">
                <a:latin typeface="Helvetica" charset="0"/>
              </a:rPr>
              <a:t> Gen. 15:9-18</a:t>
            </a:r>
          </a:p>
        </p:txBody>
      </p:sp>
      <p:sp>
        <p:nvSpPr>
          <p:cNvPr id="23565" name="Rectangle 21"/>
          <p:cNvSpPr>
            <a:spLocks noChangeArrowheads="1"/>
          </p:cNvSpPr>
          <p:nvPr/>
        </p:nvSpPr>
        <p:spPr bwMode="auto">
          <a:xfrm>
            <a:off x="1012825" y="5045075"/>
            <a:ext cx="1609725"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Gen. 13:15</a:t>
            </a:r>
          </a:p>
        </p:txBody>
      </p:sp>
      <p:sp>
        <p:nvSpPr>
          <p:cNvPr id="23566" name="Rectangle 22"/>
          <p:cNvSpPr>
            <a:spLocks noChangeArrowheads="1"/>
          </p:cNvSpPr>
          <p:nvPr/>
        </p:nvSpPr>
        <p:spPr bwMode="auto">
          <a:xfrm>
            <a:off x="2865438" y="5040313"/>
            <a:ext cx="1611312"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Gen. 13:14-16</a:t>
            </a:r>
          </a:p>
        </p:txBody>
      </p:sp>
      <p:sp>
        <p:nvSpPr>
          <p:cNvPr id="23567" name="Rectangle 23"/>
          <p:cNvSpPr>
            <a:spLocks noChangeArrowheads="1"/>
          </p:cNvSpPr>
          <p:nvPr/>
        </p:nvSpPr>
        <p:spPr bwMode="auto">
          <a:xfrm>
            <a:off x="4891088" y="5037138"/>
            <a:ext cx="1609725"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Gen. 15:9-18</a:t>
            </a:r>
          </a:p>
        </p:txBody>
      </p:sp>
      <p:sp>
        <p:nvSpPr>
          <p:cNvPr id="23568" name="AutoShape 24"/>
          <p:cNvSpPr>
            <a:spLocks noChangeArrowheads="1"/>
          </p:cNvSpPr>
          <p:nvPr/>
        </p:nvSpPr>
        <p:spPr bwMode="auto">
          <a:xfrm>
            <a:off x="660400" y="5681663"/>
            <a:ext cx="6226175" cy="931862"/>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23569" name="Rectangle 26"/>
          <p:cNvSpPr>
            <a:spLocks noChangeArrowheads="1"/>
          </p:cNvSpPr>
          <p:nvPr/>
        </p:nvSpPr>
        <p:spPr bwMode="auto">
          <a:xfrm>
            <a:off x="5376863" y="5816600"/>
            <a:ext cx="18161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i="1">
                <a:latin typeface="Helvetica" charset="0"/>
              </a:rPr>
              <a:t>__________</a:t>
            </a:r>
          </a:p>
        </p:txBody>
      </p:sp>
      <p:sp>
        <p:nvSpPr>
          <p:cNvPr id="23570" name="Rectangle 29"/>
          <p:cNvSpPr>
            <a:spLocks noChangeArrowheads="1"/>
          </p:cNvSpPr>
          <p:nvPr/>
        </p:nvSpPr>
        <p:spPr bwMode="auto">
          <a:xfrm>
            <a:off x="5310188" y="6162675"/>
            <a:ext cx="17414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Gen. ___:___</a:t>
            </a:r>
          </a:p>
        </p:txBody>
      </p:sp>
      <p:sp>
        <p:nvSpPr>
          <p:cNvPr id="23571" name="Rectangle 30"/>
          <p:cNvSpPr>
            <a:spLocks noChangeArrowheads="1"/>
          </p:cNvSpPr>
          <p:nvPr/>
        </p:nvSpPr>
        <p:spPr bwMode="auto">
          <a:xfrm>
            <a:off x="1165225" y="8313738"/>
            <a:ext cx="4986338"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JO" sz="2400" b="1" i="1" dirty="0">
                <a:latin typeface="Arial" panose="020B0604020202020204" pitchFamily="34" charset="0"/>
                <a:cs typeface="Arial" panose="020B0604020202020204" pitchFamily="34" charset="0"/>
              </a:rPr>
              <a:t>المواثيق الفرعية المضخمة</a:t>
            </a:r>
            <a:endParaRPr lang="en-US" sz="2400" b="1" i="1" dirty="0">
              <a:latin typeface="Arial" panose="020B0604020202020204" pitchFamily="34" charset="0"/>
              <a:cs typeface="Arial" panose="020B0604020202020204" pitchFamily="34" charset="0"/>
            </a:endParaRPr>
          </a:p>
        </p:txBody>
      </p:sp>
      <p:sp>
        <p:nvSpPr>
          <p:cNvPr id="23572" name="AutoShape 31"/>
          <p:cNvSpPr>
            <a:spLocks noChangeArrowheads="1"/>
          </p:cNvSpPr>
          <p:nvPr/>
        </p:nvSpPr>
        <p:spPr bwMode="auto">
          <a:xfrm>
            <a:off x="1384300" y="6770688"/>
            <a:ext cx="469900" cy="36988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23573" name="AutoShape 32"/>
          <p:cNvSpPr>
            <a:spLocks noChangeArrowheads="1"/>
          </p:cNvSpPr>
          <p:nvPr/>
        </p:nvSpPr>
        <p:spPr bwMode="auto">
          <a:xfrm>
            <a:off x="5688013" y="6753225"/>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23574" name="AutoShape 33"/>
          <p:cNvSpPr>
            <a:spLocks noChangeArrowheads="1"/>
          </p:cNvSpPr>
          <p:nvPr/>
        </p:nvSpPr>
        <p:spPr bwMode="auto">
          <a:xfrm>
            <a:off x="3400425" y="6769100"/>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23575" name="AutoShape 34"/>
          <p:cNvSpPr>
            <a:spLocks noChangeArrowheads="1"/>
          </p:cNvSpPr>
          <p:nvPr/>
        </p:nvSpPr>
        <p:spPr bwMode="auto">
          <a:xfrm>
            <a:off x="265113" y="3059113"/>
            <a:ext cx="236537"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76" name="AutoShape 35"/>
          <p:cNvSpPr>
            <a:spLocks noChangeArrowheads="1"/>
          </p:cNvSpPr>
          <p:nvPr/>
        </p:nvSpPr>
        <p:spPr bwMode="auto">
          <a:xfrm>
            <a:off x="265113" y="4800600"/>
            <a:ext cx="236537" cy="2428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77" name="AutoShape 37"/>
          <p:cNvSpPr>
            <a:spLocks noChangeArrowheads="1"/>
          </p:cNvSpPr>
          <p:nvPr/>
        </p:nvSpPr>
        <p:spPr bwMode="auto">
          <a:xfrm>
            <a:off x="266700" y="75263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78" name="AutoShape 38"/>
          <p:cNvSpPr>
            <a:spLocks noChangeArrowheads="1"/>
          </p:cNvSpPr>
          <p:nvPr/>
        </p:nvSpPr>
        <p:spPr bwMode="auto">
          <a:xfrm>
            <a:off x="5087938" y="5794375"/>
            <a:ext cx="1628775"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23579" name="AutoShape 39"/>
          <p:cNvSpPr>
            <a:spLocks noChangeArrowheads="1"/>
          </p:cNvSpPr>
          <p:nvPr/>
        </p:nvSpPr>
        <p:spPr bwMode="auto">
          <a:xfrm>
            <a:off x="2838450" y="5794375"/>
            <a:ext cx="183515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23580" name="Rectangle 41"/>
          <p:cNvSpPr>
            <a:spLocks noChangeArrowheads="1"/>
          </p:cNvSpPr>
          <p:nvPr/>
        </p:nvSpPr>
        <p:spPr bwMode="auto">
          <a:xfrm>
            <a:off x="2816225" y="6151563"/>
            <a:ext cx="1762125"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Gen. 12:2</a:t>
            </a:r>
          </a:p>
        </p:txBody>
      </p:sp>
      <p:sp>
        <p:nvSpPr>
          <p:cNvPr id="23581" name="Rectangle 43"/>
          <p:cNvSpPr>
            <a:spLocks noChangeArrowheads="1"/>
          </p:cNvSpPr>
          <p:nvPr/>
        </p:nvSpPr>
        <p:spPr bwMode="auto">
          <a:xfrm>
            <a:off x="4975225" y="6153150"/>
            <a:ext cx="1762125"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Gen. 12:3</a:t>
            </a:r>
          </a:p>
        </p:txBody>
      </p:sp>
      <p:sp>
        <p:nvSpPr>
          <p:cNvPr id="23582" name="Rectangle 44"/>
          <p:cNvSpPr>
            <a:spLocks noChangeArrowheads="1"/>
          </p:cNvSpPr>
          <p:nvPr/>
        </p:nvSpPr>
        <p:spPr bwMode="auto">
          <a:xfrm>
            <a:off x="263525" y="3994150"/>
            <a:ext cx="6850063"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JO" sz="1800" b="1" i="1" dirty="0">
                <a:latin typeface="Arial" panose="020B0604020202020204" pitchFamily="34" charset="0"/>
                <a:cs typeface="Arial" panose="020B0604020202020204" pitchFamily="34" charset="0"/>
              </a:rPr>
              <a:t>خصائص العهد الإبراهيمي </a:t>
            </a:r>
            <a:endParaRPr lang="en-US" sz="1800" b="1" i="1" dirty="0">
              <a:latin typeface="Arial" panose="020B0604020202020204" pitchFamily="34" charset="0"/>
              <a:cs typeface="Arial" panose="020B0604020202020204" pitchFamily="34" charset="0"/>
            </a:endParaRPr>
          </a:p>
        </p:txBody>
      </p:sp>
      <p:sp>
        <p:nvSpPr>
          <p:cNvPr id="23583" name="Line 55"/>
          <p:cNvSpPr>
            <a:spLocks noChangeShapeType="1"/>
          </p:cNvSpPr>
          <p:nvPr/>
        </p:nvSpPr>
        <p:spPr bwMode="auto">
          <a:xfrm flipH="1">
            <a:off x="2640013" y="4697413"/>
            <a:ext cx="0" cy="51593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4" name="Line 56"/>
          <p:cNvSpPr>
            <a:spLocks noChangeShapeType="1"/>
          </p:cNvSpPr>
          <p:nvPr/>
        </p:nvSpPr>
        <p:spPr bwMode="auto">
          <a:xfrm flipH="1">
            <a:off x="4675188" y="4697413"/>
            <a:ext cx="0" cy="51593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5" name="Line 59"/>
          <p:cNvSpPr>
            <a:spLocks noChangeShapeType="1"/>
          </p:cNvSpPr>
          <p:nvPr/>
        </p:nvSpPr>
        <p:spPr bwMode="auto">
          <a:xfrm>
            <a:off x="1093788" y="4984750"/>
            <a:ext cx="144938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6" name="Line 61"/>
          <p:cNvSpPr>
            <a:spLocks noChangeShapeType="1"/>
          </p:cNvSpPr>
          <p:nvPr/>
        </p:nvSpPr>
        <p:spPr bwMode="auto">
          <a:xfrm>
            <a:off x="2922588" y="4995863"/>
            <a:ext cx="144938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7" name="Line 62"/>
          <p:cNvSpPr>
            <a:spLocks noChangeShapeType="1"/>
          </p:cNvSpPr>
          <p:nvPr/>
        </p:nvSpPr>
        <p:spPr bwMode="auto">
          <a:xfrm>
            <a:off x="4995863" y="4995863"/>
            <a:ext cx="144938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88" name="AutoShape 36"/>
          <p:cNvSpPr>
            <a:spLocks noChangeArrowheads="1"/>
          </p:cNvSpPr>
          <p:nvPr/>
        </p:nvSpPr>
        <p:spPr bwMode="auto">
          <a:xfrm>
            <a:off x="266700" y="60277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89" name="Line 64"/>
          <p:cNvSpPr>
            <a:spLocks noChangeShapeType="1"/>
          </p:cNvSpPr>
          <p:nvPr/>
        </p:nvSpPr>
        <p:spPr bwMode="auto">
          <a:xfrm>
            <a:off x="3016250" y="6180138"/>
            <a:ext cx="144938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90" name="Line 66"/>
          <p:cNvSpPr>
            <a:spLocks noChangeShapeType="1"/>
          </p:cNvSpPr>
          <p:nvPr/>
        </p:nvSpPr>
        <p:spPr bwMode="auto">
          <a:xfrm>
            <a:off x="5187950" y="6167438"/>
            <a:ext cx="144938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91" name="AutoShape 65"/>
          <p:cNvSpPr>
            <a:spLocks noChangeArrowheads="1"/>
          </p:cNvSpPr>
          <p:nvPr/>
        </p:nvSpPr>
        <p:spPr bwMode="auto">
          <a:xfrm>
            <a:off x="754063" y="5816600"/>
            <a:ext cx="181610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23592" name="Rectangle 28"/>
          <p:cNvSpPr>
            <a:spLocks noChangeArrowheads="1"/>
          </p:cNvSpPr>
          <p:nvPr/>
        </p:nvSpPr>
        <p:spPr bwMode="auto">
          <a:xfrm>
            <a:off x="768350" y="6167438"/>
            <a:ext cx="1762125"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Gen. 12:1</a:t>
            </a:r>
          </a:p>
        </p:txBody>
      </p:sp>
      <p:sp>
        <p:nvSpPr>
          <p:cNvPr id="23593" name="Line 67"/>
          <p:cNvSpPr>
            <a:spLocks noChangeShapeType="1"/>
          </p:cNvSpPr>
          <p:nvPr/>
        </p:nvSpPr>
        <p:spPr bwMode="auto">
          <a:xfrm>
            <a:off x="906463" y="6167438"/>
            <a:ext cx="144938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94" name="Text Box 69"/>
          <p:cNvSpPr txBox="1">
            <a:spLocks noChangeArrowheads="1"/>
          </p:cNvSpPr>
          <p:nvPr/>
        </p:nvSpPr>
        <p:spPr bwMode="auto">
          <a:xfrm>
            <a:off x="1401763" y="8909050"/>
            <a:ext cx="5672137"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400" b="1" i="1" u="sng" dirty="0">
                <a:latin typeface="Calibri" panose="020F0502020204030204" pitchFamily="34" charset="0"/>
                <a:cs typeface="Calibri" panose="020F0502020204030204" pitchFamily="34" charset="0"/>
              </a:rPr>
              <a:t>تقدم النسخة المنتهية مساعدة بالدراسة رقم 32  </a:t>
            </a:r>
            <a:endParaRPr lang="ar-JO" sz="1400" b="1" i="1" u="sng" dirty="0"/>
          </a:p>
          <a:p>
            <a:pPr algn="ctr">
              <a:spcBef>
                <a:spcPct val="50000"/>
              </a:spcBef>
            </a:pPr>
            <a:r>
              <a:rPr lang="en-US" sz="1400" b="1" i="1" u="sng" dirty="0"/>
              <a:t>.</a:t>
            </a:r>
          </a:p>
        </p:txBody>
      </p:sp>
      <p:sp>
        <p:nvSpPr>
          <p:cNvPr id="23595" name="Rectangle 70"/>
          <p:cNvSpPr>
            <a:spLocks noChangeArrowheads="1"/>
          </p:cNvSpPr>
          <p:nvPr/>
        </p:nvSpPr>
        <p:spPr bwMode="auto">
          <a:xfrm>
            <a:off x="274638" y="5846763"/>
            <a:ext cx="2703512"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Arial" panose="020B0604020202020204" pitchFamily="34" charset="0"/>
                <a:cs typeface="Arial" panose="020B0604020202020204" pitchFamily="34" charset="0"/>
              </a:rPr>
              <a:t>أرض</a:t>
            </a:r>
            <a:endParaRPr lang="en-US" sz="2000" b="1" dirty="0">
              <a:solidFill>
                <a:srgbClr val="E32434"/>
              </a:solidFill>
              <a:latin typeface="Arial" panose="020B0604020202020204" pitchFamily="34" charset="0"/>
              <a:cs typeface="Arial" panose="020B0604020202020204" pitchFamily="34" charset="0"/>
            </a:endParaRPr>
          </a:p>
        </p:txBody>
      </p:sp>
      <p:sp>
        <p:nvSpPr>
          <p:cNvPr id="23596" name="Rectangle 71"/>
          <p:cNvSpPr>
            <a:spLocks noChangeArrowheads="1"/>
          </p:cNvSpPr>
          <p:nvPr/>
        </p:nvSpPr>
        <p:spPr bwMode="auto">
          <a:xfrm>
            <a:off x="4537075" y="2962403"/>
            <a:ext cx="2703513"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1800" b="1" dirty="0">
                <a:solidFill>
                  <a:srgbClr val="E32434"/>
                </a:solidFill>
                <a:latin typeface="Arial" panose="020B0604020202020204" pitchFamily="34" charset="0"/>
                <a:cs typeface="Arial" panose="020B0604020202020204" pitchFamily="34" charset="0"/>
              </a:rPr>
              <a:t>العهد</a:t>
            </a:r>
            <a:endParaRPr lang="en-US" sz="1800" b="1" dirty="0">
              <a:solidFill>
                <a:srgbClr val="E32434"/>
              </a:solidFill>
              <a:latin typeface="Arial" panose="020B0604020202020204" pitchFamily="34" charset="0"/>
              <a:cs typeface="Arial" panose="020B0604020202020204" pitchFamily="34" charset="0"/>
            </a:endParaRPr>
          </a:p>
        </p:txBody>
      </p:sp>
      <p:sp>
        <p:nvSpPr>
          <p:cNvPr id="23597" name="Rectangle 72"/>
          <p:cNvSpPr>
            <a:spLocks noChangeArrowheads="1"/>
          </p:cNvSpPr>
          <p:nvPr/>
        </p:nvSpPr>
        <p:spPr bwMode="auto">
          <a:xfrm>
            <a:off x="690563" y="4607915"/>
            <a:ext cx="2157412"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1800" b="1" dirty="0">
                <a:solidFill>
                  <a:srgbClr val="E32434"/>
                </a:solidFill>
                <a:latin typeface="Arial" panose="020B0604020202020204" pitchFamily="34" charset="0"/>
                <a:cs typeface="Arial" panose="020B0604020202020204" pitchFamily="34" charset="0"/>
              </a:rPr>
              <a:t>أبدي </a:t>
            </a:r>
            <a:endParaRPr lang="en-US" sz="1800" b="1" dirty="0">
              <a:solidFill>
                <a:srgbClr val="E32434"/>
              </a:solidFill>
              <a:latin typeface="Arial" panose="020B0604020202020204" pitchFamily="34" charset="0"/>
              <a:cs typeface="Arial" panose="020B0604020202020204" pitchFamily="34" charset="0"/>
            </a:endParaRPr>
          </a:p>
        </p:txBody>
      </p:sp>
      <p:sp>
        <p:nvSpPr>
          <p:cNvPr id="23598" name="Rectangle 73"/>
          <p:cNvSpPr>
            <a:spLocks noChangeArrowheads="1"/>
          </p:cNvSpPr>
          <p:nvPr/>
        </p:nvSpPr>
        <p:spPr bwMode="auto">
          <a:xfrm>
            <a:off x="2613025" y="4607915"/>
            <a:ext cx="2157413" cy="363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1800" b="1" dirty="0">
                <a:solidFill>
                  <a:srgbClr val="E32434"/>
                </a:solidFill>
                <a:latin typeface="Arial" panose="020B0604020202020204" pitchFamily="34" charset="0"/>
                <a:cs typeface="Arial" panose="020B0604020202020204" pitchFamily="34" charset="0"/>
              </a:rPr>
              <a:t>حرفي</a:t>
            </a:r>
            <a:endParaRPr lang="en-US" sz="1800" b="1" dirty="0">
              <a:solidFill>
                <a:srgbClr val="E32434"/>
              </a:solidFill>
              <a:latin typeface="Arial" panose="020B0604020202020204" pitchFamily="34" charset="0"/>
              <a:cs typeface="Arial" panose="020B0604020202020204" pitchFamily="34" charset="0"/>
            </a:endParaRPr>
          </a:p>
        </p:txBody>
      </p:sp>
      <p:sp>
        <p:nvSpPr>
          <p:cNvPr id="23599" name="Rectangle 74"/>
          <p:cNvSpPr>
            <a:spLocks noChangeArrowheads="1"/>
          </p:cNvSpPr>
          <p:nvPr/>
        </p:nvSpPr>
        <p:spPr bwMode="auto">
          <a:xfrm>
            <a:off x="4627563" y="4607915"/>
            <a:ext cx="2157412"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1800" b="1" dirty="0">
                <a:solidFill>
                  <a:srgbClr val="E32434"/>
                </a:solidFill>
                <a:latin typeface="Arial" panose="020B0604020202020204" pitchFamily="34" charset="0"/>
                <a:cs typeface="Arial" panose="020B0604020202020204" pitchFamily="34" charset="0"/>
              </a:rPr>
              <a:t>غير مشروط</a:t>
            </a:r>
            <a:endParaRPr lang="en-US" sz="1800" b="1" dirty="0">
              <a:solidFill>
                <a:srgbClr val="E32434"/>
              </a:solidFill>
              <a:latin typeface="Arial" panose="020B0604020202020204" pitchFamily="34" charset="0"/>
              <a:cs typeface="Arial" panose="020B0604020202020204" pitchFamily="34" charset="0"/>
            </a:endParaRPr>
          </a:p>
        </p:txBody>
      </p:sp>
      <p:sp>
        <p:nvSpPr>
          <p:cNvPr id="23600" name="Rectangle 75"/>
          <p:cNvSpPr>
            <a:spLocks noChangeArrowheads="1"/>
          </p:cNvSpPr>
          <p:nvPr/>
        </p:nvSpPr>
        <p:spPr bwMode="auto">
          <a:xfrm>
            <a:off x="312091" y="2696261"/>
            <a:ext cx="2703513"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Arial" panose="020B0604020202020204" pitchFamily="34" charset="0"/>
                <a:cs typeface="Arial" panose="020B0604020202020204" pitchFamily="34" charset="0"/>
              </a:rPr>
              <a:t>الدعوة</a:t>
            </a:r>
            <a:endParaRPr lang="en-US" sz="2000" b="1" dirty="0">
              <a:solidFill>
                <a:srgbClr val="E32434"/>
              </a:solidFill>
              <a:latin typeface="Arial" panose="020B0604020202020204" pitchFamily="34" charset="0"/>
              <a:cs typeface="Arial" panose="020B0604020202020204" pitchFamily="34" charset="0"/>
            </a:endParaRPr>
          </a:p>
        </p:txBody>
      </p:sp>
      <p:sp>
        <p:nvSpPr>
          <p:cNvPr id="23601" name="Rectangle 76"/>
          <p:cNvSpPr>
            <a:spLocks noChangeArrowheads="1"/>
          </p:cNvSpPr>
          <p:nvPr/>
        </p:nvSpPr>
        <p:spPr bwMode="auto">
          <a:xfrm>
            <a:off x="4578350" y="5856288"/>
            <a:ext cx="2703513"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Arial" panose="020B0604020202020204" pitchFamily="34" charset="0"/>
                <a:cs typeface="Arial" panose="020B0604020202020204" pitchFamily="34" charset="0"/>
              </a:rPr>
              <a:t>بركات</a:t>
            </a:r>
            <a:endParaRPr lang="en-US" sz="2000" b="1" dirty="0">
              <a:solidFill>
                <a:srgbClr val="E32434"/>
              </a:solidFill>
              <a:latin typeface="Arial" panose="020B0604020202020204" pitchFamily="34" charset="0"/>
              <a:cs typeface="Arial" panose="020B0604020202020204" pitchFamily="34" charset="0"/>
            </a:endParaRPr>
          </a:p>
        </p:txBody>
      </p:sp>
      <p:sp>
        <p:nvSpPr>
          <p:cNvPr id="23602" name="Rectangle 77"/>
          <p:cNvSpPr>
            <a:spLocks noChangeArrowheads="1"/>
          </p:cNvSpPr>
          <p:nvPr/>
        </p:nvSpPr>
        <p:spPr bwMode="auto">
          <a:xfrm>
            <a:off x="2430463" y="5867400"/>
            <a:ext cx="2703512"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Arial" panose="020B0604020202020204" pitchFamily="34" charset="0"/>
                <a:cs typeface="Arial" panose="020B0604020202020204" pitchFamily="34" charset="0"/>
              </a:rPr>
              <a:t>بذار</a:t>
            </a:r>
            <a:endParaRPr lang="en-US" sz="2000" b="1" dirty="0">
              <a:solidFill>
                <a:srgbClr val="E32434"/>
              </a:solidFill>
              <a:latin typeface="Arial" panose="020B0604020202020204" pitchFamily="34" charset="0"/>
              <a:cs typeface="Arial" panose="020B0604020202020204" pitchFamily="34" charset="0"/>
            </a:endParaRPr>
          </a:p>
        </p:txBody>
      </p:sp>
      <p:sp>
        <p:nvSpPr>
          <p:cNvPr id="23603" name="Rectangle 11"/>
          <p:cNvSpPr>
            <a:spLocks noChangeArrowheads="1"/>
          </p:cNvSpPr>
          <p:nvPr/>
        </p:nvSpPr>
        <p:spPr bwMode="auto">
          <a:xfrm>
            <a:off x="696913" y="7500938"/>
            <a:ext cx="1879600" cy="494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50000"/>
              </a:lnSpc>
            </a:pPr>
            <a:r>
              <a:rPr lang="ar-JO" sz="2000" b="1" dirty="0">
                <a:latin typeface="Arial" panose="020B0604020202020204" pitchFamily="34" charset="0"/>
                <a:cs typeface="Arial" panose="020B0604020202020204" pitchFamily="34" charset="0"/>
              </a:rPr>
              <a:t>عهد</a:t>
            </a:r>
            <a:endParaRPr lang="en-US" sz="2000" b="1" dirty="0">
              <a:latin typeface="Arial" panose="020B0604020202020204" pitchFamily="34" charset="0"/>
              <a:cs typeface="Arial" panose="020B0604020202020204" pitchFamily="34" charset="0"/>
            </a:endParaRPr>
          </a:p>
        </p:txBody>
      </p:sp>
      <p:sp>
        <p:nvSpPr>
          <p:cNvPr id="23604" name="Rectangle 12"/>
          <p:cNvSpPr>
            <a:spLocks noChangeArrowheads="1"/>
          </p:cNvSpPr>
          <p:nvPr/>
        </p:nvSpPr>
        <p:spPr bwMode="auto">
          <a:xfrm>
            <a:off x="2743200" y="7597775"/>
            <a:ext cx="1762125"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JO" sz="2000" b="1" dirty="0">
                <a:latin typeface="Arial" panose="020B0604020202020204" pitchFamily="34" charset="0"/>
                <a:cs typeface="Arial" panose="020B0604020202020204" pitchFamily="34" charset="0"/>
              </a:rPr>
              <a:t>العهد</a:t>
            </a:r>
            <a:endParaRPr lang="en-US" sz="2000" b="1" dirty="0">
              <a:latin typeface="Arial" panose="020B0604020202020204" pitchFamily="34" charset="0"/>
              <a:cs typeface="Arial" panose="020B0604020202020204" pitchFamily="34" charset="0"/>
            </a:endParaRPr>
          </a:p>
        </p:txBody>
      </p:sp>
      <p:sp>
        <p:nvSpPr>
          <p:cNvPr id="23605" name="Rectangle 14"/>
          <p:cNvSpPr>
            <a:spLocks noChangeArrowheads="1"/>
          </p:cNvSpPr>
          <p:nvPr/>
        </p:nvSpPr>
        <p:spPr bwMode="auto">
          <a:xfrm>
            <a:off x="728663" y="7900988"/>
            <a:ext cx="17748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Deut. 30:1-10</a:t>
            </a:r>
          </a:p>
        </p:txBody>
      </p:sp>
      <p:sp>
        <p:nvSpPr>
          <p:cNvPr id="23606" name="Rectangle 15"/>
          <p:cNvSpPr>
            <a:spLocks noChangeArrowheads="1"/>
          </p:cNvSpPr>
          <p:nvPr/>
        </p:nvSpPr>
        <p:spPr bwMode="auto">
          <a:xfrm>
            <a:off x="2703513" y="7904163"/>
            <a:ext cx="18907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2 Sam. 7:14-16</a:t>
            </a:r>
          </a:p>
        </p:txBody>
      </p:sp>
      <p:sp>
        <p:nvSpPr>
          <p:cNvPr id="23607" name="Rectangle 16"/>
          <p:cNvSpPr>
            <a:spLocks noChangeArrowheads="1"/>
          </p:cNvSpPr>
          <p:nvPr/>
        </p:nvSpPr>
        <p:spPr bwMode="auto">
          <a:xfrm>
            <a:off x="5068888" y="7910513"/>
            <a:ext cx="16652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Jer. 31:31-34</a:t>
            </a:r>
          </a:p>
        </p:txBody>
      </p:sp>
      <p:sp>
        <p:nvSpPr>
          <p:cNvPr id="23608" name="Line 52"/>
          <p:cNvSpPr>
            <a:spLocks noChangeShapeType="1"/>
          </p:cNvSpPr>
          <p:nvPr/>
        </p:nvSpPr>
        <p:spPr bwMode="auto">
          <a:xfrm>
            <a:off x="2784475" y="7670800"/>
            <a:ext cx="1738313"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09" name="Line 53"/>
          <p:cNvSpPr>
            <a:spLocks noChangeShapeType="1"/>
          </p:cNvSpPr>
          <p:nvPr/>
        </p:nvSpPr>
        <p:spPr bwMode="auto">
          <a:xfrm>
            <a:off x="4927600" y="7654925"/>
            <a:ext cx="1738313"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10" name="Line 54"/>
          <p:cNvSpPr>
            <a:spLocks noChangeShapeType="1"/>
          </p:cNvSpPr>
          <p:nvPr/>
        </p:nvSpPr>
        <p:spPr bwMode="auto">
          <a:xfrm flipH="1">
            <a:off x="4662488" y="7419975"/>
            <a:ext cx="0" cy="51593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11" name="Line 57"/>
          <p:cNvSpPr>
            <a:spLocks noChangeShapeType="1"/>
          </p:cNvSpPr>
          <p:nvPr/>
        </p:nvSpPr>
        <p:spPr bwMode="auto">
          <a:xfrm flipH="1">
            <a:off x="2622550" y="7427913"/>
            <a:ext cx="0" cy="51593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12" name="Line 58"/>
          <p:cNvSpPr>
            <a:spLocks noChangeShapeType="1"/>
          </p:cNvSpPr>
          <p:nvPr/>
        </p:nvSpPr>
        <p:spPr bwMode="auto">
          <a:xfrm>
            <a:off x="762000" y="7664450"/>
            <a:ext cx="1738313"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13" name="Rectangle 68"/>
          <p:cNvSpPr>
            <a:spLocks noChangeArrowheads="1"/>
          </p:cNvSpPr>
          <p:nvPr/>
        </p:nvSpPr>
        <p:spPr bwMode="auto">
          <a:xfrm>
            <a:off x="5040313" y="7597775"/>
            <a:ext cx="1712912"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ar-JO" sz="2000" b="1" dirty="0">
                <a:latin typeface="Arial" panose="020B0604020202020204" pitchFamily="34" charset="0"/>
                <a:cs typeface="Arial" panose="020B0604020202020204" pitchFamily="34" charset="0"/>
              </a:rPr>
              <a:t>العهد</a:t>
            </a:r>
            <a:endParaRPr lang="en-US" sz="2000" b="1" dirty="0">
              <a:latin typeface="Arial" panose="020B0604020202020204" pitchFamily="34" charset="0"/>
              <a:cs typeface="Arial" panose="020B0604020202020204" pitchFamily="34" charset="0"/>
            </a:endParaRPr>
          </a:p>
        </p:txBody>
      </p:sp>
      <p:sp>
        <p:nvSpPr>
          <p:cNvPr id="23614" name="Rectangle 78"/>
          <p:cNvSpPr>
            <a:spLocks noChangeArrowheads="1"/>
          </p:cNvSpPr>
          <p:nvPr/>
        </p:nvSpPr>
        <p:spPr bwMode="auto">
          <a:xfrm>
            <a:off x="660400" y="7356475"/>
            <a:ext cx="1900238"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Arial" panose="020B0604020202020204" pitchFamily="34" charset="0"/>
                <a:cs typeface="Arial" panose="020B0604020202020204" pitchFamily="34" charset="0"/>
              </a:rPr>
              <a:t>الأرض</a:t>
            </a:r>
            <a:endParaRPr lang="en-US" sz="2000" b="1" dirty="0">
              <a:solidFill>
                <a:srgbClr val="E32434"/>
              </a:solidFill>
              <a:latin typeface="Arial" panose="020B0604020202020204" pitchFamily="34" charset="0"/>
              <a:cs typeface="Arial" panose="020B0604020202020204" pitchFamily="34" charset="0"/>
            </a:endParaRPr>
          </a:p>
        </p:txBody>
      </p:sp>
      <p:sp>
        <p:nvSpPr>
          <p:cNvPr id="23615" name="Rectangle 79"/>
          <p:cNvSpPr>
            <a:spLocks noChangeArrowheads="1"/>
          </p:cNvSpPr>
          <p:nvPr/>
        </p:nvSpPr>
        <p:spPr bwMode="auto">
          <a:xfrm>
            <a:off x="2630488" y="7366000"/>
            <a:ext cx="1900237"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Arial" panose="020B0604020202020204" pitchFamily="34" charset="0"/>
                <a:cs typeface="Arial" panose="020B0604020202020204" pitchFamily="34" charset="0"/>
              </a:rPr>
              <a:t>الداودي</a:t>
            </a:r>
            <a:endParaRPr lang="en-US" sz="2000" b="1" dirty="0">
              <a:solidFill>
                <a:srgbClr val="E32434"/>
              </a:solidFill>
              <a:latin typeface="Arial" panose="020B0604020202020204" pitchFamily="34" charset="0"/>
              <a:cs typeface="Arial" panose="020B0604020202020204" pitchFamily="34" charset="0"/>
            </a:endParaRPr>
          </a:p>
        </p:txBody>
      </p:sp>
      <p:sp>
        <p:nvSpPr>
          <p:cNvPr id="23616" name="Rectangle 80"/>
          <p:cNvSpPr>
            <a:spLocks noChangeArrowheads="1"/>
          </p:cNvSpPr>
          <p:nvPr/>
        </p:nvSpPr>
        <p:spPr bwMode="auto">
          <a:xfrm>
            <a:off x="4810125" y="7339013"/>
            <a:ext cx="1900238"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Arial" panose="020B0604020202020204" pitchFamily="34" charset="0"/>
                <a:cs typeface="Arial" panose="020B0604020202020204" pitchFamily="34" charset="0"/>
              </a:rPr>
              <a:t>الجديد</a:t>
            </a:r>
            <a:endParaRPr lang="en-US" sz="2000" b="1" dirty="0">
              <a:solidFill>
                <a:srgbClr val="E32434"/>
              </a:solidFill>
              <a:latin typeface="Arial" panose="020B0604020202020204" pitchFamily="34" charset="0"/>
              <a:cs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6600825" y="76200"/>
            <a:ext cx="5032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15</a:t>
            </a:r>
          </a:p>
        </p:txBody>
      </p:sp>
      <p:sp>
        <p:nvSpPr>
          <p:cNvPr id="24578" name="Text Box 7"/>
          <p:cNvSpPr txBox="1">
            <a:spLocks noChangeArrowheads="1"/>
          </p:cNvSpPr>
          <p:nvPr/>
        </p:nvSpPr>
        <p:spPr bwMode="auto">
          <a:xfrm>
            <a:off x="1011238" y="963613"/>
            <a:ext cx="5653087" cy="40011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800" b="1" i="1" dirty="0">
                <a:latin typeface="Calibri" panose="020F0502020204030204" pitchFamily="34" charset="0"/>
                <a:cs typeface="Calibri" panose="020F0502020204030204" pitchFamily="34" charset="0"/>
              </a:rPr>
              <a:t>ترتيب الله الخاص مع موسى</a:t>
            </a:r>
            <a:r>
              <a:rPr lang="en-US" sz="1800" b="1" i="1" dirty="0">
                <a:latin typeface="Comic Sans MS" charset="0"/>
              </a:rPr>
              <a:t>:        </a:t>
            </a:r>
            <a:r>
              <a:rPr lang="en-US" altLang="ja-JP" sz="2000" b="1" i="1" dirty="0">
                <a:latin typeface="Comic Sans MS" charset="0"/>
              </a:rPr>
              <a:t>"____________ </a:t>
            </a:r>
            <a:r>
              <a:rPr lang="ar-JO" altLang="ja-JP" sz="2000" b="1" i="1" dirty="0">
                <a:latin typeface="Calibri" panose="020F0502020204030204" pitchFamily="34" charset="0"/>
                <a:cs typeface="Calibri" panose="020F0502020204030204" pitchFamily="34" charset="0"/>
              </a:rPr>
              <a:t>العهد</a:t>
            </a:r>
            <a:r>
              <a:rPr lang="ja-JP" altLang="en-US" sz="2000" b="1" i="1" dirty="0">
                <a:latin typeface="Comic Sans MS" charset="0"/>
              </a:rPr>
              <a:t>”</a:t>
            </a:r>
            <a:endParaRPr lang="en-US" sz="1800" b="1" i="1" dirty="0">
              <a:latin typeface="Comic Sans MS" charset="0"/>
            </a:endParaRPr>
          </a:p>
        </p:txBody>
      </p:sp>
      <p:pic>
        <p:nvPicPr>
          <p:cNvPr id="24579" name="Picture 16"/>
          <p:cNvPicPr>
            <a:picLocks noChangeAspect="1" noChangeArrowheads="1"/>
          </p:cNvPicPr>
          <p:nvPr/>
        </p:nvPicPr>
        <p:blipFill>
          <a:blip r:embed="rId2">
            <a:lum contrast="-48000"/>
            <a:extLst>
              <a:ext uri="{28A0092B-C50C-407E-A947-70E740481C1C}">
                <a14:useLocalDpi xmlns:a14="http://schemas.microsoft.com/office/drawing/2010/main" val="0"/>
              </a:ext>
            </a:extLst>
          </a:blip>
          <a:srcRect l="2621" t="12593" r="8322" b="7408"/>
          <a:stretch>
            <a:fillRect/>
          </a:stretch>
        </p:blipFill>
        <p:spPr bwMode="auto">
          <a:xfrm>
            <a:off x="446088" y="7623175"/>
            <a:ext cx="1665287" cy="10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0" name="Text Box 5"/>
          <p:cNvSpPr txBox="1">
            <a:spLocks noChangeArrowheads="1"/>
          </p:cNvSpPr>
          <p:nvPr/>
        </p:nvSpPr>
        <p:spPr bwMode="auto">
          <a:xfrm>
            <a:off x="1622425" y="1763713"/>
            <a:ext cx="4311650" cy="861774"/>
          </a:xfrm>
          <a:prstGeom prst="rect">
            <a:avLst/>
          </a:prstGeom>
          <a:solidFill>
            <a:schemeClr val="bg1"/>
          </a:solidFill>
          <a:ln w="57150">
            <a:solidFill>
              <a:schemeClr val="tx1"/>
            </a:solidFill>
            <a:miter lim="800000"/>
            <a:headEnd/>
            <a:tailEnd/>
          </a:ln>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dirty="0">
                <a:latin typeface="Helvetica" charset="0"/>
              </a:rPr>
              <a:t>M-C-C </a:t>
            </a:r>
            <a:r>
              <a:rPr lang="ar-JO" sz="3200" b="1" dirty="0">
                <a:latin typeface="Helvetica" charset="0"/>
              </a:rPr>
              <a:t>   </a:t>
            </a:r>
            <a:r>
              <a:rPr lang="en-US" sz="3200" b="1" dirty="0">
                <a:latin typeface="Helvetica" charset="0"/>
              </a:rPr>
              <a:t>                 </a:t>
            </a:r>
            <a:r>
              <a:rPr lang="ar-JO" sz="1800" b="1" dirty="0">
                <a:latin typeface="Calibri" panose="020F0502020204030204" pitchFamily="34" charset="0"/>
                <a:cs typeface="Calibri" panose="020F0502020204030204" pitchFamily="34" charset="0"/>
              </a:rPr>
              <a:t>مؤقتة, تنظيمية , مشروطة</a:t>
            </a:r>
            <a:endParaRPr lang="en-US" sz="2800" b="1" dirty="0">
              <a:latin typeface="Calibri" panose="020F0502020204030204" pitchFamily="34" charset="0"/>
              <a:cs typeface="Calibri" panose="020F0502020204030204" pitchFamily="34" charset="0"/>
            </a:endParaRPr>
          </a:p>
        </p:txBody>
      </p:sp>
      <p:grpSp>
        <p:nvGrpSpPr>
          <p:cNvPr id="24581" name="Group 28"/>
          <p:cNvGrpSpPr>
            <a:grpSpLocks/>
          </p:cNvGrpSpPr>
          <p:nvPr/>
        </p:nvGrpSpPr>
        <p:grpSpPr bwMode="auto">
          <a:xfrm>
            <a:off x="5060950" y="2919413"/>
            <a:ext cx="1712913" cy="622300"/>
            <a:chOff x="2496" y="2160"/>
            <a:chExt cx="1079" cy="392"/>
          </a:xfrm>
        </p:grpSpPr>
        <p:sp>
          <p:nvSpPr>
            <p:cNvPr id="24594" name="Oval 22" descr="60%"/>
            <p:cNvSpPr>
              <a:spLocks noChangeArrowheads="1"/>
            </p:cNvSpPr>
            <p:nvPr/>
          </p:nvSpPr>
          <p:spPr bwMode="auto">
            <a:xfrm>
              <a:off x="2496" y="2160"/>
              <a:ext cx="1072"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200" baseline="-25000">
                <a:solidFill>
                  <a:schemeClr val="bg1"/>
                </a:solidFill>
                <a:latin typeface="Times" charset="0"/>
              </a:endParaRPr>
            </a:p>
          </p:txBody>
        </p:sp>
        <p:sp>
          <p:nvSpPr>
            <p:cNvPr id="137236" name="Text Box 20"/>
            <p:cNvSpPr txBox="1">
              <a:spLocks noChangeArrowheads="1"/>
            </p:cNvSpPr>
            <p:nvPr/>
          </p:nvSpPr>
          <p:spPr bwMode="auto">
            <a:xfrm>
              <a:off x="2519" y="2210"/>
              <a:ext cx="1056" cy="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dirty="0">
                  <a:solidFill>
                    <a:schemeClr val="bg1"/>
                  </a:solidFill>
                  <a:latin typeface="Helvetica" charset="0"/>
                </a:rPr>
                <a:t>Moral</a:t>
              </a:r>
              <a:endParaRPr lang="en-US" sz="2400" b="1" dirty="0">
                <a:latin typeface="Helvetica" charset="0"/>
              </a:endParaRPr>
            </a:p>
          </p:txBody>
        </p:sp>
      </p:grpSp>
      <p:grpSp>
        <p:nvGrpSpPr>
          <p:cNvPr id="24582" name="Group 29"/>
          <p:cNvGrpSpPr>
            <a:grpSpLocks/>
          </p:cNvGrpSpPr>
          <p:nvPr/>
        </p:nvGrpSpPr>
        <p:grpSpPr bwMode="auto">
          <a:xfrm>
            <a:off x="354013" y="5597525"/>
            <a:ext cx="1712912" cy="622300"/>
            <a:chOff x="3184" y="1248"/>
            <a:chExt cx="1079" cy="392"/>
          </a:xfrm>
        </p:grpSpPr>
        <p:sp>
          <p:nvSpPr>
            <p:cNvPr id="24592" name="Oval 23" descr="60%"/>
            <p:cNvSpPr>
              <a:spLocks noChangeArrowheads="1"/>
            </p:cNvSpPr>
            <p:nvPr/>
          </p:nvSpPr>
          <p:spPr bwMode="auto">
            <a:xfrm>
              <a:off x="3184" y="1248"/>
              <a:ext cx="1072"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200" baseline="-25000">
                <a:solidFill>
                  <a:schemeClr val="bg1"/>
                </a:solidFill>
                <a:latin typeface="Times" charset="0"/>
              </a:endParaRPr>
            </a:p>
          </p:txBody>
        </p:sp>
        <p:sp>
          <p:nvSpPr>
            <p:cNvPr id="137240" name="Text Box 24"/>
            <p:cNvSpPr txBox="1">
              <a:spLocks noChangeArrowheads="1"/>
            </p:cNvSpPr>
            <p:nvPr/>
          </p:nvSpPr>
          <p:spPr bwMode="auto">
            <a:xfrm>
              <a:off x="3207" y="1298"/>
              <a:ext cx="1056" cy="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a:solidFill>
                    <a:schemeClr val="bg1"/>
                  </a:solidFill>
                  <a:latin typeface="Helvetica" charset="0"/>
                </a:rPr>
                <a:t>Civil</a:t>
              </a:r>
              <a:endParaRPr lang="en-US" sz="2400" b="1">
                <a:latin typeface="Helvetica" charset="0"/>
              </a:endParaRPr>
            </a:p>
          </p:txBody>
        </p:sp>
      </p:grpSp>
      <p:grpSp>
        <p:nvGrpSpPr>
          <p:cNvPr id="24583" name="Group 27"/>
          <p:cNvGrpSpPr>
            <a:grpSpLocks/>
          </p:cNvGrpSpPr>
          <p:nvPr/>
        </p:nvGrpSpPr>
        <p:grpSpPr bwMode="auto">
          <a:xfrm>
            <a:off x="4652963" y="7370763"/>
            <a:ext cx="2184400" cy="622300"/>
            <a:chOff x="1752" y="3808"/>
            <a:chExt cx="1376" cy="392"/>
          </a:xfrm>
        </p:grpSpPr>
        <p:sp>
          <p:nvSpPr>
            <p:cNvPr id="24590" name="Oval 25" descr="60%"/>
            <p:cNvSpPr>
              <a:spLocks noChangeArrowheads="1"/>
            </p:cNvSpPr>
            <p:nvPr/>
          </p:nvSpPr>
          <p:spPr bwMode="auto">
            <a:xfrm>
              <a:off x="1752" y="3808"/>
              <a:ext cx="1376"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200" baseline="-25000">
                <a:solidFill>
                  <a:schemeClr val="bg1"/>
                </a:solidFill>
                <a:latin typeface="Times" charset="0"/>
              </a:endParaRPr>
            </a:p>
          </p:txBody>
        </p:sp>
        <p:sp>
          <p:nvSpPr>
            <p:cNvPr id="137242" name="Text Box 26"/>
            <p:cNvSpPr txBox="1">
              <a:spLocks noChangeArrowheads="1"/>
            </p:cNvSpPr>
            <p:nvPr/>
          </p:nvSpPr>
          <p:spPr bwMode="auto">
            <a:xfrm>
              <a:off x="1775" y="3858"/>
              <a:ext cx="1328" cy="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a:solidFill>
                    <a:schemeClr val="bg1"/>
                  </a:solidFill>
                  <a:latin typeface="Helvetica" charset="0"/>
                </a:rPr>
                <a:t>Ceremonial</a:t>
              </a:r>
              <a:endParaRPr lang="en-US" sz="2400" b="1">
                <a:latin typeface="Helvetica" charset="0"/>
              </a:endParaRPr>
            </a:p>
          </p:txBody>
        </p:sp>
      </p:grpSp>
      <p:sp>
        <p:nvSpPr>
          <p:cNvPr id="24584" name="Text Box 17"/>
          <p:cNvSpPr txBox="1">
            <a:spLocks noChangeArrowheads="1"/>
          </p:cNvSpPr>
          <p:nvPr/>
        </p:nvSpPr>
        <p:spPr bwMode="auto">
          <a:xfrm>
            <a:off x="815975" y="2717800"/>
            <a:ext cx="4244975" cy="903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5000"/>
              </a:lnSpc>
              <a:spcBef>
                <a:spcPct val="50000"/>
              </a:spcBef>
            </a:pPr>
            <a:r>
              <a:rPr lang="ar-JO" sz="2400" b="1" baseline="-25000" dirty="0">
                <a:latin typeface="Calibri" panose="020F0502020204030204" pitchFamily="34" charset="0"/>
                <a:cs typeface="Calibri" panose="020F0502020204030204" pitchFamily="34" charset="0"/>
              </a:rPr>
              <a:t>الفصل 20</a:t>
            </a:r>
            <a:r>
              <a:rPr lang="en-US" sz="2400" b="1" baseline="-25000" dirty="0">
                <a:latin typeface="Helvetica" charset="0"/>
              </a:rPr>
              <a:t>: </a:t>
            </a:r>
            <a:r>
              <a:rPr lang="ar-JO" sz="2400" b="1" baseline="-25000" dirty="0">
                <a:latin typeface="Calibri" panose="020F0502020204030204" pitchFamily="34" charset="0"/>
                <a:cs typeface="Calibri" panose="020F0502020204030204" pitchFamily="34" charset="0"/>
              </a:rPr>
              <a:t>النظام</a:t>
            </a:r>
            <a:r>
              <a:rPr lang="en-US" sz="2400" b="1" baseline="-25000" dirty="0">
                <a:latin typeface="Helvetica" charset="0"/>
              </a:rPr>
              <a:t> __________________ </a:t>
            </a:r>
          </a:p>
          <a:p>
            <a:pPr>
              <a:lnSpc>
                <a:spcPct val="75000"/>
              </a:lnSpc>
              <a:spcBef>
                <a:spcPct val="50000"/>
              </a:spcBef>
            </a:pPr>
            <a:r>
              <a:rPr lang="en-US" sz="2400" b="1" baseline="-25000" dirty="0">
                <a:latin typeface="Helvetica" charset="0"/>
              </a:rPr>
              <a:t>	         </a:t>
            </a:r>
            <a:r>
              <a:rPr lang="ja-JP" altLang="en-US" sz="2400" b="1" baseline="-25000" dirty="0">
                <a:latin typeface="Helvetica" charset="0"/>
              </a:rPr>
              <a:t>“</a:t>
            </a:r>
            <a:r>
              <a:rPr lang="ar-JO" altLang="ja-JP" sz="2400" b="1" baseline="-25000" dirty="0">
                <a:latin typeface="Calibri" panose="020F0502020204030204" pitchFamily="34" charset="0"/>
                <a:cs typeface="Calibri" panose="020F0502020204030204" pitchFamily="34" charset="0"/>
              </a:rPr>
              <a:t>الوصايا العشرة</a:t>
            </a:r>
            <a:endParaRPr lang="en-US" altLang="ja-JP" sz="2400" b="1" baseline="-25000" dirty="0">
              <a:latin typeface="Calibri" panose="020F0502020204030204" pitchFamily="34" charset="0"/>
              <a:cs typeface="Calibri" panose="020F0502020204030204" pitchFamily="34" charset="0"/>
            </a:endParaRPr>
          </a:p>
          <a:p>
            <a:pPr>
              <a:lnSpc>
                <a:spcPct val="75000"/>
              </a:lnSpc>
              <a:spcBef>
                <a:spcPct val="50000"/>
              </a:spcBef>
            </a:pPr>
            <a:endParaRPr lang="en-US" sz="2400" b="1" baseline="-25000" dirty="0">
              <a:latin typeface="Helvetica" charset="0"/>
            </a:endParaRPr>
          </a:p>
        </p:txBody>
      </p:sp>
      <p:sp>
        <p:nvSpPr>
          <p:cNvPr id="24585" name="Rectangle 15"/>
          <p:cNvSpPr>
            <a:spLocks noChangeArrowheads="1"/>
          </p:cNvSpPr>
          <p:nvPr/>
        </p:nvSpPr>
        <p:spPr bwMode="auto">
          <a:xfrm>
            <a:off x="785813" y="3365500"/>
            <a:ext cx="6416675" cy="54158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400" b="1" i="1" baseline="-25000" dirty="0">
                <a:latin typeface="Helvetica" charset="0"/>
              </a:rPr>
              <a:t>			</a:t>
            </a:r>
            <a:r>
              <a:rPr lang="ar-JO" sz="1400" b="1" i="1" baseline="-25000" dirty="0">
                <a:latin typeface="Calibri" panose="020F0502020204030204" pitchFamily="34" charset="0"/>
                <a:cs typeface="Calibri" panose="020F0502020204030204" pitchFamily="34" charset="0"/>
              </a:rPr>
              <a:t>الجدول الأول : واجبات اتجاه الله</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i="1" baseline="-25000" dirty="0">
                <a:latin typeface="Calibri" panose="020F0502020204030204" pitchFamily="34" charset="0"/>
                <a:cs typeface="Calibri" panose="020F0502020204030204" pitchFamily="34" charset="0"/>
              </a:rPr>
              <a:t>الرب إلهك</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i="1" baseline="-25000" dirty="0">
                <a:latin typeface="Calibri" panose="020F0502020204030204" pitchFamily="34" charset="0"/>
                <a:cs typeface="Calibri" panose="020F0502020204030204" pitchFamily="34" charset="0"/>
              </a:rPr>
              <a:t>لا آلهة أخرى أمامك</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i="1" baseline="-25000" dirty="0">
                <a:latin typeface="Calibri" panose="020F0502020204030204" pitchFamily="34" charset="0"/>
                <a:cs typeface="Calibri" panose="020F0502020204030204" pitchFamily="34" charset="0"/>
              </a:rPr>
              <a:t>الأوثان أو شبه الممنوعات</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i="1" baseline="-25000" dirty="0">
                <a:latin typeface="Calibri" panose="020F0502020204030204" pitchFamily="34" charset="0"/>
                <a:cs typeface="Calibri" panose="020F0502020204030204" pitchFamily="34" charset="0"/>
              </a:rPr>
              <a:t>عبادة آلهة أخرى ممنوعة</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i="1" baseline="-25000" dirty="0">
                <a:latin typeface="Calibri" panose="020F0502020204030204" pitchFamily="34" charset="0"/>
                <a:cs typeface="Calibri" panose="020F0502020204030204" pitchFamily="34" charset="0"/>
              </a:rPr>
              <a:t>سيبقى اسم الرب مقدس</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i="1" baseline="-25000" dirty="0">
                <a:latin typeface="Calibri" panose="020F0502020204030204" pitchFamily="34" charset="0"/>
                <a:cs typeface="Calibri" panose="020F0502020204030204" pitchFamily="34" charset="0"/>
              </a:rPr>
              <a:t>يبقى يوم السبت مقدس</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i="1" baseline="-25000" dirty="0">
                <a:latin typeface="Calibri" panose="020F0502020204030204" pitchFamily="34" charset="0"/>
                <a:cs typeface="Calibri" panose="020F0502020204030204" pitchFamily="34" charset="0"/>
              </a:rPr>
              <a:t>ستة أيام للعمل فقط</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i="1" baseline="-25000" dirty="0">
                <a:latin typeface="Calibri" panose="020F0502020204030204" pitchFamily="34" charset="0"/>
                <a:cs typeface="Calibri" panose="020F0502020204030204" pitchFamily="34" charset="0"/>
              </a:rPr>
              <a:t>السبت هو يوم الراحة</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i="1" baseline="-25000" dirty="0">
                <a:latin typeface="Calibri" panose="020F0502020204030204" pitchFamily="34" charset="0"/>
                <a:cs typeface="Calibri" panose="020F0502020204030204" pitchFamily="34" charset="0"/>
              </a:rPr>
              <a:t>الجدول الثاني : واجبات الرجل ( الآيات 13-17 ) :احترم والديك , أفعال ممنوعة مثل</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1400" b="1" i="1" baseline="-25000" dirty="0">
                <a:latin typeface="Calibri" panose="020F0502020204030204" pitchFamily="34" charset="0"/>
                <a:cs typeface="Calibri" panose="020F0502020204030204" pitchFamily="34" charset="0"/>
              </a:rPr>
              <a:t> القتل والكذب و الزنى والسرقة واشتهاء أشياء الأخرى                                              </a:t>
            </a: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ar-JO" sz="1400" b="1" i="1" baseline="-25000" dirty="0">
              <a:latin typeface="Calibri" panose="020F0502020204030204" pitchFamily="34" charset="0"/>
              <a:cs typeface="Calibri" panose="020F0502020204030204" pitchFamily="34" charset="0"/>
            </a:endParaRP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ar-JO" sz="1400" b="1" i="1" baseline="-25000" dirty="0">
              <a:latin typeface="Calibri" panose="020F0502020204030204" pitchFamily="34" charset="0"/>
              <a:cs typeface="Calibri" panose="020F050202020403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2400" b="1" baseline="-25000" dirty="0">
                <a:latin typeface="Calibri" panose="020F0502020204030204" pitchFamily="34" charset="0"/>
                <a:cs typeface="Calibri" panose="020F0502020204030204" pitchFamily="34" charset="0"/>
              </a:rPr>
              <a:t>الفصل 21 و 24</a:t>
            </a:r>
            <a:r>
              <a:rPr lang="en-US" sz="2400" b="1" baseline="-25000" dirty="0">
                <a:latin typeface="Helvetica" charset="0"/>
              </a:rPr>
              <a:t>: </a:t>
            </a:r>
            <a:r>
              <a:rPr lang="ar-JO" sz="2400" b="1" baseline="-25000" dirty="0">
                <a:latin typeface="Calibri" panose="020F0502020204030204" pitchFamily="34" charset="0"/>
                <a:cs typeface="Calibri" panose="020F0502020204030204" pitchFamily="34" charset="0"/>
              </a:rPr>
              <a:t>المراسيم</a:t>
            </a:r>
            <a:r>
              <a:rPr lang="en-US" sz="2400" b="1" baseline="-25000" dirty="0">
                <a:latin typeface="Helvetica" charset="0"/>
              </a:rPr>
              <a:t> </a:t>
            </a:r>
            <a:r>
              <a:rPr lang="en-US" sz="2800" b="1" baseline="-25000" dirty="0">
                <a:latin typeface="Helvetica" charset="0"/>
              </a:rPr>
              <a:t>_________________ </a:t>
            </a:r>
            <a:r>
              <a:rPr lang="ar-JO" sz="2800" b="1" baseline="-25000" dirty="0">
                <a:latin typeface="Calibri" panose="020F0502020204030204" pitchFamily="34" charset="0"/>
                <a:cs typeface="Calibri" panose="020F0502020204030204" pitchFamily="34" charset="0"/>
              </a:rPr>
              <a:t>مراسيم الحقوق الشخصية</a:t>
            </a:r>
            <a:endParaRPr lang="en-US" sz="1400" b="1" baseline="-25000" dirty="0">
              <a:latin typeface="Calibri" panose="020F0502020204030204" pitchFamily="34" charset="0"/>
              <a:cs typeface="Calibri" panose="020F050202020403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a:t>
            </a:r>
            <a:r>
              <a:rPr lang="ar-JO" sz="1200" b="1" baseline="-25000" dirty="0">
                <a:latin typeface="Calibri" panose="020F0502020204030204" pitchFamily="34" charset="0"/>
                <a:cs typeface="Calibri" panose="020F0502020204030204" pitchFamily="34" charset="0"/>
              </a:rPr>
              <a:t>حقوق الملكيات</a:t>
            </a:r>
            <a:endParaRPr lang="en-US" sz="1200" b="1" baseline="-25000" dirty="0">
              <a:latin typeface="Calibri" panose="020F0502020204030204" pitchFamily="34" charset="0"/>
              <a:cs typeface="Calibri" panose="020F050202020403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a:t>
            </a:r>
            <a:r>
              <a:rPr lang="ar-JO" sz="1200" b="1" baseline="-25000" dirty="0">
                <a:latin typeface="Calibri" panose="020F0502020204030204" pitchFamily="34" charset="0"/>
                <a:cs typeface="Calibri" panose="020F0502020204030204" pitchFamily="34" charset="0"/>
              </a:rPr>
              <a:t>احتياجات النزاهة الشخصية</a:t>
            </a:r>
            <a:endParaRPr lang="en-US" sz="1200" b="1" baseline="-25000" dirty="0">
              <a:latin typeface="Calibri" panose="020F0502020204030204" pitchFamily="34" charset="0"/>
              <a:cs typeface="Calibri" panose="020F050202020403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en-US" sz="1200" b="1" baseline="-25000" dirty="0">
              <a:latin typeface="Helvetica"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ar-JO" sz="2400" b="1" baseline="-25000" dirty="0">
                <a:latin typeface="Calibri" panose="020F0502020204030204" pitchFamily="34" charset="0"/>
                <a:cs typeface="Calibri" panose="020F0502020204030204" pitchFamily="34" charset="0"/>
              </a:rPr>
              <a:t>الفصل 25 و 31           </a:t>
            </a:r>
            <a:r>
              <a:rPr lang="en-US" sz="2400" b="1" baseline="-25000" dirty="0">
                <a:latin typeface="Helvetica" charset="0"/>
              </a:rPr>
              <a:t>: </a:t>
            </a:r>
            <a:r>
              <a:rPr lang="ar-JO" sz="2400" b="1" baseline="-25000" dirty="0">
                <a:latin typeface="Calibri" panose="020F0502020204030204" pitchFamily="34" charset="0"/>
                <a:cs typeface="Calibri" panose="020F0502020204030204" pitchFamily="34" charset="0"/>
              </a:rPr>
              <a:t>مراسيم</a:t>
            </a:r>
            <a:r>
              <a:rPr lang="en-US" sz="2400" b="1" baseline="-25000" dirty="0">
                <a:latin typeface="Helvetica" charset="0"/>
              </a:rPr>
              <a:t> ________________ </a:t>
            </a:r>
            <a:r>
              <a:rPr lang="ar-JO" sz="2400" b="1" baseline="-25000" dirty="0">
                <a:latin typeface="Calibri" panose="020F0502020204030204" pitchFamily="34" charset="0"/>
                <a:cs typeface="Calibri" panose="020F0502020204030204" pitchFamily="34" charset="0"/>
              </a:rPr>
              <a:t>مراسيم طاولتها وشمعداناتها</a:t>
            </a:r>
            <a:endParaRPr lang="en-US" sz="1200" b="1" baseline="-25000" dirty="0">
              <a:latin typeface="Calibri" panose="020F0502020204030204" pitchFamily="34" charset="0"/>
              <a:cs typeface="Calibri" panose="020F050202020403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a:t>
            </a:r>
            <a:r>
              <a:rPr lang="ar-JO" sz="1200" b="1" baseline="-25000" dirty="0">
                <a:latin typeface="Calibri" panose="020F0502020204030204" pitchFamily="34" charset="0"/>
                <a:cs typeface="Calibri" panose="020F0502020204030204" pitchFamily="34" charset="0"/>
              </a:rPr>
              <a:t>بنائها العام</a:t>
            </a:r>
            <a:endParaRPr lang="en-US" sz="1200" b="1" baseline="-25000" dirty="0">
              <a:latin typeface="Calibri" panose="020F0502020204030204" pitchFamily="34" charset="0"/>
              <a:cs typeface="Calibri" panose="020F050202020403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a:t>
            </a:r>
            <a:r>
              <a:rPr lang="ar-JO" sz="1200" b="1" baseline="-25000" dirty="0">
                <a:latin typeface="Calibri" panose="020F0502020204030204" pitchFamily="34" charset="0"/>
                <a:cs typeface="Calibri" panose="020F0502020204030204" pitchFamily="34" charset="0"/>
              </a:rPr>
              <a:t>المذبح البرونزي و الفناء</a:t>
            </a:r>
            <a:endParaRPr lang="en-US" sz="1200" b="1" baseline="-25000" dirty="0">
              <a:latin typeface="Calibri" panose="020F0502020204030204" pitchFamily="34" charset="0"/>
              <a:cs typeface="Calibri" panose="020F050202020403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a:t>
            </a:r>
            <a:r>
              <a:rPr lang="ar-JO" sz="1200" b="1" baseline="-25000" dirty="0">
                <a:latin typeface="Calibri" panose="020F0502020204030204" pitchFamily="34" charset="0"/>
                <a:cs typeface="Calibri" panose="020F0502020204030204" pitchFamily="34" charset="0"/>
              </a:rPr>
              <a:t>الكهنوت</a:t>
            </a:r>
            <a:endParaRPr lang="en-US" sz="1200" b="1" baseline="-25000" dirty="0">
              <a:latin typeface="Calibri" panose="020F0502020204030204" pitchFamily="34" charset="0"/>
              <a:cs typeface="Calibri" panose="020F050202020403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a:t>
            </a:r>
            <a:r>
              <a:rPr lang="ar-JO" sz="1200" b="1" baseline="-25000" dirty="0">
                <a:latin typeface="Calibri" panose="020F0502020204030204" pitchFamily="34" charset="0"/>
                <a:cs typeface="Calibri" panose="020F0502020204030204" pitchFamily="34" charset="0"/>
              </a:rPr>
              <a:t>تكريس الكهنوت</a:t>
            </a:r>
            <a:endParaRPr lang="en-US" sz="1200" b="1" baseline="-25000" dirty="0">
              <a:latin typeface="Calibri" panose="020F0502020204030204" pitchFamily="34" charset="0"/>
              <a:cs typeface="Calibri" panose="020F050202020403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a:t>
            </a:r>
            <a:r>
              <a:rPr lang="ar-JO" sz="1200" b="1" baseline="-25000" dirty="0">
                <a:latin typeface="Calibri" panose="020F0502020204030204" pitchFamily="34" charset="0"/>
                <a:cs typeface="Calibri" panose="020F0502020204030204" pitchFamily="34" charset="0"/>
              </a:rPr>
              <a:t>مذبح البخور والعبادة</a:t>
            </a:r>
            <a:endParaRPr lang="en-US" sz="1200" b="1" baseline="-25000" dirty="0">
              <a:latin typeface="Calibri" panose="020F0502020204030204" pitchFamily="34" charset="0"/>
              <a:cs typeface="Calibri" panose="020F0502020204030204" pitchFamily="34"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baseline="-25000" dirty="0">
                <a:latin typeface="Helvetica" charset="0"/>
              </a:rPr>
              <a:t>										</a:t>
            </a:r>
            <a:r>
              <a:rPr lang="ar-JO" sz="1200" b="1" baseline="-25000" dirty="0">
                <a:latin typeface="Calibri" panose="020F0502020204030204" pitchFamily="34" charset="0"/>
                <a:cs typeface="Calibri" panose="020F0502020204030204" pitchFamily="34" charset="0"/>
              </a:rPr>
              <a:t>العمال والسبت</a:t>
            </a:r>
            <a:endParaRPr lang="en-US" sz="1200" b="1" baseline="-25000" dirty="0">
              <a:latin typeface="Calibri" panose="020F0502020204030204" pitchFamily="34" charset="0"/>
              <a:cs typeface="Calibri" panose="020F0502020204030204" pitchFamily="34" charset="0"/>
            </a:endParaRP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en-US" sz="1200" b="1" baseline="-25000" dirty="0">
              <a:latin typeface="Helvetica" charset="0"/>
            </a:endParaRP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en-US" sz="1400" b="1" baseline="-25000" dirty="0">
              <a:latin typeface="Times" charset="0"/>
            </a:endParaRPr>
          </a:p>
        </p:txBody>
      </p:sp>
      <p:sp>
        <p:nvSpPr>
          <p:cNvPr id="24586" name="Rectangle 31"/>
          <p:cNvSpPr>
            <a:spLocks noChangeArrowheads="1"/>
          </p:cNvSpPr>
          <p:nvPr/>
        </p:nvSpPr>
        <p:spPr bwMode="auto">
          <a:xfrm>
            <a:off x="3771900" y="769687"/>
            <a:ext cx="2398713"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800" b="1" dirty="0">
                <a:solidFill>
                  <a:srgbClr val="E32434"/>
                </a:solidFill>
                <a:latin typeface="Calibri" panose="020F0502020204030204" pitchFamily="34" charset="0"/>
                <a:cs typeface="Calibri" panose="020F0502020204030204" pitchFamily="34" charset="0"/>
              </a:rPr>
              <a:t>الفسيفساء</a:t>
            </a:r>
            <a:endParaRPr lang="en-US" sz="2800" b="1" dirty="0">
              <a:solidFill>
                <a:srgbClr val="E32434"/>
              </a:solidFill>
              <a:latin typeface="Calibri" panose="020F0502020204030204" pitchFamily="34" charset="0"/>
              <a:cs typeface="Calibri" panose="020F0502020204030204" pitchFamily="34" charset="0"/>
            </a:endParaRPr>
          </a:p>
        </p:txBody>
      </p:sp>
      <p:sp>
        <p:nvSpPr>
          <p:cNvPr id="24587" name="Rectangle 32"/>
          <p:cNvSpPr>
            <a:spLocks noChangeArrowheads="1"/>
          </p:cNvSpPr>
          <p:nvPr/>
        </p:nvSpPr>
        <p:spPr bwMode="auto">
          <a:xfrm>
            <a:off x="1983517" y="2598499"/>
            <a:ext cx="2398713"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Calibri" panose="020F0502020204030204" pitchFamily="34" charset="0"/>
                <a:cs typeface="Calibri" panose="020F0502020204030204" pitchFamily="34" charset="0"/>
              </a:rPr>
              <a:t>عشري</a:t>
            </a:r>
            <a:endParaRPr lang="en-US" sz="2000" b="1" dirty="0">
              <a:solidFill>
                <a:srgbClr val="E32434"/>
              </a:solidFill>
              <a:latin typeface="Calibri" panose="020F0502020204030204" pitchFamily="34" charset="0"/>
              <a:cs typeface="Calibri" panose="020F0502020204030204" pitchFamily="34" charset="0"/>
            </a:endParaRPr>
          </a:p>
        </p:txBody>
      </p:sp>
      <p:sp>
        <p:nvSpPr>
          <p:cNvPr id="24588" name="Rectangle 33"/>
          <p:cNvSpPr>
            <a:spLocks noChangeArrowheads="1"/>
          </p:cNvSpPr>
          <p:nvPr/>
        </p:nvSpPr>
        <p:spPr bwMode="auto">
          <a:xfrm>
            <a:off x="2732088" y="6161088"/>
            <a:ext cx="2398712"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Calibri" panose="020F0502020204030204" pitchFamily="34" charset="0"/>
                <a:cs typeface="Calibri" panose="020F0502020204030204" pitchFamily="34" charset="0"/>
              </a:rPr>
              <a:t>الأخلاقية</a:t>
            </a:r>
            <a:endParaRPr lang="en-US" sz="2000" b="1" dirty="0">
              <a:solidFill>
                <a:srgbClr val="E32434"/>
              </a:solidFill>
              <a:latin typeface="Calibri" panose="020F0502020204030204" pitchFamily="34" charset="0"/>
              <a:cs typeface="Calibri" panose="020F0502020204030204" pitchFamily="34" charset="0"/>
            </a:endParaRPr>
          </a:p>
        </p:txBody>
      </p:sp>
      <p:sp>
        <p:nvSpPr>
          <p:cNvPr id="24589" name="Rectangle 34"/>
          <p:cNvSpPr>
            <a:spLocks noChangeArrowheads="1"/>
          </p:cNvSpPr>
          <p:nvPr/>
        </p:nvSpPr>
        <p:spPr bwMode="auto">
          <a:xfrm>
            <a:off x="2871788" y="7002463"/>
            <a:ext cx="2398712"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solidFill>
                  <a:srgbClr val="E32434"/>
                </a:solidFill>
                <a:latin typeface="Calibri" panose="020F0502020204030204" pitchFamily="34" charset="0"/>
                <a:cs typeface="Calibri" panose="020F0502020204030204" pitchFamily="34" charset="0"/>
              </a:rPr>
              <a:t>خيمة الاجتماع</a:t>
            </a:r>
            <a:endParaRPr lang="en-US" sz="2000" b="1" dirty="0">
              <a:solidFill>
                <a:srgbClr val="E32434"/>
              </a:solidFill>
              <a:latin typeface="Calibri" panose="020F0502020204030204" pitchFamily="34" charset="0"/>
              <a:cs typeface="Calibri" panose="020F050202020403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1019175" y="4800600"/>
            <a:ext cx="5715000" cy="2540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02" name="Rectangle 3"/>
          <p:cNvSpPr>
            <a:spLocks noChangeArrowheads="1"/>
          </p:cNvSpPr>
          <p:nvPr/>
        </p:nvSpPr>
        <p:spPr bwMode="auto">
          <a:xfrm>
            <a:off x="127000" y="4902200"/>
            <a:ext cx="7062788" cy="2762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5603" name="Group 4"/>
          <p:cNvGrpSpPr>
            <a:grpSpLocks/>
          </p:cNvGrpSpPr>
          <p:nvPr/>
        </p:nvGrpSpPr>
        <p:grpSpPr bwMode="auto">
          <a:xfrm>
            <a:off x="2349500" y="1689100"/>
            <a:ext cx="1651000" cy="393700"/>
            <a:chOff x="320" y="992"/>
            <a:chExt cx="1040" cy="248"/>
          </a:xfrm>
        </p:grpSpPr>
        <p:sp>
          <p:nvSpPr>
            <p:cNvPr id="25665" name="Rectangle 5"/>
            <p:cNvSpPr>
              <a:spLocks noChangeArrowheads="1"/>
            </p:cNvSpPr>
            <p:nvPr/>
          </p:nvSpPr>
          <p:spPr bwMode="auto">
            <a:xfrm>
              <a:off x="440" y="992"/>
              <a:ext cx="768" cy="16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66" name="Rectangle 6"/>
            <p:cNvSpPr>
              <a:spLocks noChangeArrowheads="1"/>
            </p:cNvSpPr>
            <p:nvPr/>
          </p:nvSpPr>
          <p:spPr bwMode="auto">
            <a:xfrm>
              <a:off x="320" y="1096"/>
              <a:ext cx="1040" cy="1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5604" name="Text Box 7"/>
          <p:cNvSpPr txBox="1">
            <a:spLocks noChangeArrowheads="1"/>
          </p:cNvSpPr>
          <p:nvPr/>
        </p:nvSpPr>
        <p:spPr bwMode="auto">
          <a:xfrm>
            <a:off x="6607175" y="71438"/>
            <a:ext cx="5032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16</a:t>
            </a:r>
          </a:p>
        </p:txBody>
      </p:sp>
      <p:sp>
        <p:nvSpPr>
          <p:cNvPr id="25605" name="Text Box 8"/>
          <p:cNvSpPr txBox="1">
            <a:spLocks noChangeArrowheads="1"/>
          </p:cNvSpPr>
          <p:nvPr/>
        </p:nvSpPr>
        <p:spPr bwMode="auto">
          <a:xfrm>
            <a:off x="2738438" y="2003425"/>
            <a:ext cx="2011362" cy="2500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800" b="1" dirty="0">
                <a:latin typeface="Arial" panose="020B0604020202020204" pitchFamily="34" charset="0"/>
                <a:cs typeface="Arial" panose="020B0604020202020204" pitchFamily="34" charset="0"/>
              </a:rPr>
              <a:t>أنوش</a:t>
            </a:r>
          </a:p>
          <a:p>
            <a:pPr algn="ctr">
              <a:lnSpc>
                <a:spcPct val="50000"/>
              </a:lnSpc>
              <a:spcBef>
                <a:spcPct val="50000"/>
              </a:spcBef>
            </a:pPr>
            <a:r>
              <a:rPr lang="ar-JO" sz="800" b="1" dirty="0">
                <a:latin typeface="Arial" panose="020B0604020202020204" pitchFamily="34" charset="0"/>
                <a:cs typeface="Arial" panose="020B0604020202020204" pitchFamily="34" charset="0"/>
              </a:rPr>
              <a:t>قينان</a:t>
            </a:r>
          </a:p>
          <a:p>
            <a:pPr algn="ctr">
              <a:lnSpc>
                <a:spcPct val="50000"/>
              </a:lnSpc>
              <a:spcBef>
                <a:spcPct val="50000"/>
              </a:spcBef>
            </a:pPr>
            <a:r>
              <a:rPr lang="ar-JO" sz="800" b="1" dirty="0" err="1">
                <a:latin typeface="Arial" panose="020B0604020202020204" pitchFamily="34" charset="0"/>
                <a:cs typeface="Arial" panose="020B0604020202020204" pitchFamily="34" charset="0"/>
              </a:rPr>
              <a:t>مهللئيل</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يارد</a:t>
            </a:r>
          </a:p>
          <a:p>
            <a:pPr algn="ctr">
              <a:lnSpc>
                <a:spcPct val="50000"/>
              </a:lnSpc>
              <a:spcBef>
                <a:spcPct val="50000"/>
              </a:spcBef>
            </a:pPr>
            <a:r>
              <a:rPr lang="ar-JO" sz="800" b="1" dirty="0" err="1">
                <a:latin typeface="Arial" panose="020B0604020202020204" pitchFamily="34" charset="0"/>
                <a:cs typeface="Arial" panose="020B0604020202020204" pitchFamily="34" charset="0"/>
              </a:rPr>
              <a:t>اخنوخ</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لامك</a:t>
            </a:r>
          </a:p>
          <a:p>
            <a:pPr algn="ctr">
              <a:lnSpc>
                <a:spcPct val="50000"/>
              </a:lnSpc>
              <a:spcBef>
                <a:spcPct val="50000"/>
              </a:spcBef>
            </a:pPr>
            <a:r>
              <a:rPr lang="ar-JO" sz="800" b="1" dirty="0">
                <a:latin typeface="Arial" panose="020B0604020202020204" pitchFamily="34" charset="0"/>
                <a:cs typeface="Arial" panose="020B0604020202020204" pitchFamily="34" charset="0"/>
              </a:rPr>
              <a:t>نوح</a:t>
            </a:r>
          </a:p>
          <a:p>
            <a:pPr algn="ctr">
              <a:lnSpc>
                <a:spcPct val="50000"/>
              </a:lnSpc>
              <a:spcBef>
                <a:spcPct val="50000"/>
              </a:spcBef>
            </a:pPr>
            <a:r>
              <a:rPr lang="ar-JO" sz="800" b="1" dirty="0">
                <a:latin typeface="Arial" panose="020B0604020202020204" pitchFamily="34" charset="0"/>
                <a:cs typeface="Arial" panose="020B0604020202020204" pitchFamily="34" charset="0"/>
              </a:rPr>
              <a:t>سام</a:t>
            </a:r>
          </a:p>
          <a:p>
            <a:pPr algn="ctr">
              <a:lnSpc>
                <a:spcPct val="50000"/>
              </a:lnSpc>
              <a:spcBef>
                <a:spcPct val="50000"/>
              </a:spcBef>
            </a:pPr>
            <a:r>
              <a:rPr lang="ar-JO" sz="800" b="1" dirty="0">
                <a:latin typeface="Arial" panose="020B0604020202020204" pitchFamily="34" charset="0"/>
                <a:cs typeface="Arial" panose="020B0604020202020204" pitchFamily="34" charset="0"/>
              </a:rPr>
              <a:t>ارف كشاد</a:t>
            </a:r>
          </a:p>
          <a:p>
            <a:pPr algn="ctr">
              <a:lnSpc>
                <a:spcPct val="50000"/>
              </a:lnSpc>
              <a:spcBef>
                <a:spcPct val="50000"/>
              </a:spcBef>
            </a:pPr>
            <a:r>
              <a:rPr lang="ar-JO" sz="800" b="1" dirty="0">
                <a:latin typeface="Arial" panose="020B0604020202020204" pitchFamily="34" charset="0"/>
                <a:cs typeface="Arial" panose="020B0604020202020204" pitchFamily="34" charset="0"/>
              </a:rPr>
              <a:t>قينان</a:t>
            </a:r>
          </a:p>
          <a:p>
            <a:pPr algn="ctr">
              <a:lnSpc>
                <a:spcPct val="50000"/>
              </a:lnSpc>
              <a:spcBef>
                <a:spcPct val="50000"/>
              </a:spcBef>
            </a:pPr>
            <a:r>
              <a:rPr lang="ar-JO" sz="800" b="1" dirty="0">
                <a:latin typeface="Arial" panose="020B0604020202020204" pitchFamily="34" charset="0"/>
                <a:cs typeface="Arial" panose="020B0604020202020204" pitchFamily="34" charset="0"/>
              </a:rPr>
              <a:t>شالح</a:t>
            </a:r>
          </a:p>
          <a:p>
            <a:pPr algn="ctr">
              <a:lnSpc>
                <a:spcPct val="50000"/>
              </a:lnSpc>
              <a:spcBef>
                <a:spcPct val="50000"/>
              </a:spcBef>
            </a:pPr>
            <a:r>
              <a:rPr lang="ar-JO" sz="800" b="1" dirty="0">
                <a:latin typeface="Arial" panose="020B0604020202020204" pitchFamily="34" charset="0"/>
                <a:cs typeface="Arial" panose="020B0604020202020204" pitchFamily="34" charset="0"/>
              </a:rPr>
              <a:t>عابر </a:t>
            </a:r>
          </a:p>
          <a:p>
            <a:pPr algn="ctr">
              <a:lnSpc>
                <a:spcPct val="50000"/>
              </a:lnSpc>
              <a:spcBef>
                <a:spcPct val="50000"/>
              </a:spcBef>
            </a:pPr>
            <a:r>
              <a:rPr lang="ar-JO" sz="800" b="1" dirty="0">
                <a:latin typeface="Arial" panose="020B0604020202020204" pitchFamily="34" charset="0"/>
                <a:cs typeface="Arial" panose="020B0604020202020204" pitchFamily="34" charset="0"/>
              </a:rPr>
              <a:t>فالج</a:t>
            </a:r>
          </a:p>
          <a:p>
            <a:pPr algn="ctr">
              <a:lnSpc>
                <a:spcPct val="50000"/>
              </a:lnSpc>
              <a:spcBef>
                <a:spcPct val="50000"/>
              </a:spcBef>
            </a:pPr>
            <a:r>
              <a:rPr lang="ar-JO" sz="800" b="1" dirty="0">
                <a:latin typeface="Arial" panose="020B0604020202020204" pitchFamily="34" charset="0"/>
                <a:cs typeface="Arial" panose="020B0604020202020204" pitchFamily="34" charset="0"/>
              </a:rPr>
              <a:t>رعو</a:t>
            </a:r>
          </a:p>
          <a:p>
            <a:pPr algn="ctr">
              <a:lnSpc>
                <a:spcPct val="50000"/>
              </a:lnSpc>
              <a:spcBef>
                <a:spcPct val="50000"/>
              </a:spcBef>
            </a:pPr>
            <a:r>
              <a:rPr lang="ar-JO" sz="800" b="1" dirty="0">
                <a:latin typeface="Arial" panose="020B0604020202020204" pitchFamily="34" charset="0"/>
                <a:cs typeface="Arial" panose="020B0604020202020204" pitchFamily="34" charset="0"/>
              </a:rPr>
              <a:t>سروج</a:t>
            </a:r>
          </a:p>
          <a:p>
            <a:pPr algn="ctr">
              <a:lnSpc>
                <a:spcPct val="50000"/>
              </a:lnSpc>
              <a:spcBef>
                <a:spcPct val="50000"/>
              </a:spcBef>
            </a:pPr>
            <a:r>
              <a:rPr lang="ar-JO" sz="800" b="1" dirty="0" err="1">
                <a:latin typeface="Arial" panose="020B0604020202020204" pitchFamily="34" charset="0"/>
                <a:cs typeface="Arial" panose="020B0604020202020204" pitchFamily="34" charset="0"/>
              </a:rPr>
              <a:t>ناحور</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تارح</a:t>
            </a:r>
          </a:p>
          <a:p>
            <a:pPr algn="ctr">
              <a:lnSpc>
                <a:spcPct val="50000"/>
              </a:lnSpc>
              <a:spcBef>
                <a:spcPct val="50000"/>
              </a:spcBef>
            </a:pPr>
            <a:r>
              <a:rPr lang="ar-JO" sz="800" b="1" dirty="0">
                <a:latin typeface="Arial" panose="020B0604020202020204" pitchFamily="34" charset="0"/>
                <a:cs typeface="Arial" panose="020B0604020202020204" pitchFamily="34" charset="0"/>
              </a:rPr>
              <a:t>إبراهيم</a:t>
            </a:r>
          </a:p>
          <a:p>
            <a:pPr algn="ctr">
              <a:lnSpc>
                <a:spcPct val="50000"/>
              </a:lnSpc>
              <a:spcBef>
                <a:spcPct val="50000"/>
              </a:spcBef>
            </a:pPr>
            <a:r>
              <a:rPr lang="ar-JO" sz="800" b="1" dirty="0">
                <a:latin typeface="Arial" panose="020B0604020202020204" pitchFamily="34" charset="0"/>
                <a:cs typeface="Arial" panose="020B0604020202020204" pitchFamily="34" charset="0"/>
              </a:rPr>
              <a:t>إسحاق</a:t>
            </a:r>
          </a:p>
          <a:p>
            <a:pPr algn="ctr">
              <a:lnSpc>
                <a:spcPct val="50000"/>
              </a:lnSpc>
              <a:spcBef>
                <a:spcPct val="50000"/>
              </a:spcBef>
            </a:pPr>
            <a:r>
              <a:rPr lang="ar-JO" sz="800" b="1" dirty="0">
                <a:latin typeface="Arial" panose="020B0604020202020204" pitchFamily="34" charset="0"/>
                <a:cs typeface="Arial" panose="020B0604020202020204" pitchFamily="34" charset="0"/>
              </a:rPr>
              <a:t>يعقوب</a:t>
            </a:r>
          </a:p>
        </p:txBody>
      </p:sp>
      <p:sp>
        <p:nvSpPr>
          <p:cNvPr id="25606" name="Text Box 9"/>
          <p:cNvSpPr txBox="1">
            <a:spLocks noChangeArrowheads="1"/>
          </p:cNvSpPr>
          <p:nvPr/>
        </p:nvSpPr>
        <p:spPr bwMode="auto">
          <a:xfrm>
            <a:off x="2032000" y="5454650"/>
            <a:ext cx="1090613" cy="2916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1400" b="1" u="sng" dirty="0">
                <a:latin typeface="Arial" panose="020B0604020202020204" pitchFamily="34" charset="0"/>
                <a:cs typeface="Arial" panose="020B0604020202020204" pitchFamily="34" charset="0"/>
              </a:rPr>
              <a:t>ناثان</a:t>
            </a:r>
            <a:endParaRPr lang="en-US" sz="800" b="1" u="sng"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ماتاثا</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مينا</a:t>
            </a:r>
          </a:p>
          <a:p>
            <a:pPr algn="ctr">
              <a:lnSpc>
                <a:spcPct val="50000"/>
              </a:lnSpc>
              <a:spcBef>
                <a:spcPct val="50000"/>
              </a:spcBef>
            </a:pPr>
            <a:r>
              <a:rPr lang="ar-JO" sz="800" b="1" dirty="0" err="1">
                <a:latin typeface="Arial" panose="020B0604020202020204" pitchFamily="34" charset="0"/>
                <a:cs typeface="Arial" panose="020B0604020202020204" pitchFamily="34" charset="0"/>
              </a:rPr>
              <a:t>ميليا</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إلياقيم</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جونام</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يوسف</a:t>
            </a:r>
          </a:p>
          <a:p>
            <a:pPr algn="ctr">
              <a:lnSpc>
                <a:spcPct val="50000"/>
              </a:lnSpc>
              <a:spcBef>
                <a:spcPct val="50000"/>
              </a:spcBef>
            </a:pPr>
            <a:r>
              <a:rPr lang="ar-JO" sz="800" b="1" dirty="0">
                <a:latin typeface="Arial" panose="020B0604020202020204" pitchFamily="34" charset="0"/>
                <a:cs typeface="Arial" panose="020B0604020202020204" pitchFamily="34" charset="0"/>
              </a:rPr>
              <a:t>يهوذا</a:t>
            </a:r>
          </a:p>
          <a:p>
            <a:pPr algn="ctr">
              <a:lnSpc>
                <a:spcPct val="50000"/>
              </a:lnSpc>
              <a:spcBef>
                <a:spcPct val="50000"/>
              </a:spcBef>
            </a:pPr>
            <a:r>
              <a:rPr lang="ar-JO" sz="800" b="1" dirty="0">
                <a:latin typeface="Arial" panose="020B0604020202020204" pitchFamily="34" charset="0"/>
                <a:cs typeface="Arial" panose="020B0604020202020204" pitchFamily="34" charset="0"/>
              </a:rPr>
              <a:t>سليمان</a:t>
            </a:r>
          </a:p>
          <a:p>
            <a:pPr algn="ctr">
              <a:lnSpc>
                <a:spcPct val="50000"/>
              </a:lnSpc>
              <a:spcBef>
                <a:spcPct val="50000"/>
              </a:spcBef>
            </a:pPr>
            <a:r>
              <a:rPr lang="ar-JO" sz="800" b="1" dirty="0">
                <a:latin typeface="Arial" panose="020B0604020202020204" pitchFamily="34" charset="0"/>
                <a:cs typeface="Arial" panose="020B0604020202020204" pitchFamily="34" charset="0"/>
              </a:rPr>
              <a:t>ليفي</a:t>
            </a:r>
          </a:p>
          <a:p>
            <a:pPr algn="ctr">
              <a:lnSpc>
                <a:spcPct val="50000"/>
              </a:lnSpc>
              <a:spcBef>
                <a:spcPct val="50000"/>
              </a:spcBef>
            </a:pPr>
            <a:r>
              <a:rPr lang="ar-JO" sz="800" b="1" dirty="0" err="1">
                <a:latin typeface="Arial" panose="020B0604020202020204" pitchFamily="34" charset="0"/>
                <a:cs typeface="Arial" panose="020B0604020202020204" pitchFamily="34" charset="0"/>
              </a:rPr>
              <a:t>ماتات</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جوريم</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ديليزر</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يشوع</a:t>
            </a:r>
          </a:p>
          <a:p>
            <a:pPr algn="ctr">
              <a:lnSpc>
                <a:spcPct val="50000"/>
              </a:lnSpc>
              <a:spcBef>
                <a:spcPct val="50000"/>
              </a:spcBef>
            </a:pPr>
            <a:r>
              <a:rPr lang="ar-JO" sz="800" b="1" dirty="0">
                <a:latin typeface="Arial" panose="020B0604020202020204" pitchFamily="34" charset="0"/>
                <a:cs typeface="Arial" panose="020B0604020202020204" pitchFamily="34" charset="0"/>
              </a:rPr>
              <a:t>عير</a:t>
            </a:r>
          </a:p>
          <a:p>
            <a:pPr algn="ctr">
              <a:lnSpc>
                <a:spcPct val="50000"/>
              </a:lnSpc>
              <a:spcBef>
                <a:spcPct val="50000"/>
              </a:spcBef>
            </a:pPr>
            <a:r>
              <a:rPr lang="ar-JO" sz="800" b="1" dirty="0" err="1">
                <a:latin typeface="Arial" panose="020B0604020202020204" pitchFamily="34" charset="0"/>
                <a:cs typeface="Arial" panose="020B0604020202020204" pitchFamily="34" charset="0"/>
              </a:rPr>
              <a:t>ألمادم</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قوسام</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عادي</a:t>
            </a:r>
          </a:p>
          <a:p>
            <a:pPr algn="ctr">
              <a:lnSpc>
                <a:spcPct val="50000"/>
              </a:lnSpc>
              <a:spcBef>
                <a:spcPct val="50000"/>
              </a:spcBef>
            </a:pPr>
            <a:r>
              <a:rPr lang="ar-JO" sz="800" b="1" dirty="0" err="1">
                <a:latin typeface="Arial" panose="020B0604020202020204" pitchFamily="34" charset="0"/>
                <a:cs typeface="Arial" panose="020B0604020202020204" pitchFamily="34" charset="0"/>
              </a:rPr>
              <a:t>ميلشي</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نيري</a:t>
            </a:r>
          </a:p>
          <a:p>
            <a:pPr algn="ctr">
              <a:lnSpc>
                <a:spcPct val="50000"/>
              </a:lnSpc>
              <a:spcBef>
                <a:spcPct val="50000"/>
              </a:spcBef>
            </a:pPr>
            <a:r>
              <a:rPr lang="ar-JO" sz="800" b="1" dirty="0" err="1">
                <a:latin typeface="Arial" panose="020B0604020202020204" pitchFamily="34" charset="0"/>
                <a:cs typeface="Arial" panose="020B0604020202020204" pitchFamily="34" charset="0"/>
              </a:rPr>
              <a:t>شالتئيل</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زربابل</a:t>
            </a:r>
            <a:endParaRPr lang="en-US" sz="800" b="1" dirty="0">
              <a:latin typeface="Arial" panose="020B0604020202020204" pitchFamily="34" charset="0"/>
              <a:cs typeface="Arial" panose="020B0604020202020204" pitchFamily="34" charset="0"/>
            </a:endParaRPr>
          </a:p>
          <a:p>
            <a:pPr algn="ctr">
              <a:lnSpc>
                <a:spcPct val="50000"/>
              </a:lnSpc>
              <a:spcBef>
                <a:spcPct val="50000"/>
              </a:spcBef>
            </a:pPr>
            <a:endParaRPr lang="en-US" sz="800" b="1" u="sng" dirty="0">
              <a:latin typeface="Arial" charset="0"/>
            </a:endParaRPr>
          </a:p>
        </p:txBody>
      </p:sp>
      <p:sp>
        <p:nvSpPr>
          <p:cNvPr id="25607" name="Text Box 10"/>
          <p:cNvSpPr txBox="1">
            <a:spLocks noChangeArrowheads="1"/>
          </p:cNvSpPr>
          <p:nvPr/>
        </p:nvSpPr>
        <p:spPr bwMode="auto">
          <a:xfrm>
            <a:off x="2971800" y="5461000"/>
            <a:ext cx="1584325" cy="1639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800" b="1" dirty="0" err="1">
                <a:latin typeface="Arial" panose="020B0604020202020204" pitchFamily="34" charset="0"/>
                <a:cs typeface="Arial" panose="020B0604020202020204" pitchFamily="34" charset="0"/>
              </a:rPr>
              <a:t>فارص</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زارح</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ثامار</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حصرون</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أرام</a:t>
            </a:r>
          </a:p>
          <a:p>
            <a:pPr algn="ctr">
              <a:lnSpc>
                <a:spcPct val="50000"/>
              </a:lnSpc>
              <a:spcBef>
                <a:spcPct val="50000"/>
              </a:spcBef>
            </a:pPr>
            <a:r>
              <a:rPr lang="ar-JO" sz="800" b="1" dirty="0" err="1">
                <a:latin typeface="Arial" panose="020B0604020202020204" pitchFamily="34" charset="0"/>
                <a:cs typeface="Arial" panose="020B0604020202020204" pitchFamily="34" charset="0"/>
              </a:rPr>
              <a:t>عمنياداب</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نحشون</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سلمون</a:t>
            </a:r>
          </a:p>
          <a:p>
            <a:pPr algn="ctr">
              <a:lnSpc>
                <a:spcPct val="50000"/>
              </a:lnSpc>
              <a:spcBef>
                <a:spcPct val="50000"/>
              </a:spcBef>
            </a:pPr>
            <a:r>
              <a:rPr lang="ar-JO" sz="800" b="1" dirty="0">
                <a:latin typeface="Arial" panose="020B0604020202020204" pitchFamily="34" charset="0"/>
                <a:cs typeface="Arial" panose="020B0604020202020204" pitchFamily="34" charset="0"/>
              </a:rPr>
              <a:t>بوعز</a:t>
            </a:r>
          </a:p>
          <a:p>
            <a:pPr algn="ctr">
              <a:lnSpc>
                <a:spcPct val="50000"/>
              </a:lnSpc>
              <a:spcBef>
                <a:spcPct val="50000"/>
              </a:spcBef>
            </a:pPr>
            <a:r>
              <a:rPr lang="ar-JO" sz="800" b="1" dirty="0">
                <a:latin typeface="Arial" panose="020B0604020202020204" pitchFamily="34" charset="0"/>
                <a:cs typeface="Arial" panose="020B0604020202020204" pitchFamily="34" charset="0"/>
              </a:rPr>
              <a:t>عبيد</a:t>
            </a:r>
          </a:p>
          <a:p>
            <a:pPr algn="ctr">
              <a:lnSpc>
                <a:spcPct val="50000"/>
              </a:lnSpc>
              <a:spcBef>
                <a:spcPct val="50000"/>
              </a:spcBef>
            </a:pPr>
            <a:endParaRPr lang="en-US" sz="800" b="1" dirty="0">
              <a:latin typeface="Arial" panose="020B0604020202020204" pitchFamily="34" charset="0"/>
              <a:cs typeface="Arial" panose="020B0604020202020204" pitchFamily="34" charset="0"/>
            </a:endParaRPr>
          </a:p>
          <a:p>
            <a:pPr algn="ctr">
              <a:lnSpc>
                <a:spcPct val="50000"/>
              </a:lnSpc>
              <a:spcBef>
                <a:spcPct val="50000"/>
              </a:spcBef>
            </a:pPr>
            <a:endParaRPr lang="en-US" sz="800" b="1" dirty="0">
              <a:latin typeface="Arial" charset="0"/>
            </a:endParaRPr>
          </a:p>
          <a:p>
            <a:pPr algn="ctr">
              <a:lnSpc>
                <a:spcPct val="50000"/>
              </a:lnSpc>
              <a:spcBef>
                <a:spcPct val="50000"/>
              </a:spcBef>
            </a:pPr>
            <a:endParaRPr lang="en-US" sz="800" b="1" dirty="0">
              <a:latin typeface="Arial" charset="0"/>
            </a:endParaRPr>
          </a:p>
        </p:txBody>
      </p:sp>
      <p:sp>
        <p:nvSpPr>
          <p:cNvPr id="25608" name="Text Box 11"/>
          <p:cNvSpPr txBox="1">
            <a:spLocks noChangeArrowheads="1"/>
          </p:cNvSpPr>
          <p:nvPr/>
        </p:nvSpPr>
        <p:spPr bwMode="auto">
          <a:xfrm>
            <a:off x="4411663" y="5467350"/>
            <a:ext cx="1290637" cy="254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1400" b="1" u="sng" dirty="0">
                <a:latin typeface="Arial" panose="020B0604020202020204" pitchFamily="34" charset="0"/>
                <a:cs typeface="Arial" panose="020B0604020202020204" pitchFamily="34" charset="0"/>
              </a:rPr>
              <a:t>سليمان</a:t>
            </a:r>
            <a:endParaRPr lang="en-US" sz="800" b="1" u="sng"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رحبعام</a:t>
            </a:r>
          </a:p>
          <a:p>
            <a:pPr algn="ctr">
              <a:lnSpc>
                <a:spcPct val="50000"/>
              </a:lnSpc>
              <a:spcBef>
                <a:spcPct val="50000"/>
              </a:spcBef>
            </a:pPr>
            <a:r>
              <a:rPr lang="ar-JO" sz="800" b="1" dirty="0" err="1">
                <a:latin typeface="Arial" panose="020B0604020202020204" pitchFamily="34" charset="0"/>
                <a:cs typeface="Arial" panose="020B0604020202020204" pitchFamily="34" charset="0"/>
              </a:rPr>
              <a:t>أبيجال</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يهواشافاط</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يورام</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عزيا</a:t>
            </a:r>
          </a:p>
          <a:p>
            <a:pPr algn="ctr">
              <a:lnSpc>
                <a:spcPct val="50000"/>
              </a:lnSpc>
              <a:spcBef>
                <a:spcPct val="50000"/>
              </a:spcBef>
            </a:pPr>
            <a:r>
              <a:rPr lang="ar-JO" sz="800" b="1" dirty="0" err="1">
                <a:latin typeface="Arial" panose="020B0604020202020204" pitchFamily="34" charset="0"/>
                <a:cs typeface="Arial" panose="020B0604020202020204" pitchFamily="34" charset="0"/>
              </a:rPr>
              <a:t>يوثام</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أحاز</a:t>
            </a:r>
          </a:p>
          <a:p>
            <a:pPr algn="ctr">
              <a:lnSpc>
                <a:spcPct val="50000"/>
              </a:lnSpc>
              <a:spcBef>
                <a:spcPct val="50000"/>
              </a:spcBef>
            </a:pPr>
            <a:r>
              <a:rPr lang="ar-JO" sz="800" b="1" dirty="0">
                <a:latin typeface="Arial" panose="020B0604020202020204" pitchFamily="34" charset="0"/>
                <a:cs typeface="Arial" panose="020B0604020202020204" pitchFamily="34" charset="0"/>
              </a:rPr>
              <a:t>حزقيا</a:t>
            </a:r>
          </a:p>
          <a:p>
            <a:pPr algn="ctr">
              <a:lnSpc>
                <a:spcPct val="50000"/>
              </a:lnSpc>
              <a:spcBef>
                <a:spcPct val="50000"/>
              </a:spcBef>
            </a:pPr>
            <a:r>
              <a:rPr lang="ar-JO" sz="800" b="1" dirty="0">
                <a:latin typeface="Arial" panose="020B0604020202020204" pitchFamily="34" charset="0"/>
                <a:cs typeface="Arial" panose="020B0604020202020204" pitchFamily="34" charset="0"/>
              </a:rPr>
              <a:t>منسى</a:t>
            </a:r>
          </a:p>
          <a:p>
            <a:pPr algn="ctr">
              <a:lnSpc>
                <a:spcPct val="50000"/>
              </a:lnSpc>
              <a:spcBef>
                <a:spcPct val="50000"/>
              </a:spcBef>
            </a:pPr>
            <a:r>
              <a:rPr lang="ar-JO" sz="800" b="1" dirty="0">
                <a:latin typeface="Arial" panose="020B0604020202020204" pitchFamily="34" charset="0"/>
                <a:cs typeface="Arial" panose="020B0604020202020204" pitchFamily="34" charset="0"/>
              </a:rPr>
              <a:t>أمون</a:t>
            </a:r>
          </a:p>
          <a:p>
            <a:pPr algn="ctr">
              <a:lnSpc>
                <a:spcPct val="50000"/>
              </a:lnSpc>
              <a:spcBef>
                <a:spcPct val="50000"/>
              </a:spcBef>
            </a:pPr>
            <a:r>
              <a:rPr lang="ar-JO" sz="800" b="1" dirty="0">
                <a:latin typeface="Arial" panose="020B0604020202020204" pitchFamily="34" charset="0"/>
                <a:cs typeface="Arial" panose="020B0604020202020204" pitchFamily="34" charset="0"/>
              </a:rPr>
              <a:t>يوشيا</a:t>
            </a:r>
          </a:p>
          <a:p>
            <a:pPr algn="ctr">
              <a:lnSpc>
                <a:spcPct val="50000"/>
              </a:lnSpc>
              <a:spcBef>
                <a:spcPct val="50000"/>
              </a:spcBef>
            </a:pPr>
            <a:r>
              <a:rPr lang="ar-JO" sz="800" b="1" dirty="0" err="1">
                <a:latin typeface="Arial" panose="020B0604020202020204" pitchFamily="34" charset="0"/>
                <a:cs typeface="Arial" panose="020B0604020202020204" pitchFamily="34" charset="0"/>
              </a:rPr>
              <a:t>يكونيا</a:t>
            </a:r>
            <a:endParaRPr lang="en-US" sz="800" b="1" dirty="0">
              <a:latin typeface="Arial" panose="020B0604020202020204" pitchFamily="34" charset="0"/>
              <a:cs typeface="Arial" panose="020B0604020202020204" pitchFamily="34" charset="0"/>
            </a:endParaRPr>
          </a:p>
          <a:p>
            <a:pPr algn="ctr">
              <a:lnSpc>
                <a:spcPct val="50000"/>
              </a:lnSpc>
              <a:spcBef>
                <a:spcPct val="50000"/>
              </a:spcBef>
            </a:pPr>
            <a:r>
              <a:rPr lang="en-US" sz="800" b="1" dirty="0">
                <a:latin typeface="Arial" charset="0"/>
              </a:rPr>
              <a:t>   </a:t>
            </a:r>
            <a:r>
              <a:rPr lang="ar-JO" sz="800" b="1" u="sng" dirty="0">
                <a:latin typeface="Arial" panose="020B0604020202020204" pitchFamily="34" charset="0"/>
                <a:cs typeface="Arial" panose="020B0604020202020204" pitchFamily="34" charset="0"/>
              </a:rPr>
              <a:t>خطة المعالج</a:t>
            </a:r>
            <a:r>
              <a:rPr lang="en-US" sz="800" b="1" u="sng" dirty="0">
                <a:latin typeface="Arial" charset="0"/>
              </a:rPr>
              <a:t>;</a:t>
            </a:r>
          </a:p>
          <a:p>
            <a:pPr algn="ctr">
              <a:lnSpc>
                <a:spcPct val="50000"/>
              </a:lnSpc>
              <a:spcBef>
                <a:spcPct val="50000"/>
              </a:spcBef>
            </a:pPr>
            <a:r>
              <a:rPr lang="en-US" sz="800" b="1" dirty="0">
                <a:latin typeface="Arial" charset="0"/>
              </a:rPr>
              <a:t>   </a:t>
            </a:r>
            <a:r>
              <a:rPr lang="ar-JO" sz="800" b="1" u="sng" dirty="0">
                <a:latin typeface="Arial" panose="020B0604020202020204" pitchFamily="34" charset="0"/>
                <a:cs typeface="Arial" panose="020B0604020202020204" pitchFamily="34" charset="0"/>
              </a:rPr>
              <a:t>انظر</a:t>
            </a:r>
            <a:r>
              <a:rPr lang="en-US" sz="800" b="1" u="sng" dirty="0">
                <a:latin typeface="Arial" charset="0"/>
              </a:rPr>
              <a:t> JER. 22: 24-30);</a:t>
            </a:r>
          </a:p>
          <a:p>
            <a:pPr algn="ctr">
              <a:lnSpc>
                <a:spcPct val="50000"/>
              </a:lnSpc>
              <a:spcBef>
                <a:spcPct val="50000"/>
              </a:spcBef>
            </a:pPr>
            <a:r>
              <a:rPr lang="en-US" sz="800" b="1" dirty="0">
                <a:latin typeface="Arial" charset="0"/>
              </a:rPr>
              <a:t>   </a:t>
            </a:r>
            <a:r>
              <a:rPr lang="ar-JO" sz="800" b="1" u="sng" dirty="0">
                <a:latin typeface="Arial" panose="020B0604020202020204" pitchFamily="34" charset="0"/>
                <a:cs typeface="Arial" panose="020B0604020202020204" pitchFamily="34" charset="0"/>
              </a:rPr>
              <a:t>نهاية خط الدم</a:t>
            </a:r>
            <a:endParaRPr lang="en-US" sz="800" b="1" u="sng" dirty="0">
              <a:latin typeface="Arial" panose="020B0604020202020204" pitchFamily="34" charset="0"/>
              <a:cs typeface="Arial" panose="020B0604020202020204" pitchFamily="34" charset="0"/>
            </a:endParaRPr>
          </a:p>
          <a:p>
            <a:pPr algn="ctr">
              <a:lnSpc>
                <a:spcPct val="50000"/>
              </a:lnSpc>
              <a:spcBef>
                <a:spcPct val="50000"/>
              </a:spcBef>
            </a:pPr>
            <a:r>
              <a:rPr lang="en-US" sz="800" b="1" dirty="0">
                <a:latin typeface="Arial" charset="0"/>
              </a:rPr>
              <a:t>   </a:t>
            </a:r>
            <a:r>
              <a:rPr lang="ar-JO" sz="800" b="1" u="sng" dirty="0">
                <a:latin typeface="Arial" panose="020B0604020202020204" pitchFamily="34" charset="0"/>
                <a:cs typeface="Arial" panose="020B0604020202020204" pitchFamily="34" charset="0"/>
              </a:rPr>
              <a:t>هنا</a:t>
            </a:r>
            <a:r>
              <a:rPr lang="en-US" sz="800" b="1" u="sng" dirty="0">
                <a:latin typeface="Arial" charset="0"/>
              </a:rPr>
              <a:t>; </a:t>
            </a:r>
            <a:r>
              <a:rPr lang="ar-JO" sz="800" b="1" u="sng" dirty="0">
                <a:latin typeface="Arial" panose="020B0604020202020204" pitchFamily="34" charset="0"/>
                <a:cs typeface="Arial" panose="020B0604020202020204" pitchFamily="34" charset="0"/>
              </a:rPr>
              <a:t>لكن قانوني</a:t>
            </a:r>
            <a:endParaRPr lang="en-US" sz="800" b="1" u="sng" dirty="0">
              <a:latin typeface="Arial" panose="020B0604020202020204" pitchFamily="34" charset="0"/>
              <a:cs typeface="Arial" panose="020B0604020202020204" pitchFamily="34" charset="0"/>
            </a:endParaRPr>
          </a:p>
          <a:p>
            <a:pPr algn="ctr">
              <a:lnSpc>
                <a:spcPct val="50000"/>
              </a:lnSpc>
              <a:spcBef>
                <a:spcPct val="50000"/>
              </a:spcBef>
            </a:pPr>
            <a:r>
              <a:rPr lang="en-US" sz="800" b="1" dirty="0">
                <a:latin typeface="Arial" charset="0"/>
              </a:rPr>
              <a:t>    </a:t>
            </a:r>
            <a:r>
              <a:rPr lang="ar-JO" sz="800" b="1" dirty="0">
                <a:latin typeface="Arial" panose="020B0604020202020204" pitchFamily="34" charset="0"/>
                <a:cs typeface="Arial" panose="020B0604020202020204" pitchFamily="34" charset="0"/>
              </a:rPr>
              <a:t>استمرار النسب</a:t>
            </a:r>
            <a:r>
              <a:rPr lang="en-US" sz="800" b="1" dirty="0">
                <a:latin typeface="Arial" charset="0"/>
              </a:rPr>
              <a:t>.</a:t>
            </a:r>
          </a:p>
          <a:p>
            <a:pPr algn="ctr">
              <a:lnSpc>
                <a:spcPct val="50000"/>
              </a:lnSpc>
              <a:spcBef>
                <a:spcPct val="50000"/>
              </a:spcBef>
            </a:pPr>
            <a:r>
              <a:rPr lang="ar-JO" sz="800" b="1" dirty="0" err="1">
                <a:latin typeface="Arial" panose="020B0604020202020204" pitchFamily="34" charset="0"/>
                <a:cs typeface="Arial" panose="020B0604020202020204" pitchFamily="34" charset="0"/>
              </a:rPr>
              <a:t>شالتيل</a:t>
            </a:r>
            <a:endParaRPr lang="en-US"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زربابل</a:t>
            </a:r>
            <a:endParaRPr lang="en-US" sz="800" b="1" dirty="0">
              <a:latin typeface="Arial" panose="020B0604020202020204" pitchFamily="34" charset="0"/>
              <a:cs typeface="Arial" panose="020B0604020202020204" pitchFamily="34" charset="0"/>
            </a:endParaRPr>
          </a:p>
        </p:txBody>
      </p:sp>
      <p:sp>
        <p:nvSpPr>
          <p:cNvPr id="25609" name="Text Box 12"/>
          <p:cNvSpPr txBox="1">
            <a:spLocks noChangeArrowheads="1"/>
          </p:cNvSpPr>
          <p:nvPr/>
        </p:nvSpPr>
        <p:spPr bwMode="auto">
          <a:xfrm>
            <a:off x="904875" y="1169988"/>
            <a:ext cx="5888038" cy="3008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r>
              <a:rPr lang="ar-JO" sz="2400" b="1" i="1" dirty="0">
                <a:latin typeface="Arial" panose="020B0604020202020204" pitchFamily="34" charset="0"/>
                <a:cs typeface="Arial" panose="020B0604020202020204" pitchFamily="34" charset="0"/>
              </a:rPr>
              <a:t>نسب يسوع المسيح                 </a:t>
            </a:r>
            <a:endParaRPr lang="en-US" sz="2400" b="1" i="1" dirty="0">
              <a:latin typeface="Arial" panose="020B0604020202020204" pitchFamily="34" charset="0"/>
              <a:cs typeface="Arial" panose="020B0604020202020204" pitchFamily="34" charset="0"/>
            </a:endParaRPr>
          </a:p>
        </p:txBody>
      </p:sp>
      <p:sp>
        <p:nvSpPr>
          <p:cNvPr id="25610" name="Text Box 13"/>
          <p:cNvSpPr txBox="1">
            <a:spLocks noChangeArrowheads="1"/>
          </p:cNvSpPr>
          <p:nvPr/>
        </p:nvSpPr>
        <p:spPr bwMode="auto">
          <a:xfrm>
            <a:off x="5535613" y="6664325"/>
            <a:ext cx="1389062" cy="173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endParaRPr lang="en-US" sz="800" b="1" dirty="0">
              <a:latin typeface="Arial" charset="0"/>
            </a:endParaRPr>
          </a:p>
          <a:p>
            <a:pPr algn="ctr">
              <a:lnSpc>
                <a:spcPct val="50000"/>
              </a:lnSpc>
              <a:spcBef>
                <a:spcPct val="50000"/>
              </a:spcBef>
            </a:pPr>
            <a:endParaRPr lang="en-US" sz="800" b="1" dirty="0">
              <a:latin typeface="Arial"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عبيد</a:t>
            </a:r>
          </a:p>
          <a:p>
            <a:pPr algn="ctr">
              <a:lnSpc>
                <a:spcPct val="50000"/>
              </a:lnSpc>
              <a:spcBef>
                <a:spcPct val="50000"/>
              </a:spcBef>
            </a:pPr>
            <a:r>
              <a:rPr lang="ar-JO" sz="800" b="1" dirty="0" err="1">
                <a:latin typeface="Arial" panose="020B0604020202020204" pitchFamily="34" charset="0"/>
                <a:cs typeface="Arial" panose="020B0604020202020204" pitchFamily="34" charset="0"/>
              </a:rPr>
              <a:t>إلياقيم</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عازور</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صادوق</a:t>
            </a:r>
          </a:p>
          <a:p>
            <a:pPr algn="ctr">
              <a:lnSpc>
                <a:spcPct val="50000"/>
              </a:lnSpc>
              <a:spcBef>
                <a:spcPct val="50000"/>
              </a:spcBef>
            </a:pPr>
            <a:r>
              <a:rPr lang="ar-JO" sz="800" b="1" dirty="0">
                <a:latin typeface="Arial" panose="020B0604020202020204" pitchFamily="34" charset="0"/>
                <a:cs typeface="Arial" panose="020B0604020202020204" pitchFamily="34" charset="0"/>
              </a:rPr>
              <a:t>أشيم</a:t>
            </a:r>
          </a:p>
          <a:p>
            <a:pPr algn="ctr">
              <a:lnSpc>
                <a:spcPct val="50000"/>
              </a:lnSpc>
              <a:spcBef>
                <a:spcPct val="50000"/>
              </a:spcBef>
            </a:pPr>
            <a:r>
              <a:rPr lang="ar-JO" sz="800" b="1" dirty="0" err="1">
                <a:latin typeface="Arial" panose="020B0604020202020204" pitchFamily="34" charset="0"/>
                <a:cs typeface="Arial" panose="020B0604020202020204" pitchFamily="34" charset="0"/>
              </a:rPr>
              <a:t>إليود</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إلعازار</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ماتان</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يعقوب </a:t>
            </a:r>
          </a:p>
          <a:p>
            <a:pPr algn="ctr">
              <a:lnSpc>
                <a:spcPct val="50000"/>
              </a:lnSpc>
              <a:spcBef>
                <a:spcPct val="50000"/>
              </a:spcBef>
            </a:pPr>
            <a:r>
              <a:rPr lang="ar-JO" sz="1400" b="1" dirty="0">
                <a:latin typeface="Arial" panose="020B0604020202020204" pitchFamily="34" charset="0"/>
                <a:cs typeface="Arial" panose="020B0604020202020204" pitchFamily="34" charset="0"/>
              </a:rPr>
              <a:t>يوسف</a:t>
            </a:r>
            <a:endParaRPr lang="en-US" sz="1400" b="1" dirty="0">
              <a:latin typeface="Arial" panose="020B0604020202020204" pitchFamily="34" charset="0"/>
              <a:cs typeface="Arial" panose="020B0604020202020204" pitchFamily="34" charset="0"/>
            </a:endParaRPr>
          </a:p>
          <a:p>
            <a:pPr algn="ctr">
              <a:lnSpc>
                <a:spcPct val="50000"/>
              </a:lnSpc>
              <a:spcBef>
                <a:spcPct val="50000"/>
              </a:spcBef>
            </a:pPr>
            <a:endParaRPr lang="en-US" sz="800" b="1" u="sng" dirty="0">
              <a:latin typeface="Arial" charset="0"/>
            </a:endParaRPr>
          </a:p>
        </p:txBody>
      </p:sp>
      <p:sp>
        <p:nvSpPr>
          <p:cNvPr id="25611" name="Line 14"/>
          <p:cNvSpPr>
            <a:spLocks noChangeShapeType="1"/>
          </p:cNvSpPr>
          <p:nvPr/>
        </p:nvSpPr>
        <p:spPr bwMode="auto">
          <a:xfrm flipV="1">
            <a:off x="976313" y="8288338"/>
            <a:ext cx="5594350" cy="158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12" name="Line 15"/>
          <p:cNvSpPr>
            <a:spLocks noChangeShapeType="1"/>
          </p:cNvSpPr>
          <p:nvPr/>
        </p:nvSpPr>
        <p:spPr bwMode="auto">
          <a:xfrm>
            <a:off x="3784600" y="8278813"/>
            <a:ext cx="0" cy="9683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13" name="Text Box 16"/>
          <p:cNvSpPr txBox="1">
            <a:spLocks noChangeArrowheads="1"/>
          </p:cNvSpPr>
          <p:nvPr/>
        </p:nvSpPr>
        <p:spPr bwMode="auto">
          <a:xfrm>
            <a:off x="2128838" y="1855788"/>
            <a:ext cx="2095500" cy="160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800" b="1" dirty="0" err="1">
                <a:latin typeface="Arial" charset="0"/>
              </a:rPr>
              <a:t>قابيل</a:t>
            </a:r>
            <a:r>
              <a:rPr lang="ar-JO" sz="800" b="1" dirty="0" err="1">
                <a:latin typeface="Microsoft Sans Serif" panose="020B0604020202020204" pitchFamily="34" charset="0"/>
                <a:ea typeface="Microsoft Sans Serif" panose="020B0604020202020204" pitchFamily="34" charset="0"/>
                <a:cs typeface="Microsoft Sans Serif" panose="020B0604020202020204" pitchFamily="34" charset="0"/>
              </a:rPr>
              <a:t>قايين</a:t>
            </a:r>
            <a:r>
              <a:rPr lang="ar-JO" sz="800" b="1" dirty="0">
                <a:latin typeface="Microsoft Sans Serif" panose="020B0604020202020204" pitchFamily="34" charset="0"/>
                <a:ea typeface="Microsoft Sans Serif" panose="020B0604020202020204" pitchFamily="34" charset="0"/>
                <a:cs typeface="Microsoft Sans Serif" panose="020B0604020202020204" pitchFamily="34" charset="0"/>
              </a:rPr>
              <a:t>                  هابيل                 </a:t>
            </a:r>
            <a:r>
              <a:rPr lang="ar-JO" sz="800" b="1" dirty="0" err="1">
                <a:latin typeface="Microsoft Sans Serif" panose="020B0604020202020204" pitchFamily="34" charset="0"/>
                <a:ea typeface="Microsoft Sans Serif" panose="020B0604020202020204" pitchFamily="34" charset="0"/>
                <a:cs typeface="Microsoft Sans Serif" panose="020B0604020202020204" pitchFamily="34" charset="0"/>
              </a:rPr>
              <a:t>شيث</a:t>
            </a:r>
            <a:endParaRPr lang="en-US" sz="800" b="1" dirty="0">
              <a:latin typeface="Arial" charset="0"/>
            </a:endParaRPr>
          </a:p>
        </p:txBody>
      </p:sp>
      <p:sp>
        <p:nvSpPr>
          <p:cNvPr id="25614" name="Text Box 17"/>
          <p:cNvSpPr txBox="1">
            <a:spLocks noChangeArrowheads="1"/>
          </p:cNvSpPr>
          <p:nvPr/>
        </p:nvSpPr>
        <p:spPr bwMode="auto">
          <a:xfrm>
            <a:off x="2603500" y="1412875"/>
            <a:ext cx="1173163" cy="1618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800" b="1" dirty="0">
                <a:latin typeface="Arial" panose="020B0604020202020204" pitchFamily="34" charset="0"/>
                <a:cs typeface="Arial" panose="020B0604020202020204" pitchFamily="34" charset="0"/>
              </a:rPr>
              <a:t>آدم- حواء</a:t>
            </a:r>
            <a:endParaRPr lang="en-US" sz="800" b="1" dirty="0">
              <a:latin typeface="Arial" panose="020B0604020202020204" pitchFamily="34" charset="0"/>
              <a:cs typeface="Arial" panose="020B0604020202020204" pitchFamily="34" charset="0"/>
            </a:endParaRPr>
          </a:p>
        </p:txBody>
      </p:sp>
      <p:sp>
        <p:nvSpPr>
          <p:cNvPr id="25615" name="Line 18"/>
          <p:cNvSpPr>
            <a:spLocks noChangeShapeType="1"/>
          </p:cNvSpPr>
          <p:nvPr/>
        </p:nvSpPr>
        <p:spPr bwMode="auto">
          <a:xfrm>
            <a:off x="2732088" y="1560513"/>
            <a:ext cx="8382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16" name="Line 19"/>
          <p:cNvSpPr>
            <a:spLocks noChangeShapeType="1"/>
          </p:cNvSpPr>
          <p:nvPr/>
        </p:nvSpPr>
        <p:spPr bwMode="auto">
          <a:xfrm>
            <a:off x="3170238" y="1560513"/>
            <a:ext cx="0" cy="142875"/>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17" name="Line 20"/>
          <p:cNvSpPr>
            <a:spLocks noChangeShapeType="1"/>
          </p:cNvSpPr>
          <p:nvPr/>
        </p:nvSpPr>
        <p:spPr bwMode="auto">
          <a:xfrm>
            <a:off x="3763963" y="4791075"/>
            <a:ext cx="0" cy="809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18" name="Line 21"/>
          <p:cNvSpPr>
            <a:spLocks noChangeShapeType="1"/>
          </p:cNvSpPr>
          <p:nvPr/>
        </p:nvSpPr>
        <p:spPr bwMode="auto">
          <a:xfrm>
            <a:off x="3763963" y="4678363"/>
            <a:ext cx="0" cy="10953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19" name="Text Box 22"/>
          <p:cNvSpPr txBox="1">
            <a:spLocks noChangeArrowheads="1"/>
          </p:cNvSpPr>
          <p:nvPr/>
        </p:nvSpPr>
        <p:spPr bwMode="auto">
          <a:xfrm>
            <a:off x="809625" y="8264525"/>
            <a:ext cx="23050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i="1" u="sng" dirty="0">
                <a:latin typeface="Arial" panose="020B0604020202020204" pitchFamily="34" charset="0"/>
                <a:cs typeface="Arial" panose="020B0604020202020204" pitchFamily="34" charset="0"/>
              </a:rPr>
              <a:t>خط الدم         </a:t>
            </a:r>
            <a:endParaRPr lang="en-US" sz="1600" b="1" i="1" u="sng" dirty="0">
              <a:latin typeface="Arial" panose="020B0604020202020204" pitchFamily="34" charset="0"/>
              <a:cs typeface="Arial" panose="020B0604020202020204" pitchFamily="34" charset="0"/>
            </a:endParaRPr>
          </a:p>
        </p:txBody>
      </p:sp>
      <p:sp>
        <p:nvSpPr>
          <p:cNvPr id="25620" name="Text Box 23"/>
          <p:cNvSpPr txBox="1">
            <a:spLocks noChangeArrowheads="1"/>
          </p:cNvSpPr>
          <p:nvPr/>
        </p:nvSpPr>
        <p:spPr bwMode="auto">
          <a:xfrm>
            <a:off x="4797425" y="8264525"/>
            <a:ext cx="21367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i="1" u="sng" dirty="0">
                <a:latin typeface="Arial" panose="020B0604020202020204" pitchFamily="34" charset="0"/>
                <a:cs typeface="Arial" panose="020B0604020202020204" pitchFamily="34" charset="0"/>
              </a:rPr>
              <a:t>الخط القانوني      </a:t>
            </a:r>
            <a:endParaRPr lang="en-US" sz="1600" b="1" i="1" u="sng" dirty="0">
              <a:latin typeface="Arial" panose="020B0604020202020204" pitchFamily="34" charset="0"/>
              <a:cs typeface="Arial" panose="020B0604020202020204" pitchFamily="34" charset="0"/>
            </a:endParaRPr>
          </a:p>
        </p:txBody>
      </p:sp>
      <p:sp>
        <p:nvSpPr>
          <p:cNvPr id="25621" name="Line 24"/>
          <p:cNvSpPr>
            <a:spLocks noChangeShapeType="1"/>
          </p:cNvSpPr>
          <p:nvPr/>
        </p:nvSpPr>
        <p:spPr bwMode="auto">
          <a:xfrm>
            <a:off x="2698750" y="8437563"/>
            <a:ext cx="581025"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22" name="Line 25"/>
          <p:cNvSpPr>
            <a:spLocks noChangeShapeType="1"/>
          </p:cNvSpPr>
          <p:nvPr/>
        </p:nvSpPr>
        <p:spPr bwMode="auto">
          <a:xfrm flipH="1" flipV="1">
            <a:off x="4197350" y="8440738"/>
            <a:ext cx="595313" cy="1587"/>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23" name="Rectangle 26"/>
          <p:cNvSpPr>
            <a:spLocks noChangeArrowheads="1"/>
          </p:cNvSpPr>
          <p:nvPr/>
        </p:nvSpPr>
        <p:spPr bwMode="auto">
          <a:xfrm>
            <a:off x="3014663" y="6748463"/>
            <a:ext cx="1431925" cy="66992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24" name="Text Box 27"/>
          <p:cNvSpPr txBox="1">
            <a:spLocks noChangeArrowheads="1"/>
          </p:cNvSpPr>
          <p:nvPr/>
        </p:nvSpPr>
        <p:spPr bwMode="auto">
          <a:xfrm>
            <a:off x="2844800" y="6831013"/>
            <a:ext cx="1785938" cy="381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1200" b="1" dirty="0">
                <a:latin typeface="Arial" panose="020B0604020202020204" pitchFamily="34" charset="0"/>
                <a:cs typeface="Arial" panose="020B0604020202020204" pitchFamily="34" charset="0"/>
              </a:rPr>
              <a:t>داود</a:t>
            </a:r>
          </a:p>
          <a:p>
            <a:pPr algn="ctr">
              <a:lnSpc>
                <a:spcPct val="50000"/>
              </a:lnSpc>
              <a:spcBef>
                <a:spcPct val="50000"/>
              </a:spcBef>
            </a:pPr>
            <a:r>
              <a:rPr lang="ar-JO" sz="1200" b="1" dirty="0">
                <a:latin typeface="Arial" panose="020B0604020202020204" pitchFamily="34" charset="0"/>
                <a:cs typeface="Arial" panose="020B0604020202020204" pitchFamily="34" charset="0"/>
              </a:rPr>
              <a:t> و </a:t>
            </a:r>
            <a:r>
              <a:rPr lang="ar-JO" sz="1200" b="1" dirty="0" err="1">
                <a:latin typeface="Arial" panose="020B0604020202020204" pitchFamily="34" charset="0"/>
                <a:cs typeface="Arial" panose="020B0604020202020204" pitchFamily="34" charset="0"/>
              </a:rPr>
              <a:t>بثشبع</a:t>
            </a:r>
            <a:endParaRPr lang="en-US" sz="1200" b="1" dirty="0">
              <a:latin typeface="Arial" panose="020B0604020202020204" pitchFamily="34" charset="0"/>
              <a:cs typeface="Arial" panose="020B0604020202020204" pitchFamily="34" charset="0"/>
            </a:endParaRPr>
          </a:p>
        </p:txBody>
      </p:sp>
      <p:sp>
        <p:nvSpPr>
          <p:cNvPr id="25625" name="Text Box 28"/>
          <p:cNvSpPr txBox="1">
            <a:spLocks noChangeArrowheads="1"/>
          </p:cNvSpPr>
          <p:nvPr/>
        </p:nvSpPr>
        <p:spPr bwMode="auto">
          <a:xfrm>
            <a:off x="1449388" y="8424863"/>
            <a:ext cx="4579937" cy="3540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40000"/>
              </a:lnSpc>
              <a:spcBef>
                <a:spcPct val="50000"/>
              </a:spcBef>
            </a:pPr>
            <a:r>
              <a:rPr lang="ar-JO" sz="1800" b="1" dirty="0">
                <a:latin typeface="Arial" panose="020B0604020202020204" pitchFamily="34" charset="0"/>
                <a:cs typeface="Arial" panose="020B0604020202020204" pitchFamily="34" charset="0"/>
              </a:rPr>
              <a:t>يسوع </a:t>
            </a:r>
            <a:endParaRPr lang="en-US" sz="1000" b="1" dirty="0">
              <a:latin typeface="Arial" panose="020B0604020202020204" pitchFamily="34" charset="0"/>
              <a:cs typeface="Arial" panose="020B0604020202020204" pitchFamily="34" charset="0"/>
            </a:endParaRPr>
          </a:p>
          <a:p>
            <a:pPr algn="ctr">
              <a:lnSpc>
                <a:spcPct val="40000"/>
              </a:lnSpc>
              <a:spcBef>
                <a:spcPct val="50000"/>
              </a:spcBef>
            </a:pPr>
            <a:r>
              <a:rPr lang="en-US" sz="1000" b="1" dirty="0">
                <a:latin typeface="Arial" charset="0"/>
              </a:rPr>
              <a:t>THE CHRIST (CHRISTOS:</a:t>
            </a:r>
            <a:r>
              <a:rPr lang="ja-JP" altLang="en-US" sz="1000" b="1" dirty="0">
                <a:latin typeface="Arial" charset="0"/>
              </a:rPr>
              <a:t>”</a:t>
            </a:r>
            <a:r>
              <a:rPr lang="en-US" altLang="ja-JP" sz="1000" b="1" dirty="0">
                <a:latin typeface="Arial" charset="0"/>
              </a:rPr>
              <a:t>ANOINTED</a:t>
            </a:r>
            <a:r>
              <a:rPr lang="ja-JP" altLang="en-US" sz="1000" b="1" dirty="0">
                <a:latin typeface="Arial" charset="0"/>
              </a:rPr>
              <a:t>”</a:t>
            </a:r>
            <a:r>
              <a:rPr lang="en-US" altLang="ja-JP" sz="1000" b="1" dirty="0">
                <a:latin typeface="Arial" charset="0"/>
              </a:rPr>
              <a:t>) – THE SON OF GOD</a:t>
            </a:r>
            <a:endParaRPr lang="en-US" sz="1000" b="1" dirty="0">
              <a:latin typeface="Arial" charset="0"/>
            </a:endParaRPr>
          </a:p>
        </p:txBody>
      </p:sp>
      <p:sp>
        <p:nvSpPr>
          <p:cNvPr id="25626" name="Text Box 29"/>
          <p:cNvSpPr txBox="1">
            <a:spLocks noChangeArrowheads="1"/>
          </p:cNvSpPr>
          <p:nvPr/>
        </p:nvSpPr>
        <p:spPr bwMode="auto">
          <a:xfrm>
            <a:off x="4562475" y="2120900"/>
            <a:ext cx="2643188" cy="202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1400" b="1" u="sng" dirty="0">
              <a:latin typeface="Arial" charset="0"/>
            </a:endParaRPr>
          </a:p>
          <a:p>
            <a:pPr algn="ctr">
              <a:lnSpc>
                <a:spcPct val="50000"/>
              </a:lnSpc>
              <a:spcBef>
                <a:spcPct val="50000"/>
              </a:spcBef>
            </a:pPr>
            <a:r>
              <a:rPr lang="ar-JO" sz="2400" b="1" dirty="0">
                <a:latin typeface="Arial" panose="020B0604020202020204" pitchFamily="34" charset="0"/>
                <a:cs typeface="Arial" panose="020B0604020202020204" pitchFamily="34" charset="0"/>
              </a:rPr>
              <a:t>يوسف</a:t>
            </a:r>
            <a:endParaRPr lang="en-US" sz="2400" b="1" dirty="0">
              <a:latin typeface="Arial" panose="020B0604020202020204" pitchFamily="34" charset="0"/>
              <a:cs typeface="Arial" panose="020B0604020202020204" pitchFamily="34" charset="0"/>
            </a:endParaRPr>
          </a:p>
          <a:p>
            <a:pPr algn="ctr">
              <a:lnSpc>
                <a:spcPct val="50000"/>
              </a:lnSpc>
              <a:spcBef>
                <a:spcPct val="50000"/>
              </a:spcBef>
            </a:pPr>
            <a:r>
              <a:rPr lang="ar-JO" sz="2400" b="1" dirty="0">
                <a:latin typeface="Arial" panose="020B0604020202020204" pitchFamily="34" charset="0"/>
                <a:cs typeface="Arial" panose="020B0604020202020204" pitchFamily="34" charset="0"/>
              </a:rPr>
              <a:t>متى</a:t>
            </a:r>
            <a:r>
              <a:rPr lang="en-US" sz="2400" b="1" dirty="0">
                <a:latin typeface="Arial" charset="0"/>
              </a:rPr>
              <a:t> 1:1-17</a:t>
            </a:r>
          </a:p>
          <a:p>
            <a:pPr>
              <a:lnSpc>
                <a:spcPct val="50000"/>
              </a:lnSpc>
              <a:spcBef>
                <a:spcPct val="50000"/>
              </a:spcBef>
            </a:pPr>
            <a:r>
              <a:rPr lang="en-US" sz="1400" b="1" dirty="0">
                <a:latin typeface="Arial" charset="0"/>
              </a:rPr>
              <a:t>• ___________,</a:t>
            </a:r>
          </a:p>
          <a:p>
            <a:pPr>
              <a:lnSpc>
                <a:spcPct val="50000"/>
              </a:lnSpc>
              <a:spcBef>
                <a:spcPct val="50000"/>
              </a:spcBef>
            </a:pPr>
            <a:r>
              <a:rPr lang="en-US" sz="1400" b="1" dirty="0">
                <a:latin typeface="Arial" charset="0"/>
              </a:rPr>
              <a:t>             ___</a:t>
            </a:r>
            <a:r>
              <a:rPr lang="en-US" sz="1400" b="1" dirty="0">
                <a:latin typeface="Arial" panose="020B0604020202020204" pitchFamily="34" charset="0"/>
                <a:cs typeface="Arial" panose="020B0604020202020204" pitchFamily="34" charset="0"/>
              </a:rPr>
              <a:t>______</a:t>
            </a:r>
            <a:r>
              <a:rPr lang="en-US" sz="1400" b="1" dirty="0">
                <a:latin typeface="Arial" charset="0"/>
              </a:rPr>
              <a:t>___</a:t>
            </a:r>
            <a:r>
              <a:rPr lang="ar-JO" sz="1400" b="1" dirty="0">
                <a:latin typeface="Arial" panose="020B0604020202020204" pitchFamily="34" charset="0"/>
                <a:cs typeface="Arial" panose="020B0604020202020204" pitchFamily="34" charset="0"/>
              </a:rPr>
              <a:t>الخط</a:t>
            </a:r>
            <a:endParaRPr lang="en-US" sz="1400" b="1" u="sng" dirty="0">
              <a:latin typeface="Arial" panose="020B0604020202020204" pitchFamily="34" charset="0"/>
              <a:cs typeface="Arial" panose="020B0604020202020204" pitchFamily="34" charset="0"/>
            </a:endParaRPr>
          </a:p>
          <a:p>
            <a:pPr>
              <a:lnSpc>
                <a:spcPct val="50000"/>
              </a:lnSpc>
              <a:spcBef>
                <a:spcPct val="50000"/>
              </a:spcBef>
            </a:pPr>
            <a:r>
              <a:rPr lang="en-US" sz="1200" b="1" i="1" dirty="0">
                <a:latin typeface="Arial" charset="0"/>
              </a:rPr>
              <a:t>• </a:t>
            </a:r>
            <a:r>
              <a:rPr lang="ar-JO" sz="1000" b="1" i="1" u="sng" dirty="0">
                <a:latin typeface="Arial" panose="020B0604020202020204" pitchFamily="34" charset="0"/>
                <a:cs typeface="Arial" panose="020B0604020202020204" pitchFamily="34" charset="0"/>
              </a:rPr>
              <a:t>إلى الأمام من إبراهيم    </a:t>
            </a:r>
            <a:endParaRPr lang="en-US" sz="1000" b="1" dirty="0">
              <a:latin typeface="Arial" panose="020B0604020202020204" pitchFamily="34" charset="0"/>
              <a:cs typeface="Arial" panose="020B0604020202020204" pitchFamily="34" charset="0"/>
            </a:endParaRPr>
          </a:p>
          <a:p>
            <a:pPr>
              <a:lnSpc>
                <a:spcPct val="50000"/>
              </a:lnSpc>
              <a:spcBef>
                <a:spcPct val="50000"/>
              </a:spcBef>
            </a:pPr>
            <a:r>
              <a:rPr lang="en-US" sz="1000" b="1" dirty="0">
                <a:latin typeface="Arial" charset="0"/>
              </a:rPr>
              <a:t>    </a:t>
            </a:r>
            <a:r>
              <a:rPr lang="ar-JO" sz="1000" b="1" dirty="0">
                <a:latin typeface="Arial" panose="020B0604020202020204" pitchFamily="34" charset="0"/>
                <a:cs typeface="Arial" panose="020B0604020202020204" pitchFamily="34" charset="0"/>
              </a:rPr>
              <a:t>من خلال يوسف     </a:t>
            </a:r>
            <a:endParaRPr lang="en-US" sz="1000" b="1" u="sng" dirty="0">
              <a:latin typeface="Arial" panose="020B0604020202020204" pitchFamily="34" charset="0"/>
              <a:cs typeface="Arial" panose="020B0604020202020204" pitchFamily="34" charset="0"/>
            </a:endParaRPr>
          </a:p>
          <a:p>
            <a:pPr>
              <a:lnSpc>
                <a:spcPct val="50000"/>
              </a:lnSpc>
              <a:spcBef>
                <a:spcPct val="50000"/>
              </a:spcBef>
            </a:pPr>
            <a:r>
              <a:rPr lang="en-US" sz="1000" b="1" dirty="0">
                <a:latin typeface="Arial" charset="0"/>
              </a:rPr>
              <a:t>• </a:t>
            </a:r>
            <a:r>
              <a:rPr lang="ar-JO" sz="1000" b="1" dirty="0">
                <a:latin typeface="Arial" panose="020B0604020202020204" pitchFamily="34" charset="0"/>
                <a:cs typeface="Arial" panose="020B0604020202020204" pitchFamily="34" charset="0"/>
              </a:rPr>
              <a:t>من الرؤيا إلى اليهود</a:t>
            </a:r>
            <a:endParaRPr lang="en-US" sz="1000" b="1" dirty="0">
              <a:latin typeface="Arial" panose="020B0604020202020204" pitchFamily="34" charset="0"/>
              <a:cs typeface="Arial" panose="020B0604020202020204" pitchFamily="34" charset="0"/>
            </a:endParaRPr>
          </a:p>
          <a:p>
            <a:pPr>
              <a:lnSpc>
                <a:spcPct val="50000"/>
              </a:lnSpc>
              <a:spcBef>
                <a:spcPct val="50000"/>
              </a:spcBef>
            </a:pPr>
            <a:r>
              <a:rPr lang="en-US" sz="1000" b="1" dirty="0">
                <a:latin typeface="Arial" charset="0"/>
              </a:rPr>
              <a:t>• </a:t>
            </a:r>
            <a:r>
              <a:rPr lang="ar-JO" sz="1000" b="1" u="sng" dirty="0">
                <a:latin typeface="Arial" panose="020B0604020202020204" pitchFamily="34" charset="0"/>
                <a:cs typeface="Arial" panose="020B0604020202020204" pitchFamily="34" charset="0"/>
              </a:rPr>
              <a:t>الخط القانوني </a:t>
            </a:r>
            <a:endParaRPr lang="en-US" sz="1000" b="1" u="sng" dirty="0">
              <a:latin typeface="Arial" panose="020B0604020202020204" pitchFamily="34" charset="0"/>
              <a:cs typeface="Arial" panose="020B0604020202020204" pitchFamily="34" charset="0"/>
            </a:endParaRPr>
          </a:p>
        </p:txBody>
      </p:sp>
      <p:sp>
        <p:nvSpPr>
          <p:cNvPr id="25627" name="Rectangle 30"/>
          <p:cNvSpPr>
            <a:spLocks noChangeArrowheads="1"/>
          </p:cNvSpPr>
          <p:nvPr/>
        </p:nvSpPr>
        <p:spPr bwMode="auto">
          <a:xfrm>
            <a:off x="4522788" y="2209800"/>
            <a:ext cx="2620962" cy="2233613"/>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28" name="Text Box 31"/>
          <p:cNvSpPr txBox="1">
            <a:spLocks noChangeArrowheads="1"/>
          </p:cNvSpPr>
          <p:nvPr/>
        </p:nvSpPr>
        <p:spPr bwMode="auto">
          <a:xfrm>
            <a:off x="604838" y="2420938"/>
            <a:ext cx="2300287" cy="1856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2400" b="1" dirty="0">
                <a:latin typeface="Arial" panose="020B0604020202020204" pitchFamily="34" charset="0"/>
                <a:cs typeface="Arial" panose="020B0604020202020204" pitchFamily="34" charset="0"/>
              </a:rPr>
              <a:t>مرقص</a:t>
            </a:r>
            <a:endParaRPr lang="en-US" sz="1400" b="1" dirty="0">
              <a:latin typeface="Arial" panose="020B0604020202020204" pitchFamily="34" charset="0"/>
              <a:cs typeface="Arial" panose="020B0604020202020204" pitchFamily="34" charset="0"/>
            </a:endParaRPr>
          </a:p>
          <a:p>
            <a:pPr algn="ctr">
              <a:lnSpc>
                <a:spcPct val="50000"/>
              </a:lnSpc>
              <a:spcBef>
                <a:spcPct val="50000"/>
              </a:spcBef>
            </a:pPr>
            <a:r>
              <a:rPr lang="ar-JO" sz="2400" b="1" dirty="0">
                <a:latin typeface="Arial" panose="020B0604020202020204" pitchFamily="34" charset="0"/>
                <a:cs typeface="Arial" panose="020B0604020202020204" pitchFamily="34" charset="0"/>
              </a:rPr>
              <a:t>لوقا</a:t>
            </a:r>
            <a:r>
              <a:rPr lang="en-US" sz="2400" b="1" dirty="0">
                <a:latin typeface="Arial" charset="0"/>
              </a:rPr>
              <a:t> 3:23-38</a:t>
            </a:r>
            <a:endParaRPr lang="en-US" sz="1400" b="1" dirty="0">
              <a:latin typeface="Arial" charset="0"/>
            </a:endParaRPr>
          </a:p>
          <a:p>
            <a:pPr>
              <a:lnSpc>
                <a:spcPct val="50000"/>
              </a:lnSpc>
              <a:spcBef>
                <a:spcPct val="50000"/>
              </a:spcBef>
            </a:pPr>
            <a:r>
              <a:rPr lang="en-US" sz="1400" b="1" dirty="0">
                <a:latin typeface="Arial" charset="0"/>
              </a:rPr>
              <a:t>• </a:t>
            </a:r>
            <a:r>
              <a:rPr lang="ar-JO" sz="1400" b="1" dirty="0">
                <a:latin typeface="Arial" charset="0"/>
              </a:rPr>
              <a:t>     </a:t>
            </a:r>
            <a:r>
              <a:rPr lang="en-US" sz="1400" b="1" dirty="0">
                <a:latin typeface="Arial" charset="0"/>
              </a:rPr>
              <a:t>_</a:t>
            </a:r>
            <a:r>
              <a:rPr lang="en-US" sz="1400" b="1" dirty="0">
                <a:latin typeface="Arial" panose="020B0604020202020204" pitchFamily="34" charset="0"/>
                <a:cs typeface="Arial" panose="020B0604020202020204" pitchFamily="34" charset="0"/>
              </a:rPr>
              <a:t>_______</a:t>
            </a:r>
            <a:r>
              <a:rPr lang="en-US" sz="1400" b="1" dirty="0">
                <a:latin typeface="Arial" charset="0"/>
              </a:rPr>
              <a:t>_ </a:t>
            </a:r>
            <a:r>
              <a:rPr lang="ar-JO" sz="1400" b="1" dirty="0">
                <a:latin typeface="Arial" panose="020B0604020202020204" pitchFamily="34" charset="0"/>
                <a:cs typeface="Arial" panose="020B0604020202020204" pitchFamily="34" charset="0"/>
              </a:rPr>
              <a:t>خط</a:t>
            </a:r>
            <a:endParaRPr lang="en-US" sz="1400" b="1" u="sng" dirty="0">
              <a:latin typeface="Arial" panose="020B0604020202020204" pitchFamily="34" charset="0"/>
              <a:cs typeface="Arial" panose="020B0604020202020204" pitchFamily="34" charset="0"/>
            </a:endParaRPr>
          </a:p>
          <a:p>
            <a:pPr>
              <a:lnSpc>
                <a:spcPct val="50000"/>
              </a:lnSpc>
              <a:spcBef>
                <a:spcPct val="50000"/>
              </a:spcBef>
            </a:pPr>
            <a:r>
              <a:rPr lang="en-US" sz="1200" b="1" i="1" dirty="0">
                <a:latin typeface="Arial" charset="0"/>
              </a:rPr>
              <a:t>•</a:t>
            </a:r>
            <a:r>
              <a:rPr lang="en-US" sz="1000" b="1" i="1" dirty="0">
                <a:latin typeface="Arial" charset="0"/>
              </a:rPr>
              <a:t> </a:t>
            </a:r>
            <a:r>
              <a:rPr lang="ar-JO" sz="1000" b="1" i="1" u="sng" dirty="0">
                <a:latin typeface="Arial" panose="020B0604020202020204" pitchFamily="34" charset="0"/>
                <a:cs typeface="Arial" panose="020B0604020202020204" pitchFamily="34" charset="0"/>
              </a:rPr>
              <a:t>بالرجوع لآدم   </a:t>
            </a:r>
            <a:endParaRPr lang="en-US" sz="1000" b="1" u="sng" dirty="0">
              <a:latin typeface="Arial" panose="020B0604020202020204" pitchFamily="34" charset="0"/>
              <a:cs typeface="Arial" panose="020B0604020202020204" pitchFamily="34" charset="0"/>
            </a:endParaRPr>
          </a:p>
          <a:p>
            <a:pPr>
              <a:lnSpc>
                <a:spcPct val="50000"/>
              </a:lnSpc>
              <a:spcBef>
                <a:spcPct val="50000"/>
              </a:spcBef>
            </a:pPr>
            <a:r>
              <a:rPr lang="en-US" sz="1000" b="1" dirty="0">
                <a:latin typeface="Arial" charset="0"/>
              </a:rPr>
              <a:t>      </a:t>
            </a:r>
            <a:r>
              <a:rPr lang="ar-JO" sz="1000" b="1" dirty="0">
                <a:latin typeface="Arial" panose="020B0604020202020204" pitchFamily="34" charset="0"/>
                <a:cs typeface="Arial" panose="020B0604020202020204" pitchFamily="34" charset="0"/>
              </a:rPr>
              <a:t>من خلال مريم   </a:t>
            </a:r>
            <a:r>
              <a:rPr lang="en-US" sz="1000" b="1" dirty="0">
                <a:latin typeface="Arial" charset="0"/>
              </a:rPr>
              <a:t>,</a:t>
            </a:r>
          </a:p>
          <a:p>
            <a:pPr>
              <a:lnSpc>
                <a:spcPct val="50000"/>
              </a:lnSpc>
              <a:spcBef>
                <a:spcPct val="50000"/>
              </a:spcBef>
            </a:pPr>
            <a:r>
              <a:rPr lang="ar-JO" sz="1000" b="1" dirty="0">
                <a:latin typeface="Arial" panose="020B0604020202020204" pitchFamily="34" charset="0"/>
                <a:cs typeface="Arial" panose="020B0604020202020204" pitchFamily="34" charset="0"/>
              </a:rPr>
              <a:t>النسب الخطي       </a:t>
            </a:r>
            <a:endParaRPr lang="en-US" sz="1000" b="1" dirty="0">
              <a:latin typeface="Arial" panose="020B0604020202020204" pitchFamily="34" charset="0"/>
              <a:cs typeface="Arial" panose="020B0604020202020204" pitchFamily="34" charset="0"/>
            </a:endParaRPr>
          </a:p>
          <a:p>
            <a:pPr>
              <a:lnSpc>
                <a:spcPct val="50000"/>
              </a:lnSpc>
              <a:spcBef>
                <a:spcPct val="50000"/>
              </a:spcBef>
            </a:pPr>
            <a:r>
              <a:rPr lang="en-US" sz="1200" b="1" dirty="0">
                <a:latin typeface="Arial" charset="0"/>
              </a:rPr>
              <a:t>• </a:t>
            </a:r>
            <a:r>
              <a:rPr lang="ar-JO" sz="1000" b="1" dirty="0">
                <a:latin typeface="Arial" panose="020B0604020202020204" pitchFamily="34" charset="0"/>
                <a:cs typeface="Arial" panose="020B0604020202020204" pitchFamily="34" charset="0"/>
              </a:rPr>
              <a:t>النسب الشخصي من خلال مريم</a:t>
            </a:r>
            <a:endParaRPr lang="en-US" sz="1000" b="1" u="sng" dirty="0">
              <a:latin typeface="Arial" panose="020B0604020202020204" pitchFamily="34" charset="0"/>
              <a:cs typeface="Arial" panose="020B0604020202020204" pitchFamily="34" charset="0"/>
            </a:endParaRPr>
          </a:p>
          <a:p>
            <a:pPr>
              <a:lnSpc>
                <a:spcPct val="50000"/>
              </a:lnSpc>
              <a:spcBef>
                <a:spcPct val="50000"/>
              </a:spcBef>
            </a:pPr>
            <a:r>
              <a:rPr lang="ar-JO" sz="1000" b="1" dirty="0">
                <a:latin typeface="Arial" panose="020B0604020202020204" pitchFamily="34" charset="0"/>
                <a:cs typeface="Arial" panose="020B0604020202020204" pitchFamily="34" charset="0"/>
              </a:rPr>
              <a:t>بذار بيت داود     </a:t>
            </a:r>
            <a:endParaRPr lang="en-US" sz="1000" b="1" dirty="0">
              <a:latin typeface="Arial" panose="020B0604020202020204" pitchFamily="34" charset="0"/>
              <a:cs typeface="Arial" panose="020B0604020202020204" pitchFamily="34" charset="0"/>
            </a:endParaRPr>
          </a:p>
          <a:p>
            <a:pPr>
              <a:lnSpc>
                <a:spcPct val="50000"/>
              </a:lnSpc>
              <a:spcBef>
                <a:spcPct val="50000"/>
              </a:spcBef>
            </a:pPr>
            <a:r>
              <a:rPr lang="en-US" sz="1000" b="1" dirty="0">
                <a:latin typeface="Arial" charset="0"/>
              </a:rPr>
              <a:t>  (2 Sam. 7: 12, 13;  Rom 1:3)</a:t>
            </a:r>
            <a:r>
              <a:rPr lang="en-US" sz="1000" b="1" u="sng" dirty="0">
                <a:latin typeface="Arial" charset="0"/>
              </a:rPr>
              <a:t> </a:t>
            </a:r>
          </a:p>
        </p:txBody>
      </p:sp>
      <p:sp>
        <p:nvSpPr>
          <p:cNvPr id="25629" name="Line 32"/>
          <p:cNvSpPr>
            <a:spLocks noChangeShapeType="1"/>
          </p:cNvSpPr>
          <p:nvPr/>
        </p:nvSpPr>
        <p:spPr bwMode="auto">
          <a:xfrm>
            <a:off x="3173413" y="1712913"/>
            <a:ext cx="0" cy="142875"/>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30" name="Line 33"/>
          <p:cNvSpPr>
            <a:spLocks noChangeShapeType="1"/>
          </p:cNvSpPr>
          <p:nvPr/>
        </p:nvSpPr>
        <p:spPr bwMode="auto">
          <a:xfrm>
            <a:off x="4500563" y="5575300"/>
            <a:ext cx="26987" cy="2533650"/>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31" name="Line 34"/>
          <p:cNvSpPr>
            <a:spLocks noChangeShapeType="1"/>
          </p:cNvSpPr>
          <p:nvPr/>
        </p:nvSpPr>
        <p:spPr bwMode="auto">
          <a:xfrm flipH="1">
            <a:off x="1684338" y="5699125"/>
            <a:ext cx="1587" cy="2128838"/>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32" name="Line 35"/>
          <p:cNvSpPr>
            <a:spLocks noChangeShapeType="1"/>
          </p:cNvSpPr>
          <p:nvPr/>
        </p:nvSpPr>
        <p:spPr bwMode="auto">
          <a:xfrm flipH="1">
            <a:off x="2967038" y="5556250"/>
            <a:ext cx="3175" cy="2601913"/>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33" name="Text Box 36"/>
          <p:cNvSpPr txBox="1">
            <a:spLocks noChangeArrowheads="1"/>
          </p:cNvSpPr>
          <p:nvPr/>
        </p:nvSpPr>
        <p:spPr bwMode="auto">
          <a:xfrm>
            <a:off x="6167438" y="5064125"/>
            <a:ext cx="1096962" cy="28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800" b="1" dirty="0">
              <a:latin typeface="Arial" charset="0"/>
            </a:endParaRPr>
          </a:p>
          <a:p>
            <a:pPr algn="ctr">
              <a:lnSpc>
                <a:spcPct val="50000"/>
              </a:lnSpc>
              <a:spcBef>
                <a:spcPct val="50000"/>
              </a:spcBef>
            </a:pPr>
            <a:r>
              <a:rPr lang="en-US" sz="800" b="1" dirty="0">
                <a:latin typeface="Arial" charset="0"/>
              </a:rPr>
              <a:t>[</a:t>
            </a:r>
            <a:r>
              <a:rPr lang="ar-JO" sz="800" b="1" dirty="0">
                <a:latin typeface="Arial" panose="020B0604020202020204" pitchFamily="34" charset="0"/>
                <a:cs typeface="Arial" panose="020B0604020202020204" pitchFamily="34" charset="0"/>
              </a:rPr>
              <a:t>دان , </a:t>
            </a:r>
            <a:r>
              <a:rPr lang="ar-JO" sz="800" b="1" dirty="0" err="1">
                <a:latin typeface="Arial" panose="020B0604020202020204" pitchFamily="34" charset="0"/>
                <a:cs typeface="Arial" panose="020B0604020202020204" pitchFamily="34" charset="0"/>
              </a:rPr>
              <a:t>نفتالي</a:t>
            </a:r>
            <a:r>
              <a:rPr lang="en-US" sz="800" b="1" dirty="0">
                <a:latin typeface="Arial" charset="0"/>
              </a:rPr>
              <a:t>]</a:t>
            </a:r>
          </a:p>
        </p:txBody>
      </p:sp>
      <p:sp>
        <p:nvSpPr>
          <p:cNvPr id="25634" name="Text Box 37"/>
          <p:cNvSpPr txBox="1">
            <a:spLocks noChangeArrowheads="1"/>
          </p:cNvSpPr>
          <p:nvPr/>
        </p:nvSpPr>
        <p:spPr bwMode="auto">
          <a:xfrm>
            <a:off x="4806951" y="5063332"/>
            <a:ext cx="1484312" cy="28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endParaRPr lang="en-US" sz="800" b="1" dirty="0">
              <a:latin typeface="Arial" charset="0"/>
            </a:endParaRPr>
          </a:p>
          <a:p>
            <a:pPr algn="ctr">
              <a:lnSpc>
                <a:spcPct val="50000"/>
              </a:lnSpc>
              <a:spcBef>
                <a:spcPct val="50000"/>
              </a:spcBef>
            </a:pPr>
            <a:r>
              <a:rPr lang="en-US" sz="800" b="1" dirty="0">
                <a:latin typeface="Arial" charset="0"/>
              </a:rPr>
              <a:t>[</a:t>
            </a:r>
            <a:r>
              <a:rPr lang="ar-JO" sz="800" b="1" dirty="0">
                <a:latin typeface="Arial" panose="020B0604020202020204" pitchFamily="34" charset="0"/>
                <a:cs typeface="Arial" panose="020B0604020202020204" pitchFamily="34" charset="0"/>
              </a:rPr>
              <a:t>يوسف , بنيامين</a:t>
            </a:r>
            <a:r>
              <a:rPr lang="en-US" sz="800" b="1" dirty="0">
                <a:latin typeface="Arial" charset="0"/>
              </a:rPr>
              <a:t>]</a:t>
            </a:r>
          </a:p>
        </p:txBody>
      </p:sp>
      <p:sp>
        <p:nvSpPr>
          <p:cNvPr id="25635" name="Text Box 38"/>
          <p:cNvSpPr txBox="1">
            <a:spLocks noChangeArrowheads="1"/>
          </p:cNvSpPr>
          <p:nvPr/>
        </p:nvSpPr>
        <p:spPr bwMode="auto">
          <a:xfrm>
            <a:off x="1466850" y="5008563"/>
            <a:ext cx="3757613"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800" b="1" dirty="0">
              <a:latin typeface="Arial" charset="0"/>
            </a:endParaRPr>
          </a:p>
          <a:p>
            <a:pPr>
              <a:lnSpc>
                <a:spcPct val="50000"/>
              </a:lnSpc>
              <a:spcBef>
                <a:spcPct val="50000"/>
              </a:spcBef>
            </a:pPr>
            <a:r>
              <a:rPr lang="en-US" sz="800" b="1" dirty="0">
                <a:latin typeface="Arial" charset="0"/>
              </a:rPr>
              <a:t>[</a:t>
            </a:r>
            <a:r>
              <a:rPr lang="ar-JO" sz="800" b="1" dirty="0">
                <a:latin typeface="Arial" panose="020B0604020202020204" pitchFamily="34" charset="0"/>
                <a:cs typeface="Arial" panose="020B0604020202020204" pitchFamily="34" charset="0"/>
              </a:rPr>
              <a:t>روبين , شمعون ,ليفي , </a:t>
            </a:r>
            <a:r>
              <a:rPr lang="ar-JO" sz="800" b="1" dirty="0" err="1">
                <a:latin typeface="Arial" panose="020B0604020202020204" pitchFamily="34" charset="0"/>
                <a:cs typeface="Arial" panose="020B0604020202020204" pitchFamily="34" charset="0"/>
              </a:rPr>
              <a:t>يساكر</a:t>
            </a:r>
            <a:r>
              <a:rPr lang="ar-JO" sz="800" b="1" dirty="0">
                <a:latin typeface="Arial" panose="020B0604020202020204" pitchFamily="34" charset="0"/>
                <a:cs typeface="Arial" panose="020B0604020202020204" pitchFamily="34" charset="0"/>
              </a:rPr>
              <a:t> , يهوذا</a:t>
            </a:r>
            <a:r>
              <a:rPr lang="en-US" sz="800" b="1" dirty="0">
                <a:latin typeface="Arial" charset="0"/>
              </a:rPr>
              <a:t>, </a:t>
            </a:r>
            <a:r>
              <a:rPr lang="ar-JO" sz="800" b="1" dirty="0">
                <a:latin typeface="Arial" charset="0"/>
              </a:rPr>
              <a:t>                   </a:t>
            </a:r>
            <a:r>
              <a:rPr lang="en-US" sz="800" b="1" dirty="0">
                <a:latin typeface="Arial" charset="0"/>
              </a:rPr>
              <a:t> </a:t>
            </a:r>
            <a:r>
              <a:rPr lang="ar-JO" sz="1400" b="1" dirty="0" err="1">
                <a:latin typeface="Arial" panose="020B0604020202020204" pitchFamily="34" charset="0"/>
                <a:cs typeface="Arial" panose="020B0604020202020204" pitchFamily="34" charset="0"/>
              </a:rPr>
              <a:t>زبلون</a:t>
            </a:r>
            <a:r>
              <a:rPr lang="ar-JO" sz="1400" b="1" dirty="0">
                <a:latin typeface="Arial" panose="020B0604020202020204" pitchFamily="34" charset="0"/>
                <a:cs typeface="Arial" panose="020B0604020202020204" pitchFamily="34" charset="0"/>
              </a:rPr>
              <a:t>        يهوذا</a:t>
            </a:r>
            <a:r>
              <a:rPr lang="en-US" sz="800" b="1" dirty="0">
                <a:latin typeface="Arial" charset="0"/>
              </a:rPr>
              <a:t>]</a:t>
            </a:r>
          </a:p>
        </p:txBody>
      </p:sp>
      <p:sp>
        <p:nvSpPr>
          <p:cNvPr id="25636" name="Text Box 40"/>
          <p:cNvSpPr txBox="1">
            <a:spLocks noChangeArrowheads="1"/>
          </p:cNvSpPr>
          <p:nvPr/>
        </p:nvSpPr>
        <p:spPr bwMode="auto">
          <a:xfrm>
            <a:off x="3465513" y="4876800"/>
            <a:ext cx="574675"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dirty="0">
                <a:latin typeface="Arial" charset="0"/>
              </a:rPr>
              <a:t>(</a:t>
            </a:r>
            <a:r>
              <a:rPr lang="ar-JO" sz="800" b="1" dirty="0">
                <a:latin typeface="Arial" panose="020B0604020202020204" pitchFamily="34" charset="0"/>
                <a:cs typeface="Arial" panose="020B0604020202020204" pitchFamily="34" charset="0"/>
              </a:rPr>
              <a:t>ليئة</a:t>
            </a:r>
            <a:r>
              <a:rPr lang="en-US" sz="800" b="1" dirty="0">
                <a:latin typeface="Arial" charset="0"/>
              </a:rPr>
              <a:t>)</a:t>
            </a:r>
          </a:p>
        </p:txBody>
      </p:sp>
      <p:sp>
        <p:nvSpPr>
          <p:cNvPr id="25637" name="Text Box 41"/>
          <p:cNvSpPr txBox="1">
            <a:spLocks noChangeArrowheads="1"/>
          </p:cNvSpPr>
          <p:nvPr/>
        </p:nvSpPr>
        <p:spPr bwMode="auto">
          <a:xfrm>
            <a:off x="5286375" y="4864100"/>
            <a:ext cx="727075"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dirty="0">
                <a:latin typeface="Arial" charset="0"/>
              </a:rPr>
              <a:t>(</a:t>
            </a:r>
            <a:r>
              <a:rPr lang="ar-JO" sz="800" b="1" dirty="0">
                <a:latin typeface="Arial" panose="020B0604020202020204" pitchFamily="34" charset="0"/>
                <a:cs typeface="Arial" panose="020B0604020202020204" pitchFamily="34" charset="0"/>
              </a:rPr>
              <a:t>راحيل</a:t>
            </a:r>
            <a:r>
              <a:rPr lang="en-US" sz="800" b="1" dirty="0">
                <a:latin typeface="Arial" charset="0"/>
              </a:rPr>
              <a:t>)</a:t>
            </a:r>
          </a:p>
        </p:txBody>
      </p:sp>
      <p:sp>
        <p:nvSpPr>
          <p:cNvPr id="25638" name="Text Box 42"/>
          <p:cNvSpPr txBox="1">
            <a:spLocks noChangeArrowheads="1"/>
          </p:cNvSpPr>
          <p:nvPr/>
        </p:nvSpPr>
        <p:spPr bwMode="auto">
          <a:xfrm>
            <a:off x="6426200" y="4851400"/>
            <a:ext cx="727075"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dirty="0">
                <a:latin typeface="Arial" charset="0"/>
              </a:rPr>
              <a:t>(</a:t>
            </a:r>
            <a:r>
              <a:rPr lang="ar-JO" sz="800" b="1" dirty="0" err="1">
                <a:latin typeface="Arial" panose="020B0604020202020204" pitchFamily="34" charset="0"/>
                <a:cs typeface="Arial" panose="020B0604020202020204" pitchFamily="34" charset="0"/>
              </a:rPr>
              <a:t>بلهة</a:t>
            </a:r>
            <a:r>
              <a:rPr lang="ar-JO" sz="800" b="1" dirty="0">
                <a:latin typeface="Arial" panose="020B0604020202020204" pitchFamily="34" charset="0"/>
                <a:cs typeface="Arial" panose="020B0604020202020204" pitchFamily="34" charset="0"/>
              </a:rPr>
              <a:t> </a:t>
            </a:r>
            <a:r>
              <a:rPr lang="en-US" sz="800" b="1" dirty="0">
                <a:latin typeface="Arial" charset="0"/>
              </a:rPr>
              <a:t>)</a:t>
            </a:r>
          </a:p>
        </p:txBody>
      </p:sp>
      <p:sp>
        <p:nvSpPr>
          <p:cNvPr id="25639" name="Line 43"/>
          <p:cNvSpPr>
            <a:spLocks noChangeShapeType="1"/>
          </p:cNvSpPr>
          <p:nvPr/>
        </p:nvSpPr>
        <p:spPr bwMode="auto">
          <a:xfrm>
            <a:off x="5656263" y="4806950"/>
            <a:ext cx="0" cy="809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40" name="Text Box 44"/>
          <p:cNvSpPr txBox="1">
            <a:spLocks noChangeArrowheads="1"/>
          </p:cNvSpPr>
          <p:nvPr/>
        </p:nvSpPr>
        <p:spPr bwMode="auto">
          <a:xfrm>
            <a:off x="534988" y="5081588"/>
            <a:ext cx="969962" cy="1618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r>
              <a:rPr lang="ar-JO" sz="800" b="1" dirty="0">
                <a:latin typeface="Arial" panose="020B0604020202020204" pitchFamily="34" charset="0"/>
                <a:cs typeface="Arial" panose="020B0604020202020204" pitchFamily="34" charset="0"/>
              </a:rPr>
              <a:t>جاد , آشر    </a:t>
            </a:r>
            <a:r>
              <a:rPr lang="en-US" sz="800" b="1" dirty="0">
                <a:latin typeface="Arial" charset="0"/>
              </a:rPr>
              <a:t>]</a:t>
            </a:r>
          </a:p>
        </p:txBody>
      </p:sp>
      <p:sp>
        <p:nvSpPr>
          <p:cNvPr id="25641" name="Line 45"/>
          <p:cNvSpPr>
            <a:spLocks noChangeShapeType="1"/>
          </p:cNvSpPr>
          <p:nvPr/>
        </p:nvSpPr>
        <p:spPr bwMode="auto">
          <a:xfrm>
            <a:off x="1009650" y="5032375"/>
            <a:ext cx="0" cy="809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42" name="Line 46"/>
          <p:cNvSpPr>
            <a:spLocks noChangeShapeType="1"/>
          </p:cNvSpPr>
          <p:nvPr/>
        </p:nvSpPr>
        <p:spPr bwMode="auto">
          <a:xfrm>
            <a:off x="5657850" y="5045075"/>
            <a:ext cx="0" cy="809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43" name="Line 47"/>
          <p:cNvSpPr>
            <a:spLocks noChangeShapeType="1"/>
          </p:cNvSpPr>
          <p:nvPr/>
        </p:nvSpPr>
        <p:spPr bwMode="auto">
          <a:xfrm>
            <a:off x="6724650" y="5032375"/>
            <a:ext cx="0" cy="809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44" name="Line 48"/>
          <p:cNvSpPr>
            <a:spLocks noChangeShapeType="1"/>
          </p:cNvSpPr>
          <p:nvPr/>
        </p:nvSpPr>
        <p:spPr bwMode="auto">
          <a:xfrm>
            <a:off x="3752850" y="5311775"/>
            <a:ext cx="0" cy="809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45" name="Line 49"/>
          <p:cNvSpPr>
            <a:spLocks noChangeShapeType="1"/>
          </p:cNvSpPr>
          <p:nvPr/>
        </p:nvSpPr>
        <p:spPr bwMode="auto">
          <a:xfrm>
            <a:off x="5797550" y="6980238"/>
            <a:ext cx="0" cy="1214437"/>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46" name="Rectangle 50"/>
          <p:cNvSpPr>
            <a:spLocks noChangeArrowheads="1"/>
          </p:cNvSpPr>
          <p:nvPr/>
        </p:nvSpPr>
        <p:spPr bwMode="auto">
          <a:xfrm>
            <a:off x="395288" y="2197100"/>
            <a:ext cx="2620962" cy="2233613"/>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47" name="Text Box 51"/>
          <p:cNvSpPr txBox="1">
            <a:spLocks noChangeArrowheads="1"/>
          </p:cNvSpPr>
          <p:nvPr/>
        </p:nvSpPr>
        <p:spPr bwMode="auto">
          <a:xfrm>
            <a:off x="760413" y="838200"/>
            <a:ext cx="5888037" cy="248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1800" b="1" i="1" dirty="0">
                <a:latin typeface="Arial" panose="020B0604020202020204" pitchFamily="34" charset="0"/>
                <a:cs typeface="Arial" panose="020B0604020202020204" pitchFamily="34" charset="0"/>
              </a:rPr>
              <a:t>من آدم للمسيح</a:t>
            </a:r>
            <a:endParaRPr lang="en-US" sz="1800" b="1" i="1" dirty="0">
              <a:latin typeface="Arial" panose="020B0604020202020204" pitchFamily="34" charset="0"/>
              <a:cs typeface="Arial" panose="020B0604020202020204" pitchFamily="34" charset="0"/>
            </a:endParaRPr>
          </a:p>
        </p:txBody>
      </p:sp>
      <p:sp>
        <p:nvSpPr>
          <p:cNvPr id="25648" name="Line 52"/>
          <p:cNvSpPr>
            <a:spLocks noChangeShapeType="1"/>
          </p:cNvSpPr>
          <p:nvPr/>
        </p:nvSpPr>
        <p:spPr bwMode="auto">
          <a:xfrm>
            <a:off x="3752850" y="5032375"/>
            <a:ext cx="0" cy="809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5649" name="Group 53"/>
          <p:cNvGrpSpPr>
            <a:grpSpLocks/>
          </p:cNvGrpSpPr>
          <p:nvPr/>
        </p:nvGrpSpPr>
        <p:grpSpPr bwMode="auto">
          <a:xfrm>
            <a:off x="753269" y="5670549"/>
            <a:ext cx="1503362" cy="2593976"/>
            <a:chOff x="473" y="3568"/>
            <a:chExt cx="947" cy="1634"/>
          </a:xfrm>
        </p:grpSpPr>
        <p:sp>
          <p:nvSpPr>
            <p:cNvPr id="25663" name="Text Box 54"/>
            <p:cNvSpPr txBox="1">
              <a:spLocks noChangeArrowheads="1"/>
            </p:cNvSpPr>
            <p:nvPr/>
          </p:nvSpPr>
          <p:spPr bwMode="auto">
            <a:xfrm>
              <a:off x="473" y="3568"/>
              <a:ext cx="673" cy="1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800" b="1" dirty="0">
                  <a:latin typeface="Arial" panose="020B0604020202020204" pitchFamily="34" charset="0"/>
                  <a:cs typeface="Arial" panose="020B0604020202020204" pitchFamily="34" charset="0"/>
                </a:rPr>
                <a:t>ريسا</a:t>
              </a:r>
            </a:p>
            <a:p>
              <a:pPr algn="ctr">
                <a:lnSpc>
                  <a:spcPct val="50000"/>
                </a:lnSpc>
                <a:spcBef>
                  <a:spcPct val="50000"/>
                </a:spcBef>
              </a:pPr>
              <a:r>
                <a:rPr lang="ar-JO" sz="800" b="1" dirty="0" err="1">
                  <a:latin typeface="Arial" panose="020B0604020202020204" pitchFamily="34" charset="0"/>
                  <a:cs typeface="Arial" panose="020B0604020202020204" pitchFamily="34" charset="0"/>
                </a:rPr>
                <a:t>جوانان</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جودا</a:t>
              </a:r>
            </a:p>
            <a:p>
              <a:pPr algn="ctr">
                <a:lnSpc>
                  <a:spcPct val="50000"/>
                </a:lnSpc>
                <a:spcBef>
                  <a:spcPct val="50000"/>
                </a:spcBef>
              </a:pPr>
              <a:r>
                <a:rPr lang="ar-JO" sz="800" b="1" dirty="0" err="1">
                  <a:latin typeface="Arial" panose="020B0604020202020204" pitchFamily="34" charset="0"/>
                  <a:cs typeface="Arial" panose="020B0604020202020204" pitchFamily="34" charset="0"/>
                </a:rPr>
                <a:t>جوسيتش</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سليمان</a:t>
              </a:r>
            </a:p>
            <a:p>
              <a:pPr algn="ctr">
                <a:lnSpc>
                  <a:spcPct val="50000"/>
                </a:lnSpc>
                <a:spcBef>
                  <a:spcPct val="50000"/>
                </a:spcBef>
              </a:pPr>
              <a:r>
                <a:rPr lang="ar-JO" sz="800" b="1" dirty="0" err="1">
                  <a:latin typeface="Arial" panose="020B0604020202020204" pitchFamily="34" charset="0"/>
                  <a:cs typeface="Arial" panose="020B0604020202020204" pitchFamily="34" charset="0"/>
                </a:rPr>
                <a:t>ماتاثياس</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err="1">
                  <a:latin typeface="Arial" panose="020B0604020202020204" pitchFamily="34" charset="0"/>
                  <a:cs typeface="Arial" panose="020B0604020202020204" pitchFamily="34" charset="0"/>
                </a:rPr>
                <a:t>ماث</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نجاي</a:t>
              </a:r>
            </a:p>
            <a:p>
              <a:pPr algn="ctr">
                <a:lnSpc>
                  <a:spcPct val="50000"/>
                </a:lnSpc>
                <a:spcBef>
                  <a:spcPct val="50000"/>
                </a:spcBef>
              </a:pPr>
              <a:r>
                <a:rPr lang="ar-JO" sz="800" b="1" dirty="0" err="1">
                  <a:latin typeface="Arial" panose="020B0604020202020204" pitchFamily="34" charset="0"/>
                  <a:cs typeface="Arial" panose="020B0604020202020204" pitchFamily="34" charset="0"/>
                </a:rPr>
                <a:t>هيسلي</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نهم</a:t>
              </a:r>
            </a:p>
            <a:p>
              <a:pPr algn="ctr">
                <a:lnSpc>
                  <a:spcPct val="50000"/>
                </a:lnSpc>
                <a:spcBef>
                  <a:spcPct val="50000"/>
                </a:spcBef>
              </a:pPr>
              <a:r>
                <a:rPr lang="ar-JO" sz="800" b="1" dirty="0">
                  <a:latin typeface="Arial" panose="020B0604020202020204" pitchFamily="34" charset="0"/>
                  <a:cs typeface="Arial" panose="020B0604020202020204" pitchFamily="34" charset="0"/>
                </a:rPr>
                <a:t>عاموس</a:t>
              </a:r>
            </a:p>
            <a:p>
              <a:pPr algn="ctr">
                <a:lnSpc>
                  <a:spcPct val="50000"/>
                </a:lnSpc>
                <a:spcBef>
                  <a:spcPct val="50000"/>
                </a:spcBef>
              </a:pPr>
              <a:r>
                <a:rPr lang="ar-JO" sz="800" b="1" dirty="0">
                  <a:latin typeface="Arial" panose="020B0604020202020204" pitchFamily="34" charset="0"/>
                  <a:cs typeface="Arial" panose="020B0604020202020204" pitchFamily="34" charset="0"/>
                </a:rPr>
                <a:t>جاني</a:t>
              </a:r>
            </a:p>
            <a:p>
              <a:pPr algn="ctr">
                <a:lnSpc>
                  <a:spcPct val="50000"/>
                </a:lnSpc>
                <a:spcBef>
                  <a:spcPct val="50000"/>
                </a:spcBef>
              </a:pPr>
              <a:r>
                <a:rPr lang="ar-JO" sz="800" b="1" dirty="0">
                  <a:latin typeface="Arial" panose="020B0604020202020204" pitchFamily="34" charset="0"/>
                  <a:cs typeface="Arial" panose="020B0604020202020204" pitchFamily="34" charset="0"/>
                </a:rPr>
                <a:t>ميليشي</a:t>
              </a:r>
            </a:p>
            <a:p>
              <a:pPr algn="ctr">
                <a:lnSpc>
                  <a:spcPct val="50000"/>
                </a:lnSpc>
                <a:spcBef>
                  <a:spcPct val="50000"/>
                </a:spcBef>
              </a:pPr>
              <a:r>
                <a:rPr lang="ar-JO" sz="800" b="1" dirty="0">
                  <a:latin typeface="Arial" panose="020B0604020202020204" pitchFamily="34" charset="0"/>
                  <a:cs typeface="Arial" panose="020B0604020202020204" pitchFamily="34" charset="0"/>
                </a:rPr>
                <a:t>ليفي</a:t>
              </a:r>
            </a:p>
            <a:p>
              <a:pPr algn="ctr">
                <a:lnSpc>
                  <a:spcPct val="50000"/>
                </a:lnSpc>
                <a:spcBef>
                  <a:spcPct val="50000"/>
                </a:spcBef>
              </a:pPr>
              <a:r>
                <a:rPr lang="ar-JO" sz="800" b="1" dirty="0" err="1">
                  <a:latin typeface="Arial" panose="020B0604020202020204" pitchFamily="34" charset="0"/>
                  <a:cs typeface="Arial" panose="020B0604020202020204" pitchFamily="34" charset="0"/>
                </a:rPr>
                <a:t>ماتات</a:t>
              </a:r>
              <a:endParaRPr lang="ar-JO"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إليا</a:t>
              </a:r>
            </a:p>
            <a:p>
              <a:pPr algn="ctr">
                <a:lnSpc>
                  <a:spcPct val="50000"/>
                </a:lnSpc>
                <a:spcBef>
                  <a:spcPct val="50000"/>
                </a:spcBef>
              </a:pPr>
              <a:endParaRPr lang="en-US" sz="800" b="1" dirty="0">
                <a:latin typeface="Arial" panose="020B0604020202020204" pitchFamily="34" charset="0"/>
                <a:cs typeface="Arial" panose="020B0604020202020204" pitchFamily="34" charset="0"/>
              </a:endParaRPr>
            </a:p>
            <a:p>
              <a:pPr algn="ctr">
                <a:lnSpc>
                  <a:spcPct val="50000"/>
                </a:lnSpc>
                <a:spcBef>
                  <a:spcPct val="50000"/>
                </a:spcBef>
              </a:pPr>
              <a:r>
                <a:rPr lang="ar-JO" sz="800" b="1" dirty="0">
                  <a:latin typeface="Arial" panose="020B0604020202020204" pitchFamily="34" charset="0"/>
                  <a:cs typeface="Arial" panose="020B0604020202020204" pitchFamily="34" charset="0"/>
                </a:rPr>
                <a:t>يوسف صهر </a:t>
              </a:r>
              <a:r>
                <a:rPr lang="en-US" sz="800" b="1" dirty="0">
                  <a:latin typeface="Arial" charset="0"/>
                </a:rPr>
                <a:t>-</a:t>
              </a:r>
            </a:p>
            <a:p>
              <a:pPr algn="ctr">
                <a:lnSpc>
                  <a:spcPct val="50000"/>
                </a:lnSpc>
                <a:spcBef>
                  <a:spcPct val="50000"/>
                </a:spcBef>
              </a:pPr>
              <a:r>
                <a:rPr lang="ar-JO" sz="1400" b="1" i="1" u="sng" dirty="0">
                  <a:latin typeface="Arial" panose="020B0604020202020204" pitchFamily="34" charset="0"/>
                  <a:cs typeface="Arial" panose="020B0604020202020204" pitchFamily="34" charset="0"/>
                </a:rPr>
                <a:t>مريم</a:t>
              </a:r>
              <a:endParaRPr lang="en-US" sz="800" b="1" dirty="0">
                <a:latin typeface="Arial" panose="020B0604020202020204" pitchFamily="34" charset="0"/>
                <a:cs typeface="Arial" panose="020B0604020202020204" pitchFamily="34" charset="0"/>
              </a:endParaRPr>
            </a:p>
            <a:p>
              <a:pPr algn="ctr">
                <a:lnSpc>
                  <a:spcPct val="50000"/>
                </a:lnSpc>
                <a:spcBef>
                  <a:spcPct val="50000"/>
                </a:spcBef>
              </a:pPr>
              <a:endParaRPr lang="en-US" sz="800" b="1" u="sng" dirty="0">
                <a:latin typeface="Arial" charset="0"/>
              </a:endParaRPr>
            </a:p>
          </p:txBody>
        </p:sp>
        <p:sp>
          <p:nvSpPr>
            <p:cNvPr id="25664" name="Text Box 55"/>
            <p:cNvSpPr txBox="1">
              <a:spLocks noChangeArrowheads="1"/>
            </p:cNvSpPr>
            <p:nvPr/>
          </p:nvSpPr>
          <p:spPr bwMode="auto">
            <a:xfrm>
              <a:off x="1000" y="4934"/>
              <a:ext cx="420"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800" b="1" dirty="0">
                <a:latin typeface="Arial" charset="0"/>
              </a:endParaRPr>
            </a:p>
          </p:txBody>
        </p:sp>
      </p:grpSp>
      <p:sp>
        <p:nvSpPr>
          <p:cNvPr id="25650" name="Rectangle 56"/>
          <p:cNvSpPr>
            <a:spLocks noChangeArrowheads="1"/>
          </p:cNvSpPr>
          <p:nvPr/>
        </p:nvSpPr>
        <p:spPr bwMode="auto">
          <a:xfrm>
            <a:off x="4568825" y="7231063"/>
            <a:ext cx="1049338" cy="627062"/>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51" name="Line 57"/>
          <p:cNvSpPr>
            <a:spLocks noChangeShapeType="1"/>
          </p:cNvSpPr>
          <p:nvPr/>
        </p:nvSpPr>
        <p:spPr bwMode="auto">
          <a:xfrm flipH="1" flipV="1">
            <a:off x="3000375" y="5557838"/>
            <a:ext cx="450850" cy="1624012"/>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52" name="Line 58"/>
          <p:cNvSpPr>
            <a:spLocks noChangeShapeType="1"/>
          </p:cNvSpPr>
          <p:nvPr/>
        </p:nvSpPr>
        <p:spPr bwMode="auto">
          <a:xfrm flipV="1">
            <a:off x="4046538" y="5592763"/>
            <a:ext cx="436562" cy="1616075"/>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53" name="Line 59"/>
          <p:cNvSpPr>
            <a:spLocks noChangeShapeType="1"/>
          </p:cNvSpPr>
          <p:nvPr/>
        </p:nvSpPr>
        <p:spPr bwMode="auto">
          <a:xfrm flipH="1" flipV="1">
            <a:off x="1697038" y="5694363"/>
            <a:ext cx="468312" cy="2460625"/>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54" name="Line 60"/>
          <p:cNvSpPr>
            <a:spLocks noChangeShapeType="1"/>
          </p:cNvSpPr>
          <p:nvPr/>
        </p:nvSpPr>
        <p:spPr bwMode="auto">
          <a:xfrm flipV="1">
            <a:off x="5459413" y="6973888"/>
            <a:ext cx="309562" cy="1063625"/>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55" name="Line 61"/>
          <p:cNvSpPr>
            <a:spLocks noChangeShapeType="1"/>
          </p:cNvSpPr>
          <p:nvPr/>
        </p:nvSpPr>
        <p:spPr bwMode="auto">
          <a:xfrm>
            <a:off x="642938" y="5332413"/>
            <a:ext cx="72707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56" name="Line 62"/>
          <p:cNvSpPr>
            <a:spLocks noChangeShapeType="1"/>
          </p:cNvSpPr>
          <p:nvPr/>
        </p:nvSpPr>
        <p:spPr bwMode="auto">
          <a:xfrm>
            <a:off x="1552575" y="5334000"/>
            <a:ext cx="3100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57" name="Line 63"/>
          <p:cNvSpPr>
            <a:spLocks noChangeShapeType="1"/>
          </p:cNvSpPr>
          <p:nvPr/>
        </p:nvSpPr>
        <p:spPr bwMode="auto">
          <a:xfrm>
            <a:off x="5072063" y="5334000"/>
            <a:ext cx="107473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58" name="Line 64"/>
          <p:cNvSpPr>
            <a:spLocks noChangeShapeType="1"/>
          </p:cNvSpPr>
          <p:nvPr/>
        </p:nvSpPr>
        <p:spPr bwMode="auto">
          <a:xfrm>
            <a:off x="6297613" y="5319713"/>
            <a:ext cx="81597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59" name="Rectangle 65"/>
          <p:cNvSpPr>
            <a:spLocks noChangeArrowheads="1"/>
          </p:cNvSpPr>
          <p:nvPr/>
        </p:nvSpPr>
        <p:spPr bwMode="auto">
          <a:xfrm>
            <a:off x="463550" y="2962275"/>
            <a:ext cx="2398713"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1600" b="1" dirty="0">
                <a:solidFill>
                  <a:srgbClr val="E32434"/>
                </a:solidFill>
                <a:latin typeface="Calibri" panose="020F0502020204030204" pitchFamily="34" charset="0"/>
                <a:cs typeface="Calibri" panose="020F0502020204030204" pitchFamily="34" charset="0"/>
              </a:rPr>
              <a:t>الدم</a:t>
            </a:r>
            <a:endParaRPr lang="en-US" sz="1600" b="1" dirty="0">
              <a:solidFill>
                <a:srgbClr val="E32434"/>
              </a:solidFill>
              <a:latin typeface="Calibri" panose="020F0502020204030204" pitchFamily="34" charset="0"/>
              <a:cs typeface="Calibri" panose="020F0502020204030204" pitchFamily="34" charset="0"/>
            </a:endParaRPr>
          </a:p>
        </p:txBody>
      </p:sp>
      <p:sp>
        <p:nvSpPr>
          <p:cNvPr id="25660" name="Rectangle 66"/>
          <p:cNvSpPr>
            <a:spLocks noChangeArrowheads="1"/>
          </p:cNvSpPr>
          <p:nvPr/>
        </p:nvSpPr>
        <p:spPr bwMode="auto">
          <a:xfrm>
            <a:off x="4478338" y="2946400"/>
            <a:ext cx="2398712"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1600" b="1" dirty="0">
                <a:solidFill>
                  <a:srgbClr val="E32434"/>
                </a:solidFill>
                <a:latin typeface="Calibri" panose="020F0502020204030204" pitchFamily="34" charset="0"/>
                <a:cs typeface="Calibri" panose="020F0502020204030204" pitchFamily="34" charset="0"/>
              </a:rPr>
              <a:t>الملكي</a:t>
            </a:r>
            <a:endParaRPr lang="en-US" sz="1600" b="1" dirty="0">
              <a:solidFill>
                <a:srgbClr val="E32434"/>
              </a:solidFill>
              <a:latin typeface="Calibri" panose="020F0502020204030204" pitchFamily="34" charset="0"/>
              <a:cs typeface="Calibri" panose="020F0502020204030204" pitchFamily="34" charset="0"/>
            </a:endParaRPr>
          </a:p>
        </p:txBody>
      </p:sp>
      <p:sp>
        <p:nvSpPr>
          <p:cNvPr id="25661" name="Rectangle 67"/>
          <p:cNvSpPr>
            <a:spLocks noChangeArrowheads="1"/>
          </p:cNvSpPr>
          <p:nvPr/>
        </p:nvSpPr>
        <p:spPr bwMode="auto">
          <a:xfrm>
            <a:off x="4718050" y="3168650"/>
            <a:ext cx="2398713"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ar-JO" sz="1600" b="1" dirty="0">
                <a:solidFill>
                  <a:srgbClr val="E32434"/>
                </a:solidFill>
                <a:latin typeface="Calibri" panose="020F0502020204030204" pitchFamily="34" charset="0"/>
                <a:cs typeface="Calibri" panose="020F0502020204030204" pitchFamily="34" charset="0"/>
              </a:rPr>
              <a:t>القانوني</a:t>
            </a:r>
            <a:endParaRPr lang="en-US" sz="1600" b="1" dirty="0">
              <a:solidFill>
                <a:srgbClr val="E32434"/>
              </a:solidFill>
              <a:latin typeface="Calibri" panose="020F0502020204030204" pitchFamily="34" charset="0"/>
              <a:cs typeface="Calibri" panose="020F0502020204030204" pitchFamily="34" charset="0"/>
            </a:endParaRPr>
          </a:p>
        </p:txBody>
      </p:sp>
      <p:sp>
        <p:nvSpPr>
          <p:cNvPr id="25662" name="Text Box 40"/>
          <p:cNvSpPr txBox="1">
            <a:spLocks noChangeArrowheads="1"/>
          </p:cNvSpPr>
          <p:nvPr/>
        </p:nvSpPr>
        <p:spPr bwMode="auto">
          <a:xfrm>
            <a:off x="658813" y="4859338"/>
            <a:ext cx="7381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800" b="1">
                <a:latin typeface="Microsoft Sans Serif" panose="020B0604020202020204" pitchFamily="34" charset="0"/>
                <a:ea typeface="Microsoft Sans Serif" panose="020B0604020202020204" pitchFamily="34" charset="0"/>
                <a:cs typeface="Microsoft Sans Serif" panose="020B0604020202020204" pitchFamily="34" charset="0"/>
              </a:rPr>
              <a:t>زلفة </a:t>
            </a:r>
            <a:r>
              <a:rPr lang="en-US" sz="800" b="1">
                <a:latin typeface="Arial" charset="0"/>
              </a:rPr>
              <a:t>)</a:t>
            </a:r>
            <a:endParaRPr lang="en-US" sz="800" b="1" dirty="0">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8"/>
          <p:cNvSpPr txBox="1">
            <a:spLocks noChangeArrowheads="1"/>
          </p:cNvSpPr>
          <p:nvPr/>
        </p:nvSpPr>
        <p:spPr bwMode="auto">
          <a:xfrm>
            <a:off x="6607175" y="71438"/>
            <a:ext cx="9350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17</a:t>
            </a:r>
          </a:p>
        </p:txBody>
      </p:sp>
      <p:sp>
        <p:nvSpPr>
          <p:cNvPr id="26626" name="Text Box 13"/>
          <p:cNvSpPr txBox="1">
            <a:spLocks noChangeArrowheads="1"/>
          </p:cNvSpPr>
          <p:nvPr/>
        </p:nvSpPr>
        <p:spPr bwMode="auto">
          <a:xfrm>
            <a:off x="534988" y="1071563"/>
            <a:ext cx="641826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i="1" dirty="0">
                <a:latin typeface="Microsoft Sans Serif" panose="020B0604020202020204" pitchFamily="34" charset="0"/>
                <a:ea typeface="Microsoft Sans Serif" panose="020B0604020202020204" pitchFamily="34" charset="0"/>
                <a:cs typeface="Microsoft Sans Serif" panose="020B0604020202020204" pitchFamily="34" charset="0"/>
              </a:rPr>
              <a:t>ضع في اعتبارك الاحتمالات التي لا تصدق لولادة يسوع المسيح وحياته</a:t>
            </a:r>
            <a:r>
              <a:rPr lang="en-US" sz="2000" b="1" i="1" dirty="0">
                <a:latin typeface="Arial" charset="0"/>
              </a:rPr>
              <a:t>*</a:t>
            </a:r>
          </a:p>
        </p:txBody>
      </p:sp>
      <p:sp>
        <p:nvSpPr>
          <p:cNvPr id="26627" name="Text Box 27"/>
          <p:cNvSpPr txBox="1">
            <a:spLocks noChangeArrowheads="1"/>
          </p:cNvSpPr>
          <p:nvPr/>
        </p:nvSpPr>
        <p:spPr bwMode="auto">
          <a:xfrm>
            <a:off x="73025" y="7019925"/>
            <a:ext cx="230505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i="1" u="sng" dirty="0">
                <a:latin typeface="Arial" panose="020B0604020202020204" pitchFamily="34" charset="0"/>
                <a:cs typeface="Arial" panose="020B0604020202020204" pitchFamily="34" charset="0"/>
              </a:rPr>
              <a:t>خط الدم مريم</a:t>
            </a:r>
            <a:r>
              <a:rPr lang="en-US" sz="2000" b="1" i="1" u="sng" dirty="0">
                <a:latin typeface="Helvetica" charset="0"/>
              </a:rPr>
              <a:t>)</a:t>
            </a:r>
          </a:p>
        </p:txBody>
      </p:sp>
      <p:sp>
        <p:nvSpPr>
          <p:cNvPr id="26628" name="Text Box 28"/>
          <p:cNvSpPr txBox="1">
            <a:spLocks noChangeArrowheads="1"/>
          </p:cNvSpPr>
          <p:nvPr/>
        </p:nvSpPr>
        <p:spPr bwMode="auto">
          <a:xfrm>
            <a:off x="5064125" y="7019925"/>
            <a:ext cx="213677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i="1" u="sng" dirty="0">
                <a:latin typeface="Arial" panose="020B0604020202020204" pitchFamily="34" charset="0"/>
                <a:cs typeface="Arial" panose="020B0604020202020204" pitchFamily="34" charset="0"/>
              </a:rPr>
              <a:t>الخط الشرعي يوسف</a:t>
            </a:r>
            <a:r>
              <a:rPr lang="en-US" sz="2000" b="1" i="1" u="sng" dirty="0">
                <a:latin typeface="Helvetica" charset="0"/>
              </a:rPr>
              <a:t>)</a:t>
            </a:r>
          </a:p>
        </p:txBody>
      </p:sp>
      <p:sp>
        <p:nvSpPr>
          <p:cNvPr id="26629" name="Text Box 33"/>
          <p:cNvSpPr txBox="1">
            <a:spLocks noChangeArrowheads="1"/>
          </p:cNvSpPr>
          <p:nvPr/>
        </p:nvSpPr>
        <p:spPr bwMode="auto">
          <a:xfrm>
            <a:off x="1923256" y="7035169"/>
            <a:ext cx="3449637" cy="846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800" b="1" dirty="0">
                <a:latin typeface="Arial" panose="020B0604020202020204" pitchFamily="34" charset="0"/>
                <a:cs typeface="Arial" panose="020B0604020202020204" pitchFamily="34" charset="0"/>
              </a:rPr>
              <a:t>يسوع</a:t>
            </a:r>
            <a:endParaRPr lang="en-US" sz="1400" b="1" dirty="0">
              <a:latin typeface="Arial" panose="020B0604020202020204" pitchFamily="34" charset="0"/>
              <a:cs typeface="Arial" panose="020B0604020202020204" pitchFamily="34" charset="0"/>
            </a:endParaRPr>
          </a:p>
          <a:p>
            <a:pPr algn="ctr">
              <a:spcBef>
                <a:spcPct val="50000"/>
              </a:spcBef>
            </a:pPr>
            <a:r>
              <a:rPr lang="ar-JO" sz="1400" b="1" dirty="0">
                <a:latin typeface="Arial" panose="020B0604020202020204" pitchFamily="34" charset="0"/>
                <a:cs typeface="Arial" panose="020B0604020202020204" pitchFamily="34" charset="0"/>
              </a:rPr>
              <a:t>المسيح</a:t>
            </a:r>
            <a:r>
              <a:rPr lang="en-US" sz="1400" b="1" dirty="0">
                <a:latin typeface="Arial" charset="0"/>
              </a:rPr>
              <a:t>(</a:t>
            </a:r>
            <a:r>
              <a:rPr lang="ar-JO" sz="1400" b="1" dirty="0">
                <a:latin typeface="Arial" charset="0"/>
              </a:rPr>
              <a:t>( </a:t>
            </a:r>
            <a:r>
              <a:rPr lang="ar-JO" sz="1400" b="1" dirty="0">
                <a:latin typeface="Arial" panose="020B0604020202020204" pitchFamily="34" charset="0"/>
                <a:cs typeface="Arial" panose="020B0604020202020204" pitchFamily="34" charset="0"/>
              </a:rPr>
              <a:t>المسيح : ممسوح ابن الله  </a:t>
            </a:r>
            <a:endParaRPr lang="en-US" sz="1400" b="1" dirty="0">
              <a:latin typeface="Arial" panose="020B0604020202020204" pitchFamily="34" charset="0"/>
              <a:cs typeface="Arial" panose="020B0604020202020204" pitchFamily="34" charset="0"/>
            </a:endParaRPr>
          </a:p>
        </p:txBody>
      </p:sp>
      <p:sp>
        <p:nvSpPr>
          <p:cNvPr id="26630" name="Text Box 56"/>
          <p:cNvSpPr txBox="1">
            <a:spLocks noChangeArrowheads="1"/>
          </p:cNvSpPr>
          <p:nvPr/>
        </p:nvSpPr>
        <p:spPr bwMode="auto">
          <a:xfrm>
            <a:off x="1189038" y="838200"/>
            <a:ext cx="5888037" cy="248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ar-JO" sz="1800" b="1" i="1" dirty="0">
                <a:latin typeface="Arial" panose="020B0604020202020204" pitchFamily="34" charset="0"/>
                <a:ea typeface="Microsoft Sans Serif" panose="020B0604020202020204" pitchFamily="34" charset="0"/>
                <a:cs typeface="Arial" panose="020B0604020202020204" pitchFamily="34" charset="0"/>
              </a:rPr>
              <a:t>أهو</a:t>
            </a:r>
            <a:r>
              <a:rPr lang="ar-JO" sz="1800" b="1" i="1" dirty="0">
                <a:latin typeface="Microsoft Sans Serif" panose="020B0604020202020204" pitchFamily="34" charset="0"/>
                <a:ea typeface="Microsoft Sans Serif" panose="020B0604020202020204" pitchFamily="34" charset="0"/>
                <a:cs typeface="Microsoft Sans Serif" panose="020B0604020202020204" pitchFamily="34" charset="0"/>
              </a:rPr>
              <a:t> فقط حدث ولادة؟</a:t>
            </a:r>
            <a:endParaRPr lang="en-US" sz="1800" b="1" i="1" dirty="0">
              <a:latin typeface="Arial" charset="0"/>
            </a:endParaRPr>
          </a:p>
        </p:txBody>
      </p:sp>
      <p:sp>
        <p:nvSpPr>
          <p:cNvPr id="26631" name="Text Box 62"/>
          <p:cNvSpPr txBox="1">
            <a:spLocks noChangeArrowheads="1"/>
          </p:cNvSpPr>
          <p:nvPr/>
        </p:nvSpPr>
        <p:spPr bwMode="auto">
          <a:xfrm>
            <a:off x="561975" y="1582738"/>
            <a:ext cx="63658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800" b="1" baseline="-25000" dirty="0">
                <a:latin typeface="Calibri" panose="020F0502020204030204" pitchFamily="34" charset="0"/>
                <a:cs typeface="Calibri" panose="020F0502020204030204" pitchFamily="34" charset="0"/>
              </a:rPr>
              <a:t>في العهد القديم : أكثر من 300 مرجع ممتلئة تحدثت عن يسوع وولادته وصلبه وقدومه</a:t>
            </a:r>
            <a:endParaRPr lang="en-US" sz="1800" b="1" baseline="-25000" dirty="0">
              <a:latin typeface="Calibri" panose="020F0502020204030204" pitchFamily="34" charset="0"/>
              <a:cs typeface="Calibri" panose="020F0502020204030204" pitchFamily="34" charset="0"/>
            </a:endParaRPr>
          </a:p>
        </p:txBody>
      </p:sp>
      <p:sp>
        <p:nvSpPr>
          <p:cNvPr id="26632" name="Text Box 63"/>
          <p:cNvSpPr txBox="1">
            <a:spLocks noChangeArrowheads="1"/>
          </p:cNvSpPr>
          <p:nvPr/>
        </p:nvSpPr>
        <p:spPr bwMode="auto">
          <a:xfrm>
            <a:off x="690563" y="2417763"/>
            <a:ext cx="59150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800" b="1" baseline="-25000" dirty="0">
                <a:latin typeface="Arial" panose="020B0604020202020204" pitchFamily="34" charset="0"/>
                <a:cs typeface="Arial" panose="020B0604020202020204" pitchFamily="34" charset="0"/>
              </a:rPr>
              <a:t>ما هي فرص 8 تنبؤات يتم الوفاء بها في حياة أي فرد واحد بين وقت سابق و الان؟</a:t>
            </a:r>
            <a:endParaRPr lang="en-US" sz="1800" b="1" baseline="-25000" dirty="0">
              <a:latin typeface="Arial" panose="020B0604020202020204" pitchFamily="34" charset="0"/>
              <a:cs typeface="Arial" panose="020B0604020202020204" pitchFamily="34" charset="0"/>
            </a:endParaRPr>
          </a:p>
        </p:txBody>
      </p:sp>
      <p:sp>
        <p:nvSpPr>
          <p:cNvPr id="26633" name="Text Box 64"/>
          <p:cNvSpPr txBox="1">
            <a:spLocks noChangeArrowheads="1"/>
          </p:cNvSpPr>
          <p:nvPr/>
        </p:nvSpPr>
        <p:spPr bwMode="auto">
          <a:xfrm>
            <a:off x="901700" y="3227388"/>
            <a:ext cx="5915025"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i="1" baseline="-25000" dirty="0">
                <a:latin typeface="Calibri" panose="020F0502020204030204" pitchFamily="34" charset="0"/>
                <a:cs typeface="Calibri" panose="020F0502020204030204" pitchFamily="34" charset="0"/>
              </a:rPr>
              <a:t>الجواب</a:t>
            </a:r>
            <a:r>
              <a:rPr lang="en-US" sz="2000" b="1" i="1" baseline="-25000" dirty="0">
                <a:latin typeface="Comic Sans MS" charset="0"/>
              </a:rPr>
              <a:t>:</a:t>
            </a:r>
            <a:r>
              <a:rPr lang="ar-JO" sz="2000" b="1" i="1" baseline="-25000" dirty="0">
                <a:latin typeface="Arial" panose="020B0604020202020204" pitchFamily="34" charset="0"/>
                <a:cs typeface="Arial" panose="020B0604020202020204" pitchFamily="34" charset="0"/>
              </a:rPr>
              <a:t>فرصة واحدة من بين 100 فرصة في </a:t>
            </a:r>
            <a:r>
              <a:rPr lang="ar-JO" sz="2000" b="1" i="1" baseline="-25000" dirty="0" err="1">
                <a:latin typeface="Arial" panose="020B0604020202020204" pitchFamily="34" charset="0"/>
                <a:cs typeface="Arial" panose="020B0604020202020204" pitchFamily="34" charset="0"/>
              </a:rPr>
              <a:t>كوادريليون</a:t>
            </a:r>
            <a:r>
              <a:rPr lang="ar-JO" sz="2000" b="1" i="1" baseline="-25000" dirty="0">
                <a:latin typeface="Arial" panose="020B0604020202020204" pitchFamily="34" charset="0"/>
                <a:cs typeface="Arial" panose="020B0604020202020204" pitchFamily="34" charset="0"/>
              </a:rPr>
              <a:t> </a:t>
            </a:r>
            <a:r>
              <a:rPr lang="en-US" sz="2000" b="1" i="1" baseline="-25000" dirty="0">
                <a:latin typeface="Comic Sans MS" charset="0"/>
              </a:rPr>
              <a:t>(10 </a:t>
            </a:r>
            <a:r>
              <a:rPr lang="en-US" sz="2000" b="1" i="1" baseline="30000" dirty="0">
                <a:latin typeface="Comic Sans MS" charset="0"/>
              </a:rPr>
              <a:t>17</a:t>
            </a:r>
            <a:r>
              <a:rPr lang="en-US" sz="2000" b="1" i="1" baseline="-25000" dirty="0">
                <a:latin typeface="Comic Sans MS" charset="0"/>
              </a:rPr>
              <a:t>)</a:t>
            </a:r>
          </a:p>
        </p:txBody>
      </p:sp>
      <p:sp>
        <p:nvSpPr>
          <p:cNvPr id="26634" name="Text Box 65"/>
          <p:cNvSpPr txBox="1">
            <a:spLocks noChangeArrowheads="1"/>
          </p:cNvSpPr>
          <p:nvPr/>
        </p:nvSpPr>
        <p:spPr bwMode="auto">
          <a:xfrm>
            <a:off x="931863" y="3420924"/>
            <a:ext cx="5915025"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50000"/>
              </a:lnSpc>
              <a:spcBef>
                <a:spcPct val="50000"/>
              </a:spcBef>
            </a:pPr>
            <a:r>
              <a:rPr lang="en-US" sz="3200" b="1" baseline="-25000" dirty="0">
                <a:latin typeface="Comic Sans MS" charset="0"/>
              </a:rPr>
              <a:t>1:100,000,000,000,000,000</a:t>
            </a:r>
            <a:endParaRPr lang="en-US" sz="3200" baseline="-25000" dirty="0">
              <a:latin typeface="Comic Sans MS" charset="0"/>
            </a:endParaRPr>
          </a:p>
        </p:txBody>
      </p:sp>
      <p:sp>
        <p:nvSpPr>
          <p:cNvPr id="26635" name="Text Box 66"/>
          <p:cNvSpPr txBox="1">
            <a:spLocks noChangeArrowheads="1"/>
          </p:cNvSpPr>
          <p:nvPr/>
        </p:nvSpPr>
        <p:spPr bwMode="auto">
          <a:xfrm>
            <a:off x="741363" y="4041775"/>
            <a:ext cx="591502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aseline="-25000" dirty="0">
                <a:latin typeface="Arial" panose="020B0604020202020204" pitchFamily="34" charset="0"/>
                <a:cs typeface="Arial" panose="020B0604020202020204" pitchFamily="34" charset="0"/>
              </a:rPr>
              <a:t>بعد ذلك ,مع 48 فقط ( من300 ) من التنبؤات يتم الوفاء بها في حياة أي فرد واحد بين حين و الاخر من الان </a:t>
            </a:r>
          </a:p>
          <a:p>
            <a:pPr algn="ctr">
              <a:spcBef>
                <a:spcPct val="50000"/>
              </a:spcBef>
            </a:pPr>
            <a:endParaRPr lang="en-US" sz="2400" baseline="-25000" dirty="0">
              <a:latin typeface="Arial" panose="020B0604020202020204" pitchFamily="34" charset="0"/>
              <a:cs typeface="Arial" panose="020B0604020202020204" pitchFamily="34" charset="0"/>
            </a:endParaRPr>
          </a:p>
        </p:txBody>
      </p:sp>
      <p:sp>
        <p:nvSpPr>
          <p:cNvPr id="26636" name="Text Box 68"/>
          <p:cNvSpPr txBox="1">
            <a:spLocks noChangeArrowheads="1"/>
          </p:cNvSpPr>
          <p:nvPr/>
        </p:nvSpPr>
        <p:spPr bwMode="auto">
          <a:xfrm>
            <a:off x="423469" y="4834570"/>
            <a:ext cx="59150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Calibri" panose="020F0502020204030204" pitchFamily="34" charset="0"/>
                <a:cs typeface="Calibri" panose="020F0502020204030204" pitchFamily="34" charset="0"/>
              </a:rPr>
              <a:t>الجواب: فرصة واحدة ب  </a:t>
            </a:r>
            <a:r>
              <a:rPr lang="en-US" sz="2400" b="1" baseline="-25000" dirty="0">
                <a:latin typeface="Comic Sans MS" charset="0"/>
              </a:rPr>
              <a:t>10</a:t>
            </a:r>
            <a:r>
              <a:rPr lang="en-US" sz="2400" b="1" baseline="30000" dirty="0">
                <a:latin typeface="Comic Sans MS" charset="0"/>
              </a:rPr>
              <a:t>157</a:t>
            </a:r>
            <a:endParaRPr lang="en-US" sz="2400" b="1" baseline="-25000" dirty="0">
              <a:latin typeface="Comic Sans MS" charset="0"/>
            </a:endParaRPr>
          </a:p>
        </p:txBody>
      </p:sp>
      <p:sp>
        <p:nvSpPr>
          <p:cNvPr id="26637" name="AutoShape 70"/>
          <p:cNvSpPr>
            <a:spLocks noChangeArrowheads="1"/>
          </p:cNvSpPr>
          <p:nvPr/>
        </p:nvSpPr>
        <p:spPr bwMode="auto">
          <a:xfrm>
            <a:off x="2413000" y="7077075"/>
            <a:ext cx="622300" cy="420688"/>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lstStyle/>
          <a:p>
            <a:endParaRPr lang="en-US"/>
          </a:p>
        </p:txBody>
      </p:sp>
      <p:sp>
        <p:nvSpPr>
          <p:cNvPr id="26638" name="AutoShape 71"/>
          <p:cNvSpPr>
            <a:spLocks noChangeArrowheads="1"/>
          </p:cNvSpPr>
          <p:nvPr/>
        </p:nvSpPr>
        <p:spPr bwMode="auto">
          <a:xfrm rot="10800000">
            <a:off x="4483100" y="7089775"/>
            <a:ext cx="622300" cy="420688"/>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lstStyle/>
          <a:p>
            <a:endParaRPr lang="en-US"/>
          </a:p>
        </p:txBody>
      </p:sp>
      <p:sp>
        <p:nvSpPr>
          <p:cNvPr id="26639" name="Line 74"/>
          <p:cNvSpPr>
            <a:spLocks noChangeShapeType="1"/>
          </p:cNvSpPr>
          <p:nvPr/>
        </p:nvSpPr>
        <p:spPr bwMode="auto">
          <a:xfrm>
            <a:off x="708025" y="4148138"/>
            <a:ext cx="6188075"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6640" name="Group 79"/>
          <p:cNvGrpSpPr>
            <a:grpSpLocks/>
          </p:cNvGrpSpPr>
          <p:nvPr/>
        </p:nvGrpSpPr>
        <p:grpSpPr bwMode="auto">
          <a:xfrm>
            <a:off x="350838" y="5332413"/>
            <a:ext cx="6888162" cy="1322387"/>
            <a:chOff x="413" y="3319"/>
            <a:chExt cx="4078" cy="833"/>
          </a:xfrm>
        </p:grpSpPr>
        <p:sp>
          <p:nvSpPr>
            <p:cNvPr id="26644" name="Text Box 67"/>
            <p:cNvSpPr txBox="1">
              <a:spLocks noChangeArrowheads="1"/>
            </p:cNvSpPr>
            <p:nvPr/>
          </p:nvSpPr>
          <p:spPr bwMode="auto">
            <a:xfrm>
              <a:off x="413" y="3319"/>
              <a:ext cx="4078" cy="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Comic Sans MS" charset="0"/>
                </a:rPr>
                <a:t>1:10,000,000,000,000,000,000,000,000,000,000,000,000,000, 000,000,000,000,000,000,000,000,000,000,000,000,000,000, 000,000,000,000,000,000,000,000,000,000,000,000,000,000, 000, 000,000,000,000,000,000,000,000,000,000,000</a:t>
              </a:r>
              <a:endParaRPr lang="en-US" sz="2400" baseline="-25000">
                <a:latin typeface="Comic Sans MS" charset="0"/>
              </a:endParaRPr>
            </a:p>
          </p:txBody>
        </p:sp>
        <p:sp>
          <p:nvSpPr>
            <p:cNvPr id="26645" name="Rectangle 78"/>
            <p:cNvSpPr>
              <a:spLocks noChangeArrowheads="1"/>
            </p:cNvSpPr>
            <p:nvPr/>
          </p:nvSpPr>
          <p:spPr bwMode="auto">
            <a:xfrm>
              <a:off x="456" y="3360"/>
              <a:ext cx="3968" cy="792"/>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26641" name="Line 86"/>
          <p:cNvSpPr>
            <a:spLocks noChangeShapeType="1"/>
          </p:cNvSpPr>
          <p:nvPr/>
        </p:nvSpPr>
        <p:spPr bwMode="auto">
          <a:xfrm>
            <a:off x="671513" y="2517775"/>
            <a:ext cx="6188075"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642" name="Line 87"/>
          <p:cNvSpPr>
            <a:spLocks noChangeShapeType="1"/>
          </p:cNvSpPr>
          <p:nvPr/>
        </p:nvSpPr>
        <p:spPr bwMode="auto">
          <a:xfrm>
            <a:off x="658813" y="6873875"/>
            <a:ext cx="6188075"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643" name="Text Box 75"/>
          <p:cNvSpPr txBox="1">
            <a:spLocks noChangeArrowheads="1"/>
          </p:cNvSpPr>
          <p:nvPr/>
        </p:nvSpPr>
        <p:spPr bwMode="auto">
          <a:xfrm>
            <a:off x="508000" y="8216900"/>
            <a:ext cx="6629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a:latin typeface="Comic Sans MS" charset="0"/>
              </a:rPr>
              <a:t>*Source:  Josh McDowell, </a:t>
            </a:r>
            <a:r>
              <a:rPr lang="en-US" sz="1400" i="1">
                <a:latin typeface="Comic Sans MS" charset="0"/>
              </a:rPr>
              <a:t>Evidence That Demands A Verdict, </a:t>
            </a:r>
            <a:r>
              <a:rPr lang="en-US" sz="1400">
                <a:latin typeface="Comic Sans MS" charset="0"/>
              </a:rPr>
              <a:t>1972, p. 175;</a:t>
            </a:r>
            <a:r>
              <a:rPr lang="en-US" sz="1400" i="1">
                <a:latin typeface="Comic Sans MS" charset="0"/>
              </a:rPr>
              <a:t> </a:t>
            </a:r>
            <a:br>
              <a:rPr lang="en-US" sz="1400" i="1">
                <a:latin typeface="Comic Sans MS" charset="0"/>
              </a:rPr>
            </a:br>
            <a:r>
              <a:rPr lang="en-US" sz="1400" i="1">
                <a:latin typeface="Comic Sans MS" charset="0"/>
              </a:rPr>
              <a:t>  </a:t>
            </a:r>
            <a:r>
              <a:rPr lang="en-US" sz="1400">
                <a:latin typeface="Comic Sans MS" charset="0"/>
              </a:rPr>
              <a:t>Peter Stoner,</a:t>
            </a:r>
            <a:r>
              <a:rPr lang="en-US" sz="1400" i="1">
                <a:latin typeface="Comic Sans MS" charset="0"/>
              </a:rPr>
              <a:t> Science Speaks, </a:t>
            </a:r>
            <a:r>
              <a:rPr lang="en-US" sz="1400">
                <a:latin typeface="Comic Sans MS" charset="0"/>
              </a:rPr>
              <a:t>Moody Press, 1963</a:t>
            </a:r>
            <a:r>
              <a:rPr lang="en-US" sz="1200">
                <a:latin typeface="Comic Sans MS" charset="0"/>
              </a:rPr>
              <a: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6580188" y="87313"/>
            <a:ext cx="75406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18</a:t>
            </a:r>
          </a:p>
        </p:txBody>
      </p:sp>
      <p:sp>
        <p:nvSpPr>
          <p:cNvPr id="27650" name="Text Box 3"/>
          <p:cNvSpPr txBox="1">
            <a:spLocks noChangeArrowheads="1"/>
          </p:cNvSpPr>
          <p:nvPr/>
        </p:nvSpPr>
        <p:spPr bwMode="auto">
          <a:xfrm>
            <a:off x="1174750" y="969963"/>
            <a:ext cx="63690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600" b="1" i="1" dirty="0">
                <a:latin typeface="Comic Sans MS" charset="0"/>
              </a:rPr>
              <a:t> </a:t>
            </a:r>
            <a:r>
              <a:rPr lang="ja-JP" altLang="en-US" sz="3600" b="1" i="1" dirty="0">
                <a:latin typeface="Comic Sans MS" charset="0"/>
              </a:rPr>
              <a:t>“</a:t>
            </a:r>
            <a:r>
              <a:rPr lang="ar-JO" altLang="ja-JP" sz="3600" b="1" i="1" dirty="0">
                <a:latin typeface="Calibri" panose="020F0502020204030204" pitchFamily="34" charset="0"/>
                <a:cs typeface="Calibri" panose="020F0502020204030204" pitchFamily="34" charset="0"/>
              </a:rPr>
              <a:t>مفتوح</a:t>
            </a:r>
            <a:r>
              <a:rPr lang="ja-JP" altLang="en-US" sz="3600" b="1" i="1" dirty="0">
                <a:latin typeface="Comic Sans MS" charset="0"/>
              </a:rPr>
              <a:t>”</a:t>
            </a:r>
            <a:r>
              <a:rPr lang="en-US" altLang="ja-JP" sz="3600" b="1" i="1" dirty="0">
                <a:latin typeface="Comic Sans MS" charset="0"/>
              </a:rPr>
              <a:t> </a:t>
            </a:r>
            <a:r>
              <a:rPr lang="ar-JO" altLang="ja-JP" sz="3600" b="1" i="1" dirty="0">
                <a:latin typeface="Calibri" panose="020F0502020204030204" pitchFamily="34" charset="0"/>
                <a:cs typeface="Calibri" panose="020F0502020204030204" pitchFamily="34" charset="0"/>
              </a:rPr>
              <a:t>الكتاب المقدس</a:t>
            </a:r>
            <a:endParaRPr lang="en-US" sz="3600" b="1" i="1" dirty="0">
              <a:latin typeface="Calibri" panose="020F0502020204030204" pitchFamily="34" charset="0"/>
              <a:cs typeface="Calibri" panose="020F0502020204030204" pitchFamily="34" charset="0"/>
            </a:endParaRPr>
          </a:p>
        </p:txBody>
      </p:sp>
      <p:sp>
        <p:nvSpPr>
          <p:cNvPr id="27651" name="Text Box 4"/>
          <p:cNvSpPr txBox="1">
            <a:spLocks noChangeArrowheads="1"/>
          </p:cNvSpPr>
          <p:nvPr/>
        </p:nvSpPr>
        <p:spPr bwMode="auto">
          <a:xfrm>
            <a:off x="215900" y="6507163"/>
            <a:ext cx="7026275"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i="1" dirty="0">
                <a:latin typeface="Microsoft Sans Serif" panose="020B0604020202020204" pitchFamily="34" charset="0"/>
                <a:ea typeface="Microsoft Sans Serif" panose="020B0604020202020204" pitchFamily="34" charset="0"/>
                <a:cs typeface="Microsoft Sans Serif" panose="020B0604020202020204" pitchFamily="34" charset="0"/>
              </a:rPr>
              <a:t>المتوازيات الوظيفية للعهدين القديم و الجديد</a:t>
            </a:r>
            <a:r>
              <a:rPr lang="en-US" sz="2000" b="1" i="1" dirty="0">
                <a:latin typeface="Helvetica" charset="0"/>
              </a:rPr>
              <a:t>:</a:t>
            </a:r>
            <a:br>
              <a:rPr lang="en-US" sz="2000" b="1" i="1" dirty="0">
                <a:latin typeface="Helvetica" charset="0"/>
              </a:rPr>
            </a:br>
            <a:r>
              <a:rPr lang="ar-JO" sz="1400" b="1" u="sng"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الناموس</a:t>
            </a:r>
            <a:r>
              <a:rPr lang="en-US" sz="1400" b="1" dirty="0">
                <a:latin typeface="Helvetica" charset="0"/>
              </a:rPr>
              <a:t> (1)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و</a:t>
            </a:r>
            <a:r>
              <a:rPr lang="en-US" sz="1400" b="1" dirty="0">
                <a:latin typeface="Helvetica" charset="0"/>
              </a:rPr>
              <a:t> </a:t>
            </a:r>
            <a:r>
              <a:rPr lang="ar-JO" sz="1400" b="1" u="sng"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الأناجيل</a:t>
            </a:r>
            <a:r>
              <a:rPr lang="en-US" sz="1400" b="1" dirty="0">
                <a:latin typeface="Helvetica" charset="0"/>
              </a:rPr>
              <a:t> (5)</a:t>
            </a:r>
            <a:br>
              <a:rPr lang="en-US" sz="1400" b="1" dirty="0">
                <a:latin typeface="Helvetica" charset="0"/>
              </a:rPr>
            </a:br>
            <a:r>
              <a:rPr lang="ar-JO" sz="1400" b="1" dirty="0">
                <a:latin typeface="Arial" panose="020B0604020202020204" pitchFamily="34" charset="0"/>
                <a:cs typeface="Arial" panose="020B0604020202020204" pitchFamily="34" charset="0"/>
              </a:rPr>
              <a:t>تداعيات تاريخية ناتجت</a:t>
            </a:r>
            <a:r>
              <a:rPr lang="en-US" sz="1400" b="1" dirty="0">
                <a:latin typeface="Helvetica" charset="0"/>
              </a:rPr>
              <a:t>,</a:t>
            </a:r>
            <a:br>
              <a:rPr lang="en-US" sz="1400" b="1" dirty="0">
                <a:latin typeface="Helvetica" charset="0"/>
              </a:rPr>
            </a:br>
            <a:r>
              <a:rPr lang="ar-JO" sz="1400" b="1" u="sng"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الأسفار التاريخية</a:t>
            </a:r>
            <a:r>
              <a:rPr lang="en-US" sz="1400" b="1" dirty="0">
                <a:latin typeface="Helvetica" charset="0"/>
              </a:rPr>
              <a:t> (2) </a:t>
            </a:r>
            <a:r>
              <a:rPr lang="ar-JO" sz="1400" b="1" u="sng"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وسفر أعمال الرسل</a:t>
            </a:r>
            <a:r>
              <a:rPr lang="en-US" sz="1400" b="1" dirty="0">
                <a:latin typeface="Helvetica" charset="0"/>
              </a:rPr>
              <a:t> (6); </a:t>
            </a:r>
            <a:br>
              <a:rPr lang="en-US" sz="1400" b="1" dirty="0">
                <a:latin typeface="Helvetica" charset="0"/>
              </a:rPr>
            </a:b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التي أبرزت لنا التطورات الحضارية</a:t>
            </a:r>
            <a:r>
              <a:rPr lang="en-US" sz="1400" b="1" dirty="0">
                <a:latin typeface="Helvetica" charset="0"/>
              </a:rPr>
              <a:t>; </a:t>
            </a:r>
            <a:br>
              <a:rPr lang="en-US" sz="1400" b="1" dirty="0">
                <a:latin typeface="Helvetica" charset="0"/>
              </a:rPr>
            </a:b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التي نتج عنها كتابات</a:t>
            </a:r>
            <a:r>
              <a:rPr lang="en-US" sz="1400" b="1" dirty="0">
                <a:latin typeface="Helvetica" charset="0"/>
              </a:rPr>
              <a:t>; </a:t>
            </a:r>
            <a:br>
              <a:rPr lang="en-US" sz="1400" b="1" dirty="0">
                <a:latin typeface="Helvetica" charset="0"/>
              </a:rPr>
            </a:br>
            <a:r>
              <a:rPr lang="ar-JO" sz="1400" b="1" u="sng" dirty="0">
                <a:solidFill>
                  <a:srgbClr val="E32434"/>
                </a:solidFill>
                <a:latin typeface="Arial" panose="020B0604020202020204" pitchFamily="34" charset="0"/>
                <a:cs typeface="Arial" panose="020B0604020202020204" pitchFamily="34" charset="0"/>
              </a:rPr>
              <a:t>الكتابات</a:t>
            </a:r>
            <a:r>
              <a:rPr lang="en-US" sz="1400" b="1" dirty="0">
                <a:latin typeface="Helvetica" charset="0"/>
              </a:rPr>
              <a:t> (3) </a:t>
            </a:r>
            <a:r>
              <a:rPr lang="ar-JO" sz="1400" b="1" dirty="0">
                <a:latin typeface="Arial" panose="020B0604020202020204" pitchFamily="34" charset="0"/>
                <a:cs typeface="Arial" panose="020B0604020202020204" pitchFamily="34" charset="0"/>
              </a:rPr>
              <a:t>و</a:t>
            </a:r>
            <a:r>
              <a:rPr lang="ar-JO" sz="1400" b="1" u="sng" dirty="0">
                <a:solidFill>
                  <a:srgbClr val="E32434"/>
                </a:solidFill>
                <a:latin typeface="Arial" panose="020B0604020202020204" pitchFamily="34" charset="0"/>
                <a:cs typeface="Arial" panose="020B0604020202020204" pitchFamily="34" charset="0"/>
              </a:rPr>
              <a:t>الرسائل البوليصية</a:t>
            </a:r>
            <a:r>
              <a:rPr lang="en-US" sz="1400" b="1" dirty="0">
                <a:latin typeface="Helvetica" charset="0"/>
              </a:rPr>
              <a:t>7), </a:t>
            </a:r>
            <a:br>
              <a:rPr lang="en-US" sz="1400" b="1" dirty="0">
                <a:latin typeface="Helvetica" charset="0"/>
              </a:rPr>
            </a:br>
            <a:r>
              <a:rPr lang="ar-JO" sz="1400" b="1" dirty="0">
                <a:latin typeface="Arial" panose="020B0604020202020204" pitchFamily="34" charset="0"/>
                <a:cs typeface="Arial" panose="020B0604020202020204" pitchFamily="34" charset="0"/>
              </a:rPr>
              <a:t>تاركين هذين الجزئين الفريدين لكتابنا المقدس</a:t>
            </a:r>
            <a:r>
              <a:rPr lang="en-US" sz="1400" b="1" dirty="0">
                <a:latin typeface="Helvetica" charset="0"/>
              </a:rPr>
              <a:t>, </a:t>
            </a:r>
            <a:br>
              <a:rPr lang="en-US" sz="1400" b="1" dirty="0">
                <a:latin typeface="Helvetica" charset="0"/>
              </a:rPr>
            </a:br>
            <a:r>
              <a:rPr lang="ar-JO" sz="1400" b="1" u="sng" dirty="0">
                <a:solidFill>
                  <a:srgbClr val="E32434"/>
                </a:solidFill>
                <a:latin typeface="Arial" panose="020B0604020202020204" pitchFamily="34" charset="0"/>
                <a:cs typeface="Arial" panose="020B0604020202020204" pitchFamily="34" charset="0"/>
              </a:rPr>
              <a:t>النبوات</a:t>
            </a:r>
            <a:r>
              <a:rPr lang="en-US" sz="1400" b="1" dirty="0">
                <a:latin typeface="Helvetica" charset="0"/>
              </a:rPr>
              <a:t> (4) </a:t>
            </a:r>
            <a:r>
              <a:rPr lang="ar-JO" sz="1400" b="1" dirty="0">
                <a:latin typeface="Arial" panose="020B0604020202020204" pitchFamily="34" charset="0"/>
                <a:cs typeface="Arial" panose="020B0604020202020204" pitchFamily="34" charset="0"/>
              </a:rPr>
              <a:t>و</a:t>
            </a:r>
            <a:r>
              <a:rPr lang="en-US" sz="1400" b="1" dirty="0">
                <a:latin typeface="Helvetica" charset="0"/>
              </a:rPr>
              <a:t> </a:t>
            </a:r>
            <a:r>
              <a:rPr lang="ar-JO" sz="1400" b="1" u="sng" dirty="0">
                <a:solidFill>
                  <a:srgbClr val="E32434"/>
                </a:solidFill>
                <a:latin typeface="Arial" panose="020B0604020202020204" pitchFamily="34" charset="0"/>
                <a:cs typeface="Arial" panose="020B0604020202020204" pitchFamily="34" charset="0"/>
              </a:rPr>
              <a:t>سفر الرؤيا</a:t>
            </a:r>
            <a:r>
              <a:rPr lang="en-US" sz="1400" b="1" dirty="0">
                <a:latin typeface="Helvetica" charset="0"/>
              </a:rPr>
              <a:t>(8).</a:t>
            </a:r>
          </a:p>
        </p:txBody>
      </p:sp>
      <p:sp>
        <p:nvSpPr>
          <p:cNvPr id="27652" name="Rectangle 5"/>
          <p:cNvSpPr>
            <a:spLocks noChangeArrowheads="1"/>
          </p:cNvSpPr>
          <p:nvPr/>
        </p:nvSpPr>
        <p:spPr bwMode="auto">
          <a:xfrm>
            <a:off x="2478088" y="6192838"/>
            <a:ext cx="2608262" cy="38258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27653"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7654" name="Rectangle 7"/>
          <p:cNvSpPr>
            <a:spLocks noChangeArrowheads="1"/>
          </p:cNvSpPr>
          <p:nvPr/>
        </p:nvSpPr>
        <p:spPr bwMode="auto">
          <a:xfrm>
            <a:off x="3665538" y="5640388"/>
            <a:ext cx="1830387" cy="6127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7655" name="Rectangle 8"/>
          <p:cNvSpPr>
            <a:spLocks noChangeArrowheads="1"/>
          </p:cNvSpPr>
          <p:nvPr/>
        </p:nvSpPr>
        <p:spPr bwMode="auto">
          <a:xfrm>
            <a:off x="4016375" y="2268538"/>
            <a:ext cx="290513" cy="43815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7656" name="Oval 9"/>
          <p:cNvSpPr>
            <a:spLocks noChangeArrowheads="1"/>
          </p:cNvSpPr>
          <p:nvPr/>
        </p:nvSpPr>
        <p:spPr bwMode="auto">
          <a:xfrm>
            <a:off x="4114800" y="2457450"/>
            <a:ext cx="303213" cy="454025"/>
          </a:xfrm>
          <a:prstGeom prst="ellipse">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7657" name="Rectangle 10"/>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p:spPr>
        <p:txBody>
          <a:bodyPr wrap="none" anchor="ctr"/>
          <a:lstStyle/>
          <a:p>
            <a:endParaRPr lang="en-US"/>
          </a:p>
        </p:txBody>
      </p:sp>
      <p:sp>
        <p:nvSpPr>
          <p:cNvPr id="27658" name="Rectangle 11"/>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27659" name="Line 12"/>
          <p:cNvSpPr>
            <a:spLocks noChangeShapeType="1"/>
          </p:cNvSpPr>
          <p:nvPr/>
        </p:nvSpPr>
        <p:spPr bwMode="auto">
          <a:xfrm>
            <a:off x="989013" y="2570163"/>
            <a:ext cx="156051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60" name="Line 13"/>
          <p:cNvSpPr>
            <a:spLocks noChangeShapeType="1"/>
          </p:cNvSpPr>
          <p:nvPr/>
        </p:nvSpPr>
        <p:spPr bwMode="auto">
          <a:xfrm>
            <a:off x="2895600" y="2338388"/>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61" name="Line 14"/>
          <p:cNvSpPr>
            <a:spLocks noChangeShapeType="1"/>
          </p:cNvSpPr>
          <p:nvPr/>
        </p:nvSpPr>
        <p:spPr bwMode="auto">
          <a:xfrm>
            <a:off x="2870200" y="2932113"/>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62" name="Rectangle 15"/>
          <p:cNvSpPr>
            <a:spLocks noChangeArrowheads="1"/>
          </p:cNvSpPr>
          <p:nvPr/>
        </p:nvSpPr>
        <p:spPr bwMode="auto">
          <a:xfrm>
            <a:off x="3109913" y="2432050"/>
            <a:ext cx="1287462" cy="274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ar-JO" sz="1200" b="1" dirty="0">
                <a:latin typeface="Tahoma" panose="020B0604030504040204" pitchFamily="34" charset="0"/>
                <a:ea typeface="Tahoma" panose="020B0604030504040204" pitchFamily="34" charset="0"/>
                <a:cs typeface="Tahoma" panose="020B0604030504040204" pitchFamily="34" charset="0"/>
              </a:rPr>
              <a:t>فكرة واحدة</a:t>
            </a:r>
            <a:r>
              <a:rPr lang="en-US" sz="1200" b="1" dirty="0">
                <a:latin typeface="Times" charset="0"/>
              </a:rPr>
              <a:t>:</a:t>
            </a:r>
          </a:p>
        </p:txBody>
      </p:sp>
      <p:sp>
        <p:nvSpPr>
          <p:cNvPr id="27663" name="Line 16"/>
          <p:cNvSpPr>
            <a:spLocks noChangeShapeType="1"/>
          </p:cNvSpPr>
          <p:nvPr/>
        </p:nvSpPr>
        <p:spPr bwMode="auto">
          <a:xfrm>
            <a:off x="5545138" y="2598738"/>
            <a:ext cx="139065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64" name="Line 17"/>
          <p:cNvSpPr>
            <a:spLocks noChangeShapeType="1"/>
          </p:cNvSpPr>
          <p:nvPr/>
        </p:nvSpPr>
        <p:spPr bwMode="auto">
          <a:xfrm>
            <a:off x="890588" y="3227388"/>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65" name="Line 18"/>
          <p:cNvSpPr>
            <a:spLocks noChangeShapeType="1"/>
          </p:cNvSpPr>
          <p:nvPr/>
        </p:nvSpPr>
        <p:spPr bwMode="auto">
          <a:xfrm>
            <a:off x="5651500" y="3190875"/>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66" name="Line 19"/>
          <p:cNvSpPr>
            <a:spLocks noChangeShapeType="1"/>
          </p:cNvSpPr>
          <p:nvPr/>
        </p:nvSpPr>
        <p:spPr bwMode="auto">
          <a:xfrm>
            <a:off x="628650" y="3629025"/>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67" name="Line 20"/>
          <p:cNvSpPr>
            <a:spLocks noChangeShapeType="1"/>
          </p:cNvSpPr>
          <p:nvPr/>
        </p:nvSpPr>
        <p:spPr bwMode="auto">
          <a:xfrm>
            <a:off x="5748338" y="3594100"/>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68" name="Line 21"/>
          <p:cNvSpPr>
            <a:spLocks noChangeShapeType="1"/>
          </p:cNvSpPr>
          <p:nvPr/>
        </p:nvSpPr>
        <p:spPr bwMode="auto">
          <a:xfrm>
            <a:off x="525463" y="4213225"/>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69" name="Line 22"/>
          <p:cNvSpPr>
            <a:spLocks noChangeShapeType="1"/>
          </p:cNvSpPr>
          <p:nvPr/>
        </p:nvSpPr>
        <p:spPr bwMode="auto">
          <a:xfrm>
            <a:off x="5864225" y="4170363"/>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70" name="Line 23"/>
          <p:cNvSpPr>
            <a:spLocks noChangeShapeType="1"/>
          </p:cNvSpPr>
          <p:nvPr/>
        </p:nvSpPr>
        <p:spPr bwMode="auto">
          <a:xfrm>
            <a:off x="968375" y="5803900"/>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71" name="Line 24"/>
          <p:cNvSpPr>
            <a:spLocks noChangeShapeType="1"/>
          </p:cNvSpPr>
          <p:nvPr/>
        </p:nvSpPr>
        <p:spPr bwMode="auto">
          <a:xfrm>
            <a:off x="5786438" y="5884863"/>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72" name="Line 25"/>
          <p:cNvSpPr>
            <a:spLocks noChangeShapeType="1"/>
          </p:cNvSpPr>
          <p:nvPr/>
        </p:nvSpPr>
        <p:spPr bwMode="auto">
          <a:xfrm>
            <a:off x="2049463" y="6259513"/>
            <a:ext cx="12319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73" name="Rectangle 26"/>
          <p:cNvSpPr>
            <a:spLocks noChangeArrowheads="1"/>
          </p:cNvSpPr>
          <p:nvPr/>
        </p:nvSpPr>
        <p:spPr bwMode="auto">
          <a:xfrm>
            <a:off x="336550" y="2378075"/>
            <a:ext cx="7810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D(OT)</a:t>
            </a:r>
          </a:p>
        </p:txBody>
      </p:sp>
      <p:sp>
        <p:nvSpPr>
          <p:cNvPr id="27674" name="Rectangle 27"/>
          <p:cNvSpPr>
            <a:spLocks noChangeArrowheads="1"/>
          </p:cNvSpPr>
          <p:nvPr/>
        </p:nvSpPr>
        <p:spPr bwMode="auto">
          <a:xfrm>
            <a:off x="4865688" y="2382838"/>
            <a:ext cx="7620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D(NT)</a:t>
            </a:r>
          </a:p>
        </p:txBody>
      </p:sp>
      <p:sp>
        <p:nvSpPr>
          <p:cNvPr id="27675" name="Rectangle 28"/>
          <p:cNvSpPr>
            <a:spLocks noChangeArrowheads="1"/>
          </p:cNvSpPr>
          <p:nvPr/>
        </p:nvSpPr>
        <p:spPr bwMode="auto">
          <a:xfrm>
            <a:off x="2663825" y="1793875"/>
            <a:ext cx="219075"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A</a:t>
            </a:r>
          </a:p>
        </p:txBody>
      </p:sp>
      <p:sp>
        <p:nvSpPr>
          <p:cNvPr id="27676" name="Rectangle 29"/>
          <p:cNvSpPr>
            <a:spLocks noChangeArrowheads="1"/>
          </p:cNvSpPr>
          <p:nvPr/>
        </p:nvSpPr>
        <p:spPr bwMode="auto">
          <a:xfrm>
            <a:off x="2663825" y="2132013"/>
            <a:ext cx="2413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B</a:t>
            </a:r>
          </a:p>
        </p:txBody>
      </p:sp>
      <p:sp>
        <p:nvSpPr>
          <p:cNvPr id="27677" name="Rectangle 30"/>
          <p:cNvSpPr>
            <a:spLocks noChangeArrowheads="1"/>
          </p:cNvSpPr>
          <p:nvPr/>
        </p:nvSpPr>
        <p:spPr bwMode="auto">
          <a:xfrm>
            <a:off x="2660650" y="2409825"/>
            <a:ext cx="231775"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C</a:t>
            </a:r>
          </a:p>
        </p:txBody>
      </p:sp>
      <p:sp>
        <p:nvSpPr>
          <p:cNvPr id="27678" name="Rectangle 31"/>
          <p:cNvSpPr>
            <a:spLocks noChangeArrowheads="1"/>
          </p:cNvSpPr>
          <p:nvPr/>
        </p:nvSpPr>
        <p:spPr bwMode="auto">
          <a:xfrm>
            <a:off x="274638" y="2965450"/>
            <a:ext cx="860425"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E(OT)</a:t>
            </a:r>
          </a:p>
        </p:txBody>
      </p:sp>
      <p:sp>
        <p:nvSpPr>
          <p:cNvPr id="27679" name="Rectangle 32"/>
          <p:cNvSpPr>
            <a:spLocks noChangeArrowheads="1"/>
          </p:cNvSpPr>
          <p:nvPr/>
        </p:nvSpPr>
        <p:spPr bwMode="auto">
          <a:xfrm>
            <a:off x="5043488" y="2949575"/>
            <a:ext cx="8445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E(NT)</a:t>
            </a:r>
          </a:p>
        </p:txBody>
      </p:sp>
      <p:sp>
        <p:nvSpPr>
          <p:cNvPr id="27680" name="Rectangle 33"/>
          <p:cNvSpPr>
            <a:spLocks noChangeArrowheads="1"/>
          </p:cNvSpPr>
          <p:nvPr/>
        </p:nvSpPr>
        <p:spPr bwMode="auto">
          <a:xfrm>
            <a:off x="5135563" y="3348038"/>
            <a:ext cx="881062"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F(NT)</a:t>
            </a:r>
          </a:p>
        </p:txBody>
      </p:sp>
      <p:sp>
        <p:nvSpPr>
          <p:cNvPr id="27681" name="Rectangle 34"/>
          <p:cNvSpPr>
            <a:spLocks noChangeArrowheads="1"/>
          </p:cNvSpPr>
          <p:nvPr/>
        </p:nvSpPr>
        <p:spPr bwMode="auto">
          <a:xfrm>
            <a:off x="5254625" y="3973513"/>
            <a:ext cx="881063"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G(NT)</a:t>
            </a:r>
          </a:p>
        </p:txBody>
      </p:sp>
      <p:sp>
        <p:nvSpPr>
          <p:cNvPr id="27682" name="Rectangle 35"/>
          <p:cNvSpPr>
            <a:spLocks noChangeArrowheads="1"/>
          </p:cNvSpPr>
          <p:nvPr/>
        </p:nvSpPr>
        <p:spPr bwMode="auto">
          <a:xfrm>
            <a:off x="284163" y="3376613"/>
            <a:ext cx="827087"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F(OT)</a:t>
            </a:r>
          </a:p>
        </p:txBody>
      </p:sp>
      <p:sp>
        <p:nvSpPr>
          <p:cNvPr id="27683" name="Rectangle 36"/>
          <p:cNvSpPr>
            <a:spLocks noChangeArrowheads="1"/>
          </p:cNvSpPr>
          <p:nvPr/>
        </p:nvSpPr>
        <p:spPr bwMode="auto">
          <a:xfrm>
            <a:off x="263525" y="3944938"/>
            <a:ext cx="795338"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G(OT)</a:t>
            </a:r>
          </a:p>
        </p:txBody>
      </p:sp>
      <p:sp>
        <p:nvSpPr>
          <p:cNvPr id="27684" name="Rectangle 37"/>
          <p:cNvSpPr>
            <a:spLocks noChangeArrowheads="1"/>
          </p:cNvSpPr>
          <p:nvPr/>
        </p:nvSpPr>
        <p:spPr bwMode="auto">
          <a:xfrm>
            <a:off x="315913" y="5599113"/>
            <a:ext cx="8445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H(OT)</a:t>
            </a:r>
          </a:p>
        </p:txBody>
      </p:sp>
      <p:sp>
        <p:nvSpPr>
          <p:cNvPr id="27685" name="Rectangle 38"/>
          <p:cNvSpPr>
            <a:spLocks noChangeArrowheads="1"/>
          </p:cNvSpPr>
          <p:nvPr/>
        </p:nvSpPr>
        <p:spPr bwMode="auto">
          <a:xfrm>
            <a:off x="5513388" y="5632450"/>
            <a:ext cx="912812"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H(NT)</a:t>
            </a:r>
          </a:p>
        </p:txBody>
      </p:sp>
      <p:sp>
        <p:nvSpPr>
          <p:cNvPr id="27686" name="Rectangle 39"/>
          <p:cNvSpPr>
            <a:spLocks noChangeArrowheads="1"/>
          </p:cNvSpPr>
          <p:nvPr/>
        </p:nvSpPr>
        <p:spPr bwMode="auto">
          <a:xfrm>
            <a:off x="1724025" y="5997575"/>
            <a:ext cx="9461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I(OT)</a:t>
            </a:r>
          </a:p>
        </p:txBody>
      </p:sp>
      <p:sp>
        <p:nvSpPr>
          <p:cNvPr id="27687" name="Rectangle 40"/>
          <p:cNvSpPr>
            <a:spLocks noChangeArrowheads="1"/>
          </p:cNvSpPr>
          <p:nvPr/>
        </p:nvSpPr>
        <p:spPr bwMode="auto">
          <a:xfrm>
            <a:off x="3681413" y="5800725"/>
            <a:ext cx="258762"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J</a:t>
            </a:r>
          </a:p>
        </p:txBody>
      </p:sp>
      <p:sp>
        <p:nvSpPr>
          <p:cNvPr id="27688" name="Line 41"/>
          <p:cNvSpPr>
            <a:spLocks noChangeShapeType="1"/>
          </p:cNvSpPr>
          <p:nvPr/>
        </p:nvSpPr>
        <p:spPr bwMode="auto">
          <a:xfrm>
            <a:off x="1866900" y="5260975"/>
            <a:ext cx="1117600" cy="4921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89" name="Line 42"/>
          <p:cNvSpPr>
            <a:spLocks noChangeShapeType="1"/>
          </p:cNvSpPr>
          <p:nvPr/>
        </p:nvSpPr>
        <p:spPr bwMode="auto">
          <a:xfrm>
            <a:off x="2068513" y="4681538"/>
            <a:ext cx="1035050" cy="3937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90" name="Line 43"/>
          <p:cNvSpPr>
            <a:spLocks noChangeShapeType="1"/>
          </p:cNvSpPr>
          <p:nvPr/>
        </p:nvSpPr>
        <p:spPr bwMode="auto">
          <a:xfrm>
            <a:off x="2530475" y="4124325"/>
            <a:ext cx="774700" cy="8397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91" name="Line 44"/>
          <p:cNvSpPr>
            <a:spLocks noChangeShapeType="1"/>
          </p:cNvSpPr>
          <p:nvPr/>
        </p:nvSpPr>
        <p:spPr bwMode="auto">
          <a:xfrm>
            <a:off x="3300413" y="3856038"/>
            <a:ext cx="300037" cy="11636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92" name="Line 45"/>
          <p:cNvSpPr>
            <a:spLocks noChangeShapeType="1"/>
          </p:cNvSpPr>
          <p:nvPr/>
        </p:nvSpPr>
        <p:spPr bwMode="auto">
          <a:xfrm flipH="1">
            <a:off x="3976688" y="4100513"/>
            <a:ext cx="639762" cy="7620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93" name="Line 46"/>
          <p:cNvSpPr>
            <a:spLocks noChangeShapeType="1"/>
          </p:cNvSpPr>
          <p:nvPr/>
        </p:nvSpPr>
        <p:spPr bwMode="auto">
          <a:xfrm flipH="1">
            <a:off x="4165600" y="4391025"/>
            <a:ext cx="865188" cy="5730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94" name="Line 47"/>
          <p:cNvSpPr>
            <a:spLocks noChangeShapeType="1"/>
          </p:cNvSpPr>
          <p:nvPr/>
        </p:nvSpPr>
        <p:spPr bwMode="auto">
          <a:xfrm flipV="1">
            <a:off x="4235450" y="4927600"/>
            <a:ext cx="1223963" cy="2571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95" name="Line 48"/>
          <p:cNvSpPr>
            <a:spLocks noChangeShapeType="1"/>
          </p:cNvSpPr>
          <p:nvPr/>
        </p:nvSpPr>
        <p:spPr bwMode="auto">
          <a:xfrm flipV="1">
            <a:off x="4365625" y="5356225"/>
            <a:ext cx="1090613" cy="158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96" name="Freeform 49"/>
          <p:cNvSpPr>
            <a:spLocks/>
          </p:cNvSpPr>
          <p:nvPr/>
        </p:nvSpPr>
        <p:spPr bwMode="auto">
          <a:xfrm>
            <a:off x="1211263" y="5376863"/>
            <a:ext cx="117475" cy="101600"/>
          </a:xfrm>
          <a:custGeom>
            <a:avLst/>
            <a:gdLst>
              <a:gd name="T0" fmla="*/ 2147483647 w 97"/>
              <a:gd name="T1" fmla="*/ 2147483647 h 89"/>
              <a:gd name="T2" fmla="*/ 2147483647 w 97"/>
              <a:gd name="T3" fmla="*/ 2147483647 h 89"/>
              <a:gd name="T4" fmla="*/ 2147483647 w 97"/>
              <a:gd name="T5" fmla="*/ 2147483647 h 89"/>
              <a:gd name="T6" fmla="*/ 2147483647 w 97"/>
              <a:gd name="T7" fmla="*/ 2147483647 h 89"/>
              <a:gd name="T8" fmla="*/ 2147483647 w 97"/>
              <a:gd name="T9" fmla="*/ 2147483647 h 89"/>
              <a:gd name="T10" fmla="*/ 2147483647 w 97"/>
              <a:gd name="T11" fmla="*/ 2147483647 h 89"/>
              <a:gd name="T12" fmla="*/ 2147483647 w 97"/>
              <a:gd name="T13" fmla="*/ 2147483647 h 89"/>
              <a:gd name="T14" fmla="*/ 2147483647 w 97"/>
              <a:gd name="T15" fmla="*/ 2147483647 h 89"/>
              <a:gd name="T16" fmla="*/ 2147483647 w 97"/>
              <a:gd name="T17" fmla="*/ 2147483647 h 89"/>
              <a:gd name="T18" fmla="*/ 2147483647 w 97"/>
              <a:gd name="T19" fmla="*/ 2147483647 h 89"/>
              <a:gd name="T20" fmla="*/ 2147483647 w 97"/>
              <a:gd name="T21" fmla="*/ 2147483647 h 89"/>
              <a:gd name="T22" fmla="*/ 2147483647 w 97"/>
              <a:gd name="T23" fmla="*/ 2147483647 h 89"/>
              <a:gd name="T24" fmla="*/ 2147483647 w 97"/>
              <a:gd name="T25" fmla="*/ 2147483647 h 89"/>
              <a:gd name="T26" fmla="*/ 2147483647 w 97"/>
              <a:gd name="T27" fmla="*/ 2147483647 h 89"/>
              <a:gd name="T28" fmla="*/ 2147483647 w 97"/>
              <a:gd name="T29" fmla="*/ 2147483647 h 89"/>
              <a:gd name="T30" fmla="*/ 2147483647 w 97"/>
              <a:gd name="T31" fmla="*/ 2147483647 h 89"/>
              <a:gd name="T32" fmla="*/ 2147483647 w 97"/>
              <a:gd name="T33" fmla="*/ 2147483647 h 89"/>
              <a:gd name="T34" fmla="*/ 2147483647 w 97"/>
              <a:gd name="T35" fmla="*/ 2147483647 h 89"/>
              <a:gd name="T36" fmla="*/ 2147483647 w 97"/>
              <a:gd name="T37" fmla="*/ 2147483647 h 89"/>
              <a:gd name="T38" fmla="*/ 2147483647 w 97"/>
              <a:gd name="T39" fmla="*/ 2147483647 h 89"/>
              <a:gd name="T40" fmla="*/ 2147483647 w 97"/>
              <a:gd name="T41" fmla="*/ 2147483647 h 89"/>
              <a:gd name="T42" fmla="*/ 2147483647 w 97"/>
              <a:gd name="T43" fmla="*/ 2147483647 h 89"/>
              <a:gd name="T44" fmla="*/ 2147483647 w 97"/>
              <a:gd name="T45" fmla="*/ 0 h 89"/>
              <a:gd name="T46" fmla="*/ 2147483647 w 97"/>
              <a:gd name="T47" fmla="*/ 2147483647 h 89"/>
              <a:gd name="T48" fmla="*/ 2147483647 w 97"/>
              <a:gd name="T49" fmla="*/ 2147483647 h 89"/>
              <a:gd name="T50" fmla="*/ 2147483647 w 97"/>
              <a:gd name="T51" fmla="*/ 2147483647 h 89"/>
              <a:gd name="T52" fmla="*/ 2147483647 w 97"/>
              <a:gd name="T53" fmla="*/ 2147483647 h 89"/>
              <a:gd name="T54" fmla="*/ 2147483647 w 97"/>
              <a:gd name="T55" fmla="*/ 2147483647 h 89"/>
              <a:gd name="T56" fmla="*/ 2147483647 w 97"/>
              <a:gd name="T57" fmla="*/ 2147483647 h 89"/>
              <a:gd name="T58" fmla="*/ 2147483647 w 97"/>
              <a:gd name="T59" fmla="*/ 2147483647 h 89"/>
              <a:gd name="T60" fmla="*/ 2147483647 w 97"/>
              <a:gd name="T61" fmla="*/ 2147483647 h 89"/>
              <a:gd name="T62" fmla="*/ 2147483647 w 97"/>
              <a:gd name="T63" fmla="*/ 2147483647 h 89"/>
              <a:gd name="T64" fmla="*/ 2147483647 w 97"/>
              <a:gd name="T65" fmla="*/ 2147483647 h 89"/>
              <a:gd name="T66" fmla="*/ 2147483647 w 97"/>
              <a:gd name="T67" fmla="*/ 2147483647 h 89"/>
              <a:gd name="T68" fmla="*/ 2147483647 w 97"/>
              <a:gd name="T69" fmla="*/ 2147483647 h 89"/>
              <a:gd name="T70" fmla="*/ 2147483647 w 97"/>
              <a:gd name="T71" fmla="*/ 2147483647 h 89"/>
              <a:gd name="T72" fmla="*/ 2147483647 w 97"/>
              <a:gd name="T73" fmla="*/ 2147483647 h 89"/>
              <a:gd name="T74" fmla="*/ 0 w 97"/>
              <a:gd name="T75" fmla="*/ 2147483647 h 89"/>
              <a:gd name="T76" fmla="*/ 0 w 97"/>
              <a:gd name="T77" fmla="*/ 2147483647 h 89"/>
              <a:gd name="T78" fmla="*/ 2147483647 w 97"/>
              <a:gd name="T79" fmla="*/ 2147483647 h 89"/>
              <a:gd name="T80" fmla="*/ 2147483647 w 97"/>
              <a:gd name="T81" fmla="*/ 2147483647 h 89"/>
              <a:gd name="T82" fmla="*/ 2147483647 w 97"/>
              <a:gd name="T83" fmla="*/ 2147483647 h 89"/>
              <a:gd name="T84" fmla="*/ 2147483647 w 97"/>
              <a:gd name="T85" fmla="*/ 2147483647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7697" name="Rectangle 50"/>
          <p:cNvSpPr>
            <a:spLocks noChangeArrowheads="1"/>
          </p:cNvSpPr>
          <p:nvPr/>
        </p:nvSpPr>
        <p:spPr bwMode="auto">
          <a:xfrm>
            <a:off x="1157288" y="3957638"/>
            <a:ext cx="204787"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7698" name="Rectangle 51"/>
          <p:cNvSpPr>
            <a:spLocks noChangeArrowheads="1"/>
          </p:cNvSpPr>
          <p:nvPr/>
        </p:nvSpPr>
        <p:spPr bwMode="auto">
          <a:xfrm>
            <a:off x="6997700" y="3757613"/>
            <a:ext cx="293688"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3200" b="1">
                <a:latin typeface="Times" charset="0"/>
              </a:rPr>
              <a:t>/</a:t>
            </a:r>
          </a:p>
        </p:txBody>
      </p:sp>
      <p:sp>
        <p:nvSpPr>
          <p:cNvPr id="27699" name="Rectangle 52"/>
          <p:cNvSpPr>
            <a:spLocks noChangeArrowheads="1"/>
          </p:cNvSpPr>
          <p:nvPr/>
        </p:nvSpPr>
        <p:spPr bwMode="auto">
          <a:xfrm>
            <a:off x="4235450" y="2493963"/>
            <a:ext cx="165100" cy="2286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7700" name="Oval 53"/>
          <p:cNvSpPr>
            <a:spLocks noChangeArrowheads="1"/>
          </p:cNvSpPr>
          <p:nvPr/>
        </p:nvSpPr>
        <p:spPr bwMode="auto">
          <a:xfrm>
            <a:off x="338138" y="5237163"/>
            <a:ext cx="65087" cy="2032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701" name="Oval 54"/>
          <p:cNvSpPr>
            <a:spLocks noChangeArrowheads="1"/>
          </p:cNvSpPr>
          <p:nvPr/>
        </p:nvSpPr>
        <p:spPr bwMode="auto">
          <a:xfrm>
            <a:off x="712788" y="5237163"/>
            <a:ext cx="66675" cy="20320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27702" name="Oval 55"/>
          <p:cNvSpPr>
            <a:spLocks noChangeArrowheads="1"/>
          </p:cNvSpPr>
          <p:nvPr/>
        </p:nvSpPr>
        <p:spPr bwMode="auto">
          <a:xfrm>
            <a:off x="1030288" y="5262563"/>
            <a:ext cx="39687" cy="1524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703" name="Oval 56"/>
          <p:cNvSpPr>
            <a:spLocks noChangeArrowheads="1"/>
          </p:cNvSpPr>
          <p:nvPr/>
        </p:nvSpPr>
        <p:spPr bwMode="auto">
          <a:xfrm>
            <a:off x="1341438" y="5316538"/>
            <a:ext cx="14287" cy="444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704" name="Line 57"/>
          <p:cNvSpPr>
            <a:spLocks noChangeShapeType="1"/>
          </p:cNvSpPr>
          <p:nvPr/>
        </p:nvSpPr>
        <p:spPr bwMode="auto">
          <a:xfrm>
            <a:off x="379413" y="5232400"/>
            <a:ext cx="3651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05" name="Line 58"/>
          <p:cNvSpPr>
            <a:spLocks noChangeShapeType="1"/>
          </p:cNvSpPr>
          <p:nvPr/>
        </p:nvSpPr>
        <p:spPr bwMode="auto">
          <a:xfrm>
            <a:off x="373063" y="5445125"/>
            <a:ext cx="36988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06" name="Line 59"/>
          <p:cNvSpPr>
            <a:spLocks noChangeShapeType="1"/>
          </p:cNvSpPr>
          <p:nvPr/>
        </p:nvSpPr>
        <p:spPr bwMode="auto">
          <a:xfrm flipH="1">
            <a:off x="768350" y="5257800"/>
            <a:ext cx="27463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07" name="Line 60"/>
          <p:cNvSpPr>
            <a:spLocks noChangeShapeType="1"/>
          </p:cNvSpPr>
          <p:nvPr/>
        </p:nvSpPr>
        <p:spPr bwMode="auto">
          <a:xfrm flipH="1">
            <a:off x="768350" y="5419725"/>
            <a:ext cx="27463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08" name="Line 61"/>
          <p:cNvSpPr>
            <a:spLocks noChangeShapeType="1"/>
          </p:cNvSpPr>
          <p:nvPr/>
        </p:nvSpPr>
        <p:spPr bwMode="auto">
          <a:xfrm flipH="1">
            <a:off x="1074738" y="5311775"/>
            <a:ext cx="2762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09" name="Line 62"/>
          <p:cNvSpPr>
            <a:spLocks noChangeShapeType="1"/>
          </p:cNvSpPr>
          <p:nvPr/>
        </p:nvSpPr>
        <p:spPr bwMode="auto">
          <a:xfrm flipH="1">
            <a:off x="1074738" y="5365750"/>
            <a:ext cx="2762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10" name="Rectangle 63"/>
          <p:cNvSpPr>
            <a:spLocks noChangeArrowheads="1"/>
          </p:cNvSpPr>
          <p:nvPr/>
        </p:nvSpPr>
        <p:spPr bwMode="auto">
          <a:xfrm>
            <a:off x="379413" y="5233988"/>
            <a:ext cx="363537" cy="20955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7711" name="Rectangle 64"/>
          <p:cNvSpPr>
            <a:spLocks noChangeArrowheads="1"/>
          </p:cNvSpPr>
          <p:nvPr/>
        </p:nvSpPr>
        <p:spPr bwMode="auto">
          <a:xfrm>
            <a:off x="774700" y="5260975"/>
            <a:ext cx="277813" cy="1539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7712" name="Rectangle 65"/>
          <p:cNvSpPr>
            <a:spLocks noChangeArrowheads="1"/>
          </p:cNvSpPr>
          <p:nvPr/>
        </p:nvSpPr>
        <p:spPr bwMode="auto">
          <a:xfrm>
            <a:off x="1074738" y="5310188"/>
            <a:ext cx="269875" cy="5556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7713" name="Oval 66"/>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p:spPr>
        <p:txBody>
          <a:bodyPr wrap="none" anchor="ctr"/>
          <a:lstStyle/>
          <a:p>
            <a:endParaRPr lang="en-US"/>
          </a:p>
        </p:txBody>
      </p:sp>
      <p:sp>
        <p:nvSpPr>
          <p:cNvPr id="27714" name="Arc 67"/>
          <p:cNvSpPr>
            <a:spLocks/>
          </p:cNvSpPr>
          <p:nvPr/>
        </p:nvSpPr>
        <p:spPr bwMode="auto">
          <a:xfrm rot="-10500000">
            <a:off x="1423988" y="5253038"/>
            <a:ext cx="142875" cy="82550"/>
          </a:xfrm>
          <a:custGeom>
            <a:avLst/>
            <a:gdLst>
              <a:gd name="T0" fmla="*/ 0 w 21785"/>
              <a:gd name="T1" fmla="*/ 553762881 h 21600"/>
              <a:gd name="T2" fmla="*/ 2147483647 w 21785"/>
              <a:gd name="T3" fmla="*/ 2147483647 h 21600"/>
              <a:gd name="T4" fmla="*/ 2147483647 w 21785"/>
              <a:gd name="T5" fmla="*/ 2147483647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7715" name="Arc 68"/>
          <p:cNvSpPr>
            <a:spLocks/>
          </p:cNvSpPr>
          <p:nvPr/>
        </p:nvSpPr>
        <p:spPr bwMode="auto">
          <a:xfrm rot="-420000">
            <a:off x="1411288" y="5360988"/>
            <a:ext cx="146050" cy="71437"/>
          </a:xfrm>
          <a:custGeom>
            <a:avLst/>
            <a:gdLst>
              <a:gd name="T0" fmla="*/ 0 w 21597"/>
              <a:gd name="T1" fmla="*/ 2147483647 h 21599"/>
              <a:gd name="T2" fmla="*/ 2147483647 w 21597"/>
              <a:gd name="T3" fmla="*/ 0 h 21599"/>
              <a:gd name="T4" fmla="*/ 2147483647 w 21597"/>
              <a:gd name="T5" fmla="*/ 2147483647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7716" name="Arc 69"/>
          <p:cNvSpPr>
            <a:spLocks/>
          </p:cNvSpPr>
          <p:nvPr/>
        </p:nvSpPr>
        <p:spPr bwMode="auto">
          <a:xfrm rot="10800000">
            <a:off x="1381125" y="5341938"/>
            <a:ext cx="28575" cy="71437"/>
          </a:xfrm>
          <a:custGeom>
            <a:avLst/>
            <a:gdLst>
              <a:gd name="T0" fmla="*/ 0 w 22518"/>
              <a:gd name="T1" fmla="*/ 1234995606 h 21600"/>
              <a:gd name="T2" fmla="*/ 802377 w 22518"/>
              <a:gd name="T3" fmla="*/ 2147483647 h 21600"/>
              <a:gd name="T4" fmla="*/ 32716 w 22518"/>
              <a:gd name="T5" fmla="*/ 2147483647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7717" name="Oval 70"/>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7718" name="Arc 71"/>
          <p:cNvSpPr>
            <a:spLocks/>
          </p:cNvSpPr>
          <p:nvPr/>
        </p:nvSpPr>
        <p:spPr bwMode="auto">
          <a:xfrm>
            <a:off x="1385888" y="5272088"/>
            <a:ext cx="34925" cy="68262"/>
          </a:xfrm>
          <a:custGeom>
            <a:avLst/>
            <a:gdLst>
              <a:gd name="T0" fmla="*/ 0 w 21600"/>
              <a:gd name="T1" fmla="*/ 2147483647 h 21586"/>
              <a:gd name="T2" fmla="*/ 28131701 w 21600"/>
              <a:gd name="T3" fmla="*/ 0 h 21586"/>
              <a:gd name="T4" fmla="*/ 29153728 w 21600"/>
              <a:gd name="T5" fmla="*/ 2147483647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7719" name="Oval 72"/>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p:spPr>
        <p:txBody>
          <a:bodyPr wrap="none" anchor="ctr"/>
          <a:lstStyle/>
          <a:p>
            <a:endParaRPr lang="en-US"/>
          </a:p>
        </p:txBody>
      </p:sp>
      <p:grpSp>
        <p:nvGrpSpPr>
          <p:cNvPr id="27720" name="Group 73"/>
          <p:cNvGrpSpPr>
            <a:grpSpLocks/>
          </p:cNvGrpSpPr>
          <p:nvPr/>
        </p:nvGrpSpPr>
        <p:grpSpPr bwMode="auto">
          <a:xfrm>
            <a:off x="6013450" y="5238750"/>
            <a:ext cx="1157288" cy="204788"/>
            <a:chOff x="4652" y="3084"/>
            <a:chExt cx="954" cy="180"/>
          </a:xfrm>
        </p:grpSpPr>
        <p:sp>
          <p:nvSpPr>
            <p:cNvPr id="27801" name="Oval 74"/>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802" name="Oval 75"/>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27803" name="Oval 76"/>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804" name="Oval 77"/>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805" name="Line 78"/>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06" name="Line 79"/>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07" name="Line 80"/>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08" name="Line 81"/>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09" name="Line 82"/>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10" name="Line 83"/>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11" name="Rectangle 84"/>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7812" name="Rectangle 85"/>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7813" name="Rectangle 86"/>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7814" name="Oval 87"/>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a:p>
          </p:txBody>
        </p:sp>
        <p:sp>
          <p:nvSpPr>
            <p:cNvPr id="27815" name="Arc 88"/>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7816" name="Arc 89"/>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7817" name="Arc 90"/>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7818" name="Oval 91"/>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7819" name="Arc 92"/>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7820" name="Oval 93"/>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a:p>
          </p:txBody>
        </p:sp>
      </p:grpSp>
      <p:sp>
        <p:nvSpPr>
          <p:cNvPr id="27721" name="Freeform 94"/>
          <p:cNvSpPr>
            <a:spLocks/>
          </p:cNvSpPr>
          <p:nvPr/>
        </p:nvSpPr>
        <p:spPr bwMode="auto">
          <a:xfrm>
            <a:off x="4249738" y="2698750"/>
            <a:ext cx="452437" cy="982663"/>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en-US"/>
          </a:p>
        </p:txBody>
      </p:sp>
      <p:sp>
        <p:nvSpPr>
          <p:cNvPr id="27722" name="Rectangle 95"/>
          <p:cNvSpPr>
            <a:spLocks noChangeArrowheads="1"/>
          </p:cNvSpPr>
          <p:nvPr/>
        </p:nvSpPr>
        <p:spPr bwMode="auto">
          <a:xfrm>
            <a:off x="5721350" y="3690938"/>
            <a:ext cx="903288" cy="2286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7723" name="Freeform 96"/>
          <p:cNvSpPr>
            <a:spLocks/>
          </p:cNvSpPr>
          <p:nvPr/>
        </p:nvSpPr>
        <p:spPr bwMode="auto">
          <a:xfrm>
            <a:off x="5529263" y="5172075"/>
            <a:ext cx="79375" cy="12700"/>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7724" name="Freeform 97"/>
          <p:cNvSpPr>
            <a:spLocks/>
          </p:cNvSpPr>
          <p:nvPr/>
        </p:nvSpPr>
        <p:spPr bwMode="auto">
          <a:xfrm>
            <a:off x="5583238" y="5086350"/>
            <a:ext cx="57150" cy="168275"/>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7725" name="Freeform 98"/>
          <p:cNvSpPr>
            <a:spLocks/>
          </p:cNvSpPr>
          <p:nvPr/>
        </p:nvSpPr>
        <p:spPr bwMode="auto">
          <a:xfrm>
            <a:off x="5507038" y="5114925"/>
            <a:ext cx="92075" cy="73025"/>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en-US"/>
          </a:p>
        </p:txBody>
      </p:sp>
      <p:sp>
        <p:nvSpPr>
          <p:cNvPr id="27726" name="Freeform 99"/>
          <p:cNvSpPr>
            <a:spLocks/>
          </p:cNvSpPr>
          <p:nvPr/>
        </p:nvSpPr>
        <p:spPr bwMode="auto">
          <a:xfrm>
            <a:off x="5634038" y="5094288"/>
            <a:ext cx="93662" cy="169862"/>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7727" name="Freeform 100"/>
          <p:cNvSpPr>
            <a:spLocks/>
          </p:cNvSpPr>
          <p:nvPr/>
        </p:nvSpPr>
        <p:spPr bwMode="auto">
          <a:xfrm>
            <a:off x="5226050" y="5457825"/>
            <a:ext cx="53975" cy="44450"/>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en-US"/>
          </a:p>
        </p:txBody>
      </p:sp>
      <p:sp>
        <p:nvSpPr>
          <p:cNvPr id="27728" name="Freeform 101"/>
          <p:cNvSpPr>
            <a:spLocks/>
          </p:cNvSpPr>
          <p:nvPr/>
        </p:nvSpPr>
        <p:spPr bwMode="auto">
          <a:xfrm>
            <a:off x="5381625" y="5153025"/>
            <a:ext cx="42863" cy="28575"/>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en-US"/>
          </a:p>
        </p:txBody>
      </p:sp>
      <p:sp>
        <p:nvSpPr>
          <p:cNvPr id="27729" name="Freeform 102"/>
          <p:cNvSpPr>
            <a:spLocks/>
          </p:cNvSpPr>
          <p:nvPr/>
        </p:nvSpPr>
        <p:spPr bwMode="auto">
          <a:xfrm>
            <a:off x="5286375" y="5141913"/>
            <a:ext cx="101600" cy="55562"/>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7730" name="Freeform 103"/>
          <p:cNvSpPr>
            <a:spLocks/>
          </p:cNvSpPr>
          <p:nvPr/>
        </p:nvSpPr>
        <p:spPr bwMode="auto">
          <a:xfrm>
            <a:off x="2339975" y="5554663"/>
            <a:ext cx="203200" cy="130175"/>
          </a:xfrm>
          <a:custGeom>
            <a:avLst/>
            <a:gdLst>
              <a:gd name="T0" fmla="*/ 2147483647 w 167"/>
              <a:gd name="T1" fmla="*/ 2147483647 h 113"/>
              <a:gd name="T2" fmla="*/ 2147483647 w 167"/>
              <a:gd name="T3" fmla="*/ 2147483647 h 113"/>
              <a:gd name="T4" fmla="*/ 2147483647 w 167"/>
              <a:gd name="T5" fmla="*/ 2147483647 h 113"/>
              <a:gd name="T6" fmla="*/ 2147483647 w 167"/>
              <a:gd name="T7" fmla="*/ 2147483647 h 113"/>
              <a:gd name="T8" fmla="*/ 2147483647 w 167"/>
              <a:gd name="T9" fmla="*/ 2147483647 h 113"/>
              <a:gd name="T10" fmla="*/ 2147483647 w 167"/>
              <a:gd name="T11" fmla="*/ 2147483647 h 113"/>
              <a:gd name="T12" fmla="*/ 2147483647 w 167"/>
              <a:gd name="T13" fmla="*/ 2147483647 h 113"/>
              <a:gd name="T14" fmla="*/ 2147483647 w 167"/>
              <a:gd name="T15" fmla="*/ 2147483647 h 113"/>
              <a:gd name="T16" fmla="*/ 2147483647 w 167"/>
              <a:gd name="T17" fmla="*/ 2147483647 h 113"/>
              <a:gd name="T18" fmla="*/ 2147483647 w 167"/>
              <a:gd name="T19" fmla="*/ 2147483647 h 113"/>
              <a:gd name="T20" fmla="*/ 2147483647 w 167"/>
              <a:gd name="T21" fmla="*/ 2147483647 h 113"/>
              <a:gd name="T22" fmla="*/ 2147483647 w 167"/>
              <a:gd name="T23" fmla="*/ 0 h 113"/>
              <a:gd name="T24" fmla="*/ 2147483647 w 167"/>
              <a:gd name="T25" fmla="*/ 0 h 113"/>
              <a:gd name="T26" fmla="*/ 2147483647 w 167"/>
              <a:gd name="T27" fmla="*/ 2147483647 h 113"/>
              <a:gd name="T28" fmla="*/ 2147483647 w 167"/>
              <a:gd name="T29" fmla="*/ 2147483647 h 113"/>
              <a:gd name="T30" fmla="*/ 2147483647 w 167"/>
              <a:gd name="T31" fmla="*/ 2147483647 h 113"/>
              <a:gd name="T32" fmla="*/ 2147483647 w 167"/>
              <a:gd name="T33" fmla="*/ 2147483647 h 113"/>
              <a:gd name="T34" fmla="*/ 2147483647 w 167"/>
              <a:gd name="T35" fmla="*/ 2147483647 h 113"/>
              <a:gd name="T36" fmla="*/ 2147483647 w 167"/>
              <a:gd name="T37" fmla="*/ 2147483647 h 113"/>
              <a:gd name="T38" fmla="*/ 2147483647 w 167"/>
              <a:gd name="T39" fmla="*/ 2147483647 h 113"/>
              <a:gd name="T40" fmla="*/ 2147483647 w 167"/>
              <a:gd name="T41" fmla="*/ 2147483647 h 113"/>
              <a:gd name="T42" fmla="*/ 2147483647 w 167"/>
              <a:gd name="T43" fmla="*/ 2147483647 h 113"/>
              <a:gd name="T44" fmla="*/ 2147483647 w 167"/>
              <a:gd name="T45" fmla="*/ 2147483647 h 113"/>
              <a:gd name="T46" fmla="*/ 2147483647 w 167"/>
              <a:gd name="T47" fmla="*/ 2147483647 h 113"/>
              <a:gd name="T48" fmla="*/ 2147483647 w 167"/>
              <a:gd name="T49" fmla="*/ 2147483647 h 113"/>
              <a:gd name="T50" fmla="*/ 2147483647 w 167"/>
              <a:gd name="T51" fmla="*/ 2147483647 h 113"/>
              <a:gd name="T52" fmla="*/ 2147483647 w 167"/>
              <a:gd name="T53" fmla="*/ 2147483647 h 113"/>
              <a:gd name="T54" fmla="*/ 2147483647 w 167"/>
              <a:gd name="T55" fmla="*/ 2147483647 h 113"/>
              <a:gd name="T56" fmla="*/ 2147483647 w 167"/>
              <a:gd name="T57" fmla="*/ 2147483647 h 113"/>
              <a:gd name="T58" fmla="*/ 2147483647 w 167"/>
              <a:gd name="T59" fmla="*/ 2147483647 h 113"/>
              <a:gd name="T60" fmla="*/ 2147483647 w 167"/>
              <a:gd name="T61" fmla="*/ 2147483647 h 113"/>
              <a:gd name="T62" fmla="*/ 2147483647 w 167"/>
              <a:gd name="T63" fmla="*/ 2147483647 h 113"/>
              <a:gd name="T64" fmla="*/ 2147483647 w 167"/>
              <a:gd name="T65" fmla="*/ 2147483647 h 113"/>
              <a:gd name="T66" fmla="*/ 2147483647 w 167"/>
              <a:gd name="T67" fmla="*/ 2147483647 h 113"/>
              <a:gd name="T68" fmla="*/ 2147483647 w 167"/>
              <a:gd name="T69" fmla="*/ 2147483647 h 113"/>
              <a:gd name="T70" fmla="*/ 2147483647 w 167"/>
              <a:gd name="T71" fmla="*/ 2147483647 h 113"/>
              <a:gd name="T72" fmla="*/ 2147483647 w 167"/>
              <a:gd name="T73" fmla="*/ 2147483647 h 113"/>
              <a:gd name="T74" fmla="*/ 2147483647 w 167"/>
              <a:gd name="T75" fmla="*/ 2147483647 h 113"/>
              <a:gd name="T76" fmla="*/ 2147483647 w 167"/>
              <a:gd name="T77" fmla="*/ 2147483647 h 113"/>
              <a:gd name="T78" fmla="*/ 2147483647 w 167"/>
              <a:gd name="T79" fmla="*/ 2147483647 h 113"/>
              <a:gd name="T80" fmla="*/ 2147483647 w 167"/>
              <a:gd name="T81" fmla="*/ 2147483647 h 113"/>
              <a:gd name="T82" fmla="*/ 2147483647 w 167"/>
              <a:gd name="T83" fmla="*/ 2147483647 h 113"/>
              <a:gd name="T84" fmla="*/ 2147483647 w 167"/>
              <a:gd name="T85" fmla="*/ 2147483647 h 113"/>
              <a:gd name="T86" fmla="*/ 2147483647 w 167"/>
              <a:gd name="T87" fmla="*/ 2147483647 h 113"/>
              <a:gd name="T88" fmla="*/ 2147483647 w 167"/>
              <a:gd name="T89" fmla="*/ 2147483647 h 113"/>
              <a:gd name="T90" fmla="*/ 0 w 167"/>
              <a:gd name="T91" fmla="*/ 2147483647 h 113"/>
              <a:gd name="T92" fmla="*/ 2147483647 w 167"/>
              <a:gd name="T93" fmla="*/ 2147483647 h 113"/>
              <a:gd name="T94" fmla="*/ 2147483647 w 167"/>
              <a:gd name="T95" fmla="*/ 2147483647 h 113"/>
              <a:gd name="T96" fmla="*/ 2147483647 w 167"/>
              <a:gd name="T97" fmla="*/ 2147483647 h 113"/>
              <a:gd name="T98" fmla="*/ 2147483647 w 167"/>
              <a:gd name="T99" fmla="*/ 2147483647 h 113"/>
              <a:gd name="T100" fmla="*/ 2147483647 w 167"/>
              <a:gd name="T101" fmla="*/ 2147483647 h 113"/>
              <a:gd name="T102" fmla="*/ 2147483647 w 167"/>
              <a:gd name="T103" fmla="*/ 2147483647 h 113"/>
              <a:gd name="T104" fmla="*/ 2147483647 w 167"/>
              <a:gd name="T105" fmla="*/ 2147483647 h 113"/>
              <a:gd name="T106" fmla="*/ 2147483647 w 167"/>
              <a:gd name="T107" fmla="*/ 2147483647 h 113"/>
              <a:gd name="T108" fmla="*/ 2147483647 w 167"/>
              <a:gd name="T109" fmla="*/ 2147483647 h 113"/>
              <a:gd name="T110" fmla="*/ 2147483647 w 167"/>
              <a:gd name="T111" fmla="*/ 2147483647 h 113"/>
              <a:gd name="T112" fmla="*/ 2147483647 w 167"/>
              <a:gd name="T113" fmla="*/ 2147483647 h 113"/>
              <a:gd name="T114" fmla="*/ 2147483647 w 167"/>
              <a:gd name="T115" fmla="*/ 2147483647 h 113"/>
              <a:gd name="T116" fmla="*/ 2147483647 w 167"/>
              <a:gd name="T117" fmla="*/ 2147483647 h 113"/>
              <a:gd name="T118" fmla="*/ 2147483647 w 167"/>
              <a:gd name="T119" fmla="*/ 2147483647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27731" name="Freeform 104"/>
          <p:cNvSpPr>
            <a:spLocks/>
          </p:cNvSpPr>
          <p:nvPr/>
        </p:nvSpPr>
        <p:spPr bwMode="auto">
          <a:xfrm>
            <a:off x="2533650" y="5360988"/>
            <a:ext cx="88900" cy="23812"/>
          </a:xfrm>
          <a:custGeom>
            <a:avLst/>
            <a:gdLst>
              <a:gd name="T0" fmla="*/ 2147483647 w 73"/>
              <a:gd name="T1" fmla="*/ 2147483647 h 21"/>
              <a:gd name="T2" fmla="*/ 2147483647 w 73"/>
              <a:gd name="T3" fmla="*/ 2147483647 h 21"/>
              <a:gd name="T4" fmla="*/ 2147483647 w 73"/>
              <a:gd name="T5" fmla="*/ 2147483647 h 21"/>
              <a:gd name="T6" fmla="*/ 2147483647 w 73"/>
              <a:gd name="T7" fmla="*/ 2147483647 h 21"/>
              <a:gd name="T8" fmla="*/ 2147483647 w 73"/>
              <a:gd name="T9" fmla="*/ 2147483647 h 21"/>
              <a:gd name="T10" fmla="*/ 2147483647 w 73"/>
              <a:gd name="T11" fmla="*/ 2147483647 h 21"/>
              <a:gd name="T12" fmla="*/ 2147483647 w 73"/>
              <a:gd name="T13" fmla="*/ 2147483647 h 21"/>
              <a:gd name="T14" fmla="*/ 2147483647 w 73"/>
              <a:gd name="T15" fmla="*/ 2147483647 h 21"/>
              <a:gd name="T16" fmla="*/ 2147483647 w 73"/>
              <a:gd name="T17" fmla="*/ 2147483647 h 21"/>
              <a:gd name="T18" fmla="*/ 2147483647 w 73"/>
              <a:gd name="T19" fmla="*/ 2147483647 h 21"/>
              <a:gd name="T20" fmla="*/ 2147483647 w 73"/>
              <a:gd name="T21" fmla="*/ 2147483647 h 21"/>
              <a:gd name="T22" fmla="*/ 2147483647 w 73"/>
              <a:gd name="T23" fmla="*/ 2147483647 h 21"/>
              <a:gd name="T24" fmla="*/ 2147483647 w 73"/>
              <a:gd name="T25" fmla="*/ 2147483647 h 21"/>
              <a:gd name="T26" fmla="*/ 2147483647 w 73"/>
              <a:gd name="T27" fmla="*/ 2147483647 h 21"/>
              <a:gd name="T28" fmla="*/ 2147483647 w 73"/>
              <a:gd name="T29" fmla="*/ 2147483647 h 21"/>
              <a:gd name="T30" fmla="*/ 2147483647 w 73"/>
              <a:gd name="T31" fmla="*/ 2147483647 h 21"/>
              <a:gd name="T32" fmla="*/ 2147483647 w 73"/>
              <a:gd name="T33" fmla="*/ 2147483647 h 21"/>
              <a:gd name="T34" fmla="*/ 2147483647 w 73"/>
              <a:gd name="T35" fmla="*/ 2147483647 h 21"/>
              <a:gd name="T36" fmla="*/ 2147483647 w 73"/>
              <a:gd name="T37" fmla="*/ 2147483647 h 21"/>
              <a:gd name="T38" fmla="*/ 2147483647 w 73"/>
              <a:gd name="T39" fmla="*/ 2147483647 h 21"/>
              <a:gd name="T40" fmla="*/ 2147483647 w 73"/>
              <a:gd name="T41" fmla="*/ 2147483647 h 21"/>
              <a:gd name="T42" fmla="*/ 2147483647 w 73"/>
              <a:gd name="T43" fmla="*/ 2147483647 h 21"/>
              <a:gd name="T44" fmla="*/ 2147483647 w 73"/>
              <a:gd name="T45" fmla="*/ 2147483647 h 21"/>
              <a:gd name="T46" fmla="*/ 2147483647 w 73"/>
              <a:gd name="T47" fmla="*/ 2147483647 h 21"/>
              <a:gd name="T48" fmla="*/ 2147483647 w 73"/>
              <a:gd name="T49" fmla="*/ 2147483647 h 21"/>
              <a:gd name="T50" fmla="*/ 2147483647 w 73"/>
              <a:gd name="T51" fmla="*/ 0 h 21"/>
              <a:gd name="T52" fmla="*/ 2147483647 w 73"/>
              <a:gd name="T53" fmla="*/ 0 h 21"/>
              <a:gd name="T54" fmla="*/ 2147483647 w 73"/>
              <a:gd name="T55" fmla="*/ 0 h 21"/>
              <a:gd name="T56" fmla="*/ 2147483647 w 73"/>
              <a:gd name="T57" fmla="*/ 0 h 21"/>
              <a:gd name="T58" fmla="*/ 2147483647 w 73"/>
              <a:gd name="T59" fmla="*/ 0 h 21"/>
              <a:gd name="T60" fmla="*/ 2147483647 w 73"/>
              <a:gd name="T61" fmla="*/ 0 h 21"/>
              <a:gd name="T62" fmla="*/ 2147483647 w 73"/>
              <a:gd name="T63" fmla="*/ 0 h 21"/>
              <a:gd name="T64" fmla="*/ 2147483647 w 73"/>
              <a:gd name="T65" fmla="*/ 0 h 21"/>
              <a:gd name="T66" fmla="*/ 2147483647 w 73"/>
              <a:gd name="T67" fmla="*/ 0 h 21"/>
              <a:gd name="T68" fmla="*/ 2147483647 w 73"/>
              <a:gd name="T69" fmla="*/ 0 h 21"/>
              <a:gd name="T70" fmla="*/ 2147483647 w 73"/>
              <a:gd name="T71" fmla="*/ 0 h 21"/>
              <a:gd name="T72" fmla="*/ 2147483647 w 73"/>
              <a:gd name="T73" fmla="*/ 2147483647 h 21"/>
              <a:gd name="T74" fmla="*/ 2147483647 w 73"/>
              <a:gd name="T75" fmla="*/ 2147483647 h 21"/>
              <a:gd name="T76" fmla="*/ 0 w 73"/>
              <a:gd name="T77" fmla="*/ 2147483647 h 21"/>
              <a:gd name="T78" fmla="*/ 0 w 73"/>
              <a:gd name="T79" fmla="*/ 2147483647 h 21"/>
              <a:gd name="T80" fmla="*/ 2147483647 w 73"/>
              <a:gd name="T81" fmla="*/ 2147483647 h 21"/>
              <a:gd name="T82" fmla="*/ 2147483647 w 73"/>
              <a:gd name="T83" fmla="*/ 2147483647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27732" name="Freeform 105"/>
          <p:cNvSpPr>
            <a:spLocks/>
          </p:cNvSpPr>
          <p:nvPr/>
        </p:nvSpPr>
        <p:spPr bwMode="auto">
          <a:xfrm>
            <a:off x="2555875" y="5330825"/>
            <a:ext cx="74613" cy="17463"/>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27733" name="Freeform 106"/>
          <p:cNvSpPr>
            <a:spLocks/>
          </p:cNvSpPr>
          <p:nvPr/>
        </p:nvSpPr>
        <p:spPr bwMode="auto">
          <a:xfrm>
            <a:off x="2432050" y="5397500"/>
            <a:ext cx="195263" cy="84138"/>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27734" name="Freeform 107"/>
          <p:cNvSpPr>
            <a:spLocks/>
          </p:cNvSpPr>
          <p:nvPr/>
        </p:nvSpPr>
        <p:spPr bwMode="auto">
          <a:xfrm>
            <a:off x="2501900" y="5403850"/>
            <a:ext cx="34925" cy="69850"/>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en-US"/>
          </a:p>
        </p:txBody>
      </p:sp>
      <p:sp>
        <p:nvSpPr>
          <p:cNvPr id="27735" name="Freeform 108"/>
          <p:cNvSpPr>
            <a:spLocks/>
          </p:cNvSpPr>
          <p:nvPr/>
        </p:nvSpPr>
        <p:spPr bwMode="auto">
          <a:xfrm>
            <a:off x="2570163" y="5407025"/>
            <a:ext cx="33337" cy="66675"/>
          </a:xfrm>
          <a:custGeom>
            <a:avLst/>
            <a:gdLst>
              <a:gd name="T0" fmla="*/ 2147483647 w 27"/>
              <a:gd name="T1" fmla="*/ 2147483647 h 59"/>
              <a:gd name="T2" fmla="*/ 2147483647 w 27"/>
              <a:gd name="T3" fmla="*/ 2147483647 h 59"/>
              <a:gd name="T4" fmla="*/ 2147483647 w 27"/>
              <a:gd name="T5" fmla="*/ 2147483647 h 59"/>
              <a:gd name="T6" fmla="*/ 2147483647 w 27"/>
              <a:gd name="T7" fmla="*/ 2147483647 h 59"/>
              <a:gd name="T8" fmla="*/ 2147483647 w 27"/>
              <a:gd name="T9" fmla="*/ 2147483647 h 59"/>
              <a:gd name="T10" fmla="*/ 2147483647 w 27"/>
              <a:gd name="T11" fmla="*/ 2147483647 h 59"/>
              <a:gd name="T12" fmla="*/ 2147483647 w 27"/>
              <a:gd name="T13" fmla="*/ 2147483647 h 59"/>
              <a:gd name="T14" fmla="*/ 2147483647 w 27"/>
              <a:gd name="T15" fmla="*/ 2147483647 h 59"/>
              <a:gd name="T16" fmla="*/ 2147483647 w 27"/>
              <a:gd name="T17" fmla="*/ 2147483647 h 59"/>
              <a:gd name="T18" fmla="*/ 2147483647 w 27"/>
              <a:gd name="T19" fmla="*/ 2147483647 h 59"/>
              <a:gd name="T20" fmla="*/ 2147483647 w 27"/>
              <a:gd name="T21" fmla="*/ 2147483647 h 59"/>
              <a:gd name="T22" fmla="*/ 2147483647 w 27"/>
              <a:gd name="T23" fmla="*/ 2147483647 h 59"/>
              <a:gd name="T24" fmla="*/ 2147483647 w 27"/>
              <a:gd name="T25" fmla="*/ 2147483647 h 59"/>
              <a:gd name="T26" fmla="*/ 2147483647 w 27"/>
              <a:gd name="T27" fmla="*/ 2147483647 h 59"/>
              <a:gd name="T28" fmla="*/ 2147483647 w 27"/>
              <a:gd name="T29" fmla="*/ 2147483647 h 59"/>
              <a:gd name="T30" fmla="*/ 2147483647 w 27"/>
              <a:gd name="T31" fmla="*/ 2147483647 h 59"/>
              <a:gd name="T32" fmla="*/ 0 w 27"/>
              <a:gd name="T33" fmla="*/ 2147483647 h 59"/>
              <a:gd name="T34" fmla="*/ 0 w 27"/>
              <a:gd name="T35" fmla="*/ 2147483647 h 59"/>
              <a:gd name="T36" fmla="*/ 2147483647 w 27"/>
              <a:gd name="T37" fmla="*/ 2147483647 h 59"/>
              <a:gd name="T38" fmla="*/ 2147483647 w 27"/>
              <a:gd name="T39" fmla="*/ 2147483647 h 59"/>
              <a:gd name="T40" fmla="*/ 2147483647 w 27"/>
              <a:gd name="T41" fmla="*/ 2147483647 h 59"/>
              <a:gd name="T42" fmla="*/ 2147483647 w 27"/>
              <a:gd name="T43" fmla="*/ 2147483647 h 59"/>
              <a:gd name="T44" fmla="*/ 2147483647 w 27"/>
              <a:gd name="T45" fmla="*/ 2147483647 h 59"/>
              <a:gd name="T46" fmla="*/ 2147483647 w 27"/>
              <a:gd name="T47" fmla="*/ 2147483647 h 59"/>
              <a:gd name="T48" fmla="*/ 2147483647 w 27"/>
              <a:gd name="T49" fmla="*/ 2147483647 h 59"/>
              <a:gd name="T50" fmla="*/ 2147483647 w 27"/>
              <a:gd name="T51" fmla="*/ 2147483647 h 59"/>
              <a:gd name="T52" fmla="*/ 2147483647 w 27"/>
              <a:gd name="T53" fmla="*/ 2147483647 h 59"/>
              <a:gd name="T54" fmla="*/ 2147483647 w 27"/>
              <a:gd name="T55" fmla="*/ 2147483647 h 59"/>
              <a:gd name="T56" fmla="*/ 2147483647 w 27"/>
              <a:gd name="T57" fmla="*/ 2147483647 h 59"/>
              <a:gd name="T58" fmla="*/ 2147483647 w 27"/>
              <a:gd name="T59" fmla="*/ 2147483647 h 59"/>
              <a:gd name="T60" fmla="*/ 2147483647 w 27"/>
              <a:gd name="T61" fmla="*/ 2147483647 h 59"/>
              <a:gd name="T62" fmla="*/ 2147483647 w 27"/>
              <a:gd name="T63" fmla="*/ 0 h 59"/>
              <a:gd name="T64" fmla="*/ 2147483647 w 27"/>
              <a:gd name="T65" fmla="*/ 0 h 59"/>
              <a:gd name="T66" fmla="*/ 2147483647 w 2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en-US"/>
          </a:p>
        </p:txBody>
      </p:sp>
      <p:sp>
        <p:nvSpPr>
          <p:cNvPr id="27736" name="Freeform 109"/>
          <p:cNvSpPr>
            <a:spLocks/>
          </p:cNvSpPr>
          <p:nvPr/>
        </p:nvSpPr>
        <p:spPr bwMode="auto">
          <a:xfrm>
            <a:off x="2538413" y="5408613"/>
            <a:ext cx="30162" cy="69850"/>
          </a:xfrm>
          <a:custGeom>
            <a:avLst/>
            <a:gdLst>
              <a:gd name="T0" fmla="*/ 2147483647 w 25"/>
              <a:gd name="T1" fmla="*/ 0 h 61"/>
              <a:gd name="T2" fmla="*/ 2147483647 w 25"/>
              <a:gd name="T3" fmla="*/ 2147483647 h 61"/>
              <a:gd name="T4" fmla="*/ 2147483647 w 25"/>
              <a:gd name="T5" fmla="*/ 2147483647 h 61"/>
              <a:gd name="T6" fmla="*/ 2147483647 w 25"/>
              <a:gd name="T7" fmla="*/ 2147483647 h 61"/>
              <a:gd name="T8" fmla="*/ 2147483647 w 25"/>
              <a:gd name="T9" fmla="*/ 2147483647 h 61"/>
              <a:gd name="T10" fmla="*/ 2147483647 w 25"/>
              <a:gd name="T11" fmla="*/ 2147483647 h 61"/>
              <a:gd name="T12" fmla="*/ 2147483647 w 25"/>
              <a:gd name="T13" fmla="*/ 2147483647 h 61"/>
              <a:gd name="T14" fmla="*/ 2147483647 w 25"/>
              <a:gd name="T15" fmla="*/ 2147483647 h 61"/>
              <a:gd name="T16" fmla="*/ 2147483647 w 25"/>
              <a:gd name="T17" fmla="*/ 2147483647 h 61"/>
              <a:gd name="T18" fmla="*/ 2147483647 w 25"/>
              <a:gd name="T19" fmla="*/ 2147483647 h 61"/>
              <a:gd name="T20" fmla="*/ 2147483647 w 25"/>
              <a:gd name="T21" fmla="*/ 2147483647 h 61"/>
              <a:gd name="T22" fmla="*/ 2147483647 w 25"/>
              <a:gd name="T23" fmla="*/ 2147483647 h 61"/>
              <a:gd name="T24" fmla="*/ 2147483647 w 25"/>
              <a:gd name="T25" fmla="*/ 2147483647 h 61"/>
              <a:gd name="T26" fmla="*/ 2147483647 w 25"/>
              <a:gd name="T27" fmla="*/ 2147483647 h 61"/>
              <a:gd name="T28" fmla="*/ 2147483647 w 25"/>
              <a:gd name="T29" fmla="*/ 2147483647 h 61"/>
              <a:gd name="T30" fmla="*/ 2147483647 w 25"/>
              <a:gd name="T31" fmla="*/ 2147483647 h 61"/>
              <a:gd name="T32" fmla="*/ 2147483647 w 25"/>
              <a:gd name="T33" fmla="*/ 2147483647 h 61"/>
              <a:gd name="T34" fmla="*/ 0 w 25"/>
              <a:gd name="T35" fmla="*/ 2147483647 h 61"/>
              <a:gd name="T36" fmla="*/ 2147483647 w 25"/>
              <a:gd name="T37" fmla="*/ 2147483647 h 61"/>
              <a:gd name="T38" fmla="*/ 2147483647 w 25"/>
              <a:gd name="T39" fmla="*/ 2147483647 h 61"/>
              <a:gd name="T40" fmla="*/ 2147483647 w 25"/>
              <a:gd name="T41" fmla="*/ 2147483647 h 61"/>
              <a:gd name="T42" fmla="*/ 2147483647 w 25"/>
              <a:gd name="T43" fmla="*/ 2147483647 h 61"/>
              <a:gd name="T44" fmla="*/ 2147483647 w 25"/>
              <a:gd name="T45" fmla="*/ 2147483647 h 61"/>
              <a:gd name="T46" fmla="*/ 2147483647 w 25"/>
              <a:gd name="T47" fmla="*/ 2147483647 h 61"/>
              <a:gd name="T48" fmla="*/ 2147483647 w 25"/>
              <a:gd name="T49" fmla="*/ 2147483647 h 61"/>
              <a:gd name="T50" fmla="*/ 2147483647 w 25"/>
              <a:gd name="T51" fmla="*/ 2147483647 h 61"/>
              <a:gd name="T52" fmla="*/ 2147483647 w 25"/>
              <a:gd name="T53" fmla="*/ 2147483647 h 61"/>
              <a:gd name="T54" fmla="*/ 2147483647 w 25"/>
              <a:gd name="T55" fmla="*/ 2147483647 h 61"/>
              <a:gd name="T56" fmla="*/ 2147483647 w 25"/>
              <a:gd name="T57" fmla="*/ 2147483647 h 61"/>
              <a:gd name="T58" fmla="*/ 2147483647 w 25"/>
              <a:gd name="T59" fmla="*/ 2147483647 h 61"/>
              <a:gd name="T60" fmla="*/ 2147483647 w 25"/>
              <a:gd name="T61" fmla="*/ 2147483647 h 61"/>
              <a:gd name="T62" fmla="*/ 2147483647 w 25"/>
              <a:gd name="T63" fmla="*/ 0 h 61"/>
              <a:gd name="T64" fmla="*/ 2147483647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en-US"/>
          </a:p>
        </p:txBody>
      </p:sp>
      <p:sp>
        <p:nvSpPr>
          <p:cNvPr id="27737" name="Freeform 110"/>
          <p:cNvSpPr>
            <a:spLocks/>
          </p:cNvSpPr>
          <p:nvPr/>
        </p:nvSpPr>
        <p:spPr bwMode="auto">
          <a:xfrm>
            <a:off x="1235075" y="4975225"/>
            <a:ext cx="452438" cy="327025"/>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27738" name="Freeform 111"/>
          <p:cNvSpPr>
            <a:spLocks/>
          </p:cNvSpPr>
          <p:nvPr/>
        </p:nvSpPr>
        <p:spPr bwMode="auto">
          <a:xfrm>
            <a:off x="1754188" y="5180013"/>
            <a:ext cx="111125" cy="152400"/>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27739" name="Freeform 112"/>
          <p:cNvSpPr>
            <a:spLocks/>
          </p:cNvSpPr>
          <p:nvPr/>
        </p:nvSpPr>
        <p:spPr bwMode="auto">
          <a:xfrm>
            <a:off x="1717675" y="5203825"/>
            <a:ext cx="41275" cy="1285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27740" name="Freeform 113"/>
          <p:cNvSpPr>
            <a:spLocks/>
          </p:cNvSpPr>
          <p:nvPr/>
        </p:nvSpPr>
        <p:spPr bwMode="auto">
          <a:xfrm>
            <a:off x="744538" y="6124575"/>
            <a:ext cx="207962" cy="117475"/>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p>
        </p:txBody>
      </p:sp>
      <p:sp>
        <p:nvSpPr>
          <p:cNvPr id="27741" name="Freeform 114"/>
          <p:cNvSpPr>
            <a:spLocks/>
          </p:cNvSpPr>
          <p:nvPr/>
        </p:nvSpPr>
        <p:spPr bwMode="auto">
          <a:xfrm>
            <a:off x="2487613" y="5461000"/>
            <a:ext cx="25400" cy="36513"/>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7742" name="Freeform 115"/>
          <p:cNvSpPr>
            <a:spLocks/>
          </p:cNvSpPr>
          <p:nvPr/>
        </p:nvSpPr>
        <p:spPr bwMode="auto">
          <a:xfrm>
            <a:off x="2455863" y="5434013"/>
            <a:ext cx="28575" cy="44450"/>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nvGrpSpPr>
          <p:cNvPr id="27743" name="Group 116"/>
          <p:cNvGrpSpPr>
            <a:grpSpLocks/>
          </p:cNvGrpSpPr>
          <p:nvPr/>
        </p:nvGrpSpPr>
        <p:grpSpPr bwMode="auto">
          <a:xfrm>
            <a:off x="3124200" y="5622925"/>
            <a:ext cx="357188" cy="466725"/>
            <a:chOff x="2372" y="3451"/>
            <a:chExt cx="295" cy="409"/>
          </a:xfrm>
        </p:grpSpPr>
        <p:sp>
          <p:nvSpPr>
            <p:cNvPr id="27794" name="Rectangle 117"/>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endParaRPr lang="en-US"/>
            </a:p>
          </p:txBody>
        </p:sp>
        <p:sp>
          <p:nvSpPr>
            <p:cNvPr id="27795" name="Rectangle 11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p>
          </p:txBody>
        </p:sp>
        <p:sp>
          <p:nvSpPr>
            <p:cNvPr id="27796" name="Rectangle 119"/>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27797" name="Oval 120"/>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endParaRPr lang="en-US"/>
            </a:p>
          </p:txBody>
        </p:sp>
        <p:sp>
          <p:nvSpPr>
            <p:cNvPr id="27798" name="Rectangle 121"/>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p>
          </p:txBody>
        </p:sp>
        <p:sp>
          <p:nvSpPr>
            <p:cNvPr id="27799" name="Rectangle 122"/>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27800" name="Rectangle 123"/>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endParaRPr lang="en-US"/>
            </a:p>
          </p:txBody>
        </p:sp>
      </p:grpSp>
      <p:sp>
        <p:nvSpPr>
          <p:cNvPr id="27744" name="Rectangle 124"/>
          <p:cNvSpPr>
            <a:spLocks noChangeArrowheads="1"/>
          </p:cNvSpPr>
          <p:nvPr/>
        </p:nvSpPr>
        <p:spPr bwMode="auto">
          <a:xfrm>
            <a:off x="1670050" y="3781425"/>
            <a:ext cx="293688"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3200" b="1">
                <a:latin typeface="Times" charset="0"/>
              </a:rPr>
              <a:t>/</a:t>
            </a:r>
          </a:p>
        </p:txBody>
      </p:sp>
      <p:sp>
        <p:nvSpPr>
          <p:cNvPr id="27745" name="Line 125"/>
          <p:cNvSpPr>
            <a:spLocks noChangeShapeType="1"/>
          </p:cNvSpPr>
          <p:nvPr/>
        </p:nvSpPr>
        <p:spPr bwMode="auto">
          <a:xfrm>
            <a:off x="369888" y="6248400"/>
            <a:ext cx="1214437"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46" name="Line 126"/>
          <p:cNvSpPr>
            <a:spLocks noChangeShapeType="1"/>
          </p:cNvSpPr>
          <p:nvPr/>
        </p:nvSpPr>
        <p:spPr bwMode="auto">
          <a:xfrm>
            <a:off x="5751513" y="6229350"/>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47" name="Line 127"/>
          <p:cNvSpPr>
            <a:spLocks noChangeShapeType="1"/>
          </p:cNvSpPr>
          <p:nvPr/>
        </p:nvSpPr>
        <p:spPr bwMode="auto">
          <a:xfrm>
            <a:off x="4108450" y="5942013"/>
            <a:ext cx="124777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48" name="Rectangle 128"/>
          <p:cNvSpPr>
            <a:spLocks noChangeArrowheads="1"/>
          </p:cNvSpPr>
          <p:nvPr/>
        </p:nvSpPr>
        <p:spPr bwMode="auto">
          <a:xfrm>
            <a:off x="3825875" y="5670550"/>
            <a:ext cx="1560513"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600" b="1">
                <a:latin typeface="Capitals" charset="0"/>
              </a:rPr>
              <a:t>2 </a:t>
            </a:r>
            <a:endParaRPr lang="en-US" sz="1600" b="1" u="sng">
              <a:latin typeface="Capitals" charset="0"/>
            </a:endParaRPr>
          </a:p>
          <a:p>
            <a:r>
              <a:rPr lang="en-US" sz="1600" b="1">
                <a:latin typeface="Capitals" charset="0"/>
              </a:rPr>
              <a:t>1</a:t>
            </a:r>
          </a:p>
        </p:txBody>
      </p:sp>
      <p:sp>
        <p:nvSpPr>
          <p:cNvPr id="27749" name="Rectangle 129"/>
          <p:cNvSpPr>
            <a:spLocks noChangeArrowheads="1"/>
          </p:cNvSpPr>
          <p:nvPr/>
        </p:nvSpPr>
        <p:spPr bwMode="auto">
          <a:xfrm>
            <a:off x="323850" y="6015038"/>
            <a:ext cx="42545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endParaRPr lang="en-US" sz="2400">
              <a:latin typeface="Times" charset="0"/>
            </a:endParaRPr>
          </a:p>
        </p:txBody>
      </p:sp>
      <p:sp>
        <p:nvSpPr>
          <p:cNvPr id="27750" name="Line 130"/>
          <p:cNvSpPr>
            <a:spLocks noChangeShapeType="1"/>
          </p:cNvSpPr>
          <p:nvPr/>
        </p:nvSpPr>
        <p:spPr bwMode="auto">
          <a:xfrm>
            <a:off x="2930525" y="2020888"/>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51" name="Text Box 131"/>
          <p:cNvSpPr txBox="1">
            <a:spLocks noChangeArrowheads="1"/>
          </p:cNvSpPr>
          <p:nvPr/>
        </p:nvSpPr>
        <p:spPr bwMode="auto">
          <a:xfrm>
            <a:off x="6438900" y="6011863"/>
            <a:ext cx="7286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000" b="1">
              <a:solidFill>
                <a:srgbClr val="5B5B5B"/>
              </a:solidFill>
              <a:latin typeface="Comic Sans MS" charset="0"/>
            </a:endParaRPr>
          </a:p>
        </p:txBody>
      </p:sp>
      <p:sp>
        <p:nvSpPr>
          <p:cNvPr id="27752" name="Line 132"/>
          <p:cNvSpPr>
            <a:spLocks noChangeShapeType="1"/>
          </p:cNvSpPr>
          <p:nvPr/>
        </p:nvSpPr>
        <p:spPr bwMode="auto">
          <a:xfrm>
            <a:off x="338138" y="4537075"/>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53" name="Line 133"/>
          <p:cNvSpPr>
            <a:spLocks noChangeShapeType="1"/>
          </p:cNvSpPr>
          <p:nvPr/>
        </p:nvSpPr>
        <p:spPr bwMode="auto">
          <a:xfrm>
            <a:off x="5661025" y="4510088"/>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54" name="Line 134"/>
          <p:cNvSpPr>
            <a:spLocks noChangeShapeType="1"/>
          </p:cNvSpPr>
          <p:nvPr/>
        </p:nvSpPr>
        <p:spPr bwMode="auto">
          <a:xfrm>
            <a:off x="4121150" y="6170613"/>
            <a:ext cx="124777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55" name="Text Box 135"/>
          <p:cNvSpPr txBox="1">
            <a:spLocks noChangeArrowheads="1"/>
          </p:cNvSpPr>
          <p:nvPr/>
        </p:nvSpPr>
        <p:spPr bwMode="auto">
          <a:xfrm>
            <a:off x="2325688" y="1643063"/>
            <a:ext cx="26590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Calibri" panose="020F0502020204030204" pitchFamily="34" charset="0"/>
                <a:cs typeface="Calibri" panose="020F0502020204030204" pitchFamily="34" charset="0"/>
              </a:rPr>
              <a:t>1600 سنة</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56" name="Text Box 136"/>
          <p:cNvSpPr txBox="1">
            <a:spLocks noChangeArrowheads="1"/>
          </p:cNvSpPr>
          <p:nvPr/>
        </p:nvSpPr>
        <p:spPr bwMode="auto">
          <a:xfrm>
            <a:off x="2303463" y="1970088"/>
            <a:ext cx="26590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Calibri" panose="020F0502020204030204" pitchFamily="34" charset="0"/>
                <a:cs typeface="Calibri" panose="020F0502020204030204" pitchFamily="34" charset="0"/>
              </a:rPr>
              <a:t>40 كاتب</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57" name="Text Box 137"/>
          <p:cNvSpPr txBox="1">
            <a:spLocks noChangeArrowheads="1"/>
          </p:cNvSpPr>
          <p:nvPr/>
        </p:nvSpPr>
        <p:spPr bwMode="auto">
          <a:xfrm>
            <a:off x="849313" y="3240088"/>
            <a:ext cx="116998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err="1">
                <a:solidFill>
                  <a:srgbClr val="E32434"/>
                </a:solidFill>
                <a:latin typeface="Calibri" panose="020F0502020204030204" pitchFamily="34" charset="0"/>
                <a:cs typeface="Calibri" panose="020F0502020204030204" pitchFamily="34" charset="0"/>
              </a:rPr>
              <a:t>العبرانين</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58" name="Text Box 138"/>
          <p:cNvSpPr txBox="1">
            <a:spLocks noChangeArrowheads="1"/>
          </p:cNvSpPr>
          <p:nvPr/>
        </p:nvSpPr>
        <p:spPr bwMode="auto">
          <a:xfrm>
            <a:off x="819150" y="2840038"/>
            <a:ext cx="17700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dirty="0">
                <a:solidFill>
                  <a:srgbClr val="E32434"/>
                </a:solidFill>
                <a:latin typeface="Capitals" charset="0"/>
              </a:rPr>
              <a:t>“</a:t>
            </a:r>
            <a:r>
              <a:rPr lang="en-US" altLang="ja-JP" sz="2400" b="1" baseline="-25000" dirty="0">
                <a:solidFill>
                  <a:srgbClr val="E32434"/>
                </a:solidFill>
                <a:latin typeface="Capitals" charset="0"/>
              </a:rPr>
              <a:t>39</a:t>
            </a:r>
            <a:r>
              <a:rPr lang="ja-JP" altLang="en-US" sz="2400" b="1" baseline="-25000" dirty="0">
                <a:solidFill>
                  <a:srgbClr val="E32434"/>
                </a:solidFill>
                <a:latin typeface="Capitals" charset="0"/>
              </a:rPr>
              <a:t>”</a:t>
            </a:r>
            <a:r>
              <a:rPr lang="en-US" altLang="ja-JP" sz="2400" b="1" baseline="-25000" dirty="0">
                <a:solidFill>
                  <a:srgbClr val="E32434"/>
                </a:solidFill>
                <a:latin typeface="Capitals" charset="0"/>
              </a:rPr>
              <a:t> </a:t>
            </a:r>
            <a:r>
              <a:rPr lang="ar-JO" altLang="ja-JP" sz="2400" b="1" baseline="-25000" dirty="0">
                <a:solidFill>
                  <a:srgbClr val="E32434"/>
                </a:solidFill>
                <a:latin typeface="Calibri" panose="020F0502020204030204" pitchFamily="34" charset="0"/>
                <a:cs typeface="Calibri" panose="020F0502020204030204" pitchFamily="34" charset="0"/>
              </a:rPr>
              <a:t>سفر</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59" name="Text Box 139"/>
          <p:cNvSpPr txBox="1">
            <a:spLocks noChangeArrowheads="1"/>
          </p:cNvSpPr>
          <p:nvPr/>
        </p:nvSpPr>
        <p:spPr bwMode="auto">
          <a:xfrm>
            <a:off x="5848350" y="3205163"/>
            <a:ext cx="10747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Calibri" panose="020F0502020204030204" pitchFamily="34" charset="0"/>
                <a:cs typeface="Calibri" panose="020F0502020204030204" pitchFamily="34" charset="0"/>
              </a:rPr>
              <a:t>الإغريق </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60" name="Text Box 140"/>
          <p:cNvSpPr txBox="1">
            <a:spLocks noChangeArrowheads="1"/>
          </p:cNvSpPr>
          <p:nvPr/>
        </p:nvSpPr>
        <p:spPr bwMode="auto">
          <a:xfrm>
            <a:off x="5927725" y="3798888"/>
            <a:ext cx="965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Calibri" panose="020F0502020204030204" pitchFamily="34" charset="0"/>
                <a:cs typeface="Calibri" panose="020F0502020204030204" pitchFamily="34" charset="0"/>
              </a:rPr>
              <a:t>النعمة</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61" name="Text Box 141"/>
          <p:cNvSpPr txBox="1">
            <a:spLocks noChangeArrowheads="1"/>
          </p:cNvSpPr>
          <p:nvPr/>
        </p:nvSpPr>
        <p:spPr bwMode="auto">
          <a:xfrm>
            <a:off x="5500688" y="4141788"/>
            <a:ext cx="17700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Calibri" panose="020F0502020204030204" pitchFamily="34" charset="0"/>
                <a:cs typeface="Calibri" panose="020F0502020204030204" pitchFamily="34" charset="0"/>
              </a:rPr>
              <a:t>التتميم      </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62" name="Text Box 142"/>
          <p:cNvSpPr txBox="1">
            <a:spLocks noChangeArrowheads="1"/>
          </p:cNvSpPr>
          <p:nvPr/>
        </p:nvSpPr>
        <p:spPr bwMode="auto">
          <a:xfrm>
            <a:off x="930275" y="3848100"/>
            <a:ext cx="7699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Calibri" panose="020F0502020204030204" pitchFamily="34" charset="0"/>
                <a:cs typeface="Calibri" panose="020F0502020204030204" pitchFamily="34" charset="0"/>
              </a:rPr>
              <a:t>الناموس</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63" name="Text Box 143"/>
          <p:cNvSpPr txBox="1">
            <a:spLocks noChangeArrowheads="1"/>
          </p:cNvSpPr>
          <p:nvPr/>
        </p:nvSpPr>
        <p:spPr bwMode="auto">
          <a:xfrm>
            <a:off x="455613" y="4160838"/>
            <a:ext cx="12620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Calibri" panose="020F0502020204030204" pitchFamily="34" charset="0"/>
                <a:cs typeface="Calibri" panose="020F0502020204030204" pitchFamily="34" charset="0"/>
              </a:rPr>
              <a:t>الوعد</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64" name="Text Box 144"/>
          <p:cNvSpPr txBox="1">
            <a:spLocks noChangeArrowheads="1"/>
          </p:cNvSpPr>
          <p:nvPr/>
        </p:nvSpPr>
        <p:spPr bwMode="auto">
          <a:xfrm>
            <a:off x="909638" y="5445125"/>
            <a:ext cx="17700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Calibri" panose="020F0502020204030204" pitchFamily="34" charset="0"/>
                <a:cs typeface="Calibri" panose="020F0502020204030204" pitchFamily="34" charset="0"/>
              </a:rPr>
              <a:t>تليسكوب  </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65" name="Text Box 145"/>
          <p:cNvSpPr txBox="1">
            <a:spLocks noChangeArrowheads="1"/>
          </p:cNvSpPr>
          <p:nvPr/>
        </p:nvSpPr>
        <p:spPr bwMode="auto">
          <a:xfrm>
            <a:off x="145256" y="5771146"/>
            <a:ext cx="1770063"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Calibri" panose="020F0502020204030204" pitchFamily="34" charset="0"/>
                <a:cs typeface="Calibri" panose="020F0502020204030204" pitchFamily="34" charset="0"/>
              </a:rPr>
              <a:t>أبدية الماضي   </a:t>
            </a:r>
            <a:endParaRPr lang="en-US" sz="2000" b="1" baseline="-25000" dirty="0">
              <a:solidFill>
                <a:srgbClr val="E32434"/>
              </a:solidFill>
              <a:latin typeface="Calibri" panose="020F0502020204030204" pitchFamily="34" charset="0"/>
              <a:cs typeface="Calibri" panose="020F0502020204030204" pitchFamily="34" charset="0"/>
            </a:endParaRPr>
          </a:p>
        </p:txBody>
      </p:sp>
      <p:sp>
        <p:nvSpPr>
          <p:cNvPr id="27766" name="Text Box 146"/>
          <p:cNvSpPr txBox="1">
            <a:spLocks noChangeArrowheads="1"/>
          </p:cNvSpPr>
          <p:nvPr/>
        </p:nvSpPr>
        <p:spPr bwMode="auto">
          <a:xfrm>
            <a:off x="2155825" y="5956300"/>
            <a:ext cx="177006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baseline="-25000" dirty="0" err="1">
                <a:solidFill>
                  <a:srgbClr val="E32434"/>
                </a:solidFill>
                <a:latin typeface="Capitals" charset="0"/>
              </a:rPr>
              <a:t>ميك</a:t>
            </a:r>
            <a:r>
              <a:rPr lang="ar-JO" sz="1800" b="1" baseline="-25000" dirty="0" err="1">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ميكروسكوب</a:t>
            </a:r>
            <a:endParaRPr lang="en-US" sz="1800" b="1" baseline="-25000" dirty="0">
              <a:solidFill>
                <a:srgbClr val="E32434"/>
              </a:solidFill>
              <a:latin typeface="Capitals" charset="0"/>
            </a:endParaRPr>
          </a:p>
        </p:txBody>
      </p:sp>
      <p:sp>
        <p:nvSpPr>
          <p:cNvPr id="27767" name="Text Box 147"/>
          <p:cNvSpPr txBox="1">
            <a:spLocks noChangeArrowheads="1"/>
          </p:cNvSpPr>
          <p:nvPr/>
        </p:nvSpPr>
        <p:spPr bwMode="auto">
          <a:xfrm>
            <a:off x="3989388" y="5629275"/>
            <a:ext cx="1770062"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err="1">
                <a:solidFill>
                  <a:srgbClr val="E32434"/>
                </a:solidFill>
                <a:latin typeface="Calibri" panose="020F0502020204030204" pitchFamily="34" charset="0"/>
                <a:cs typeface="Calibri" panose="020F0502020204030204" pitchFamily="34" charset="0"/>
              </a:rPr>
              <a:t>تيلسكوب</a:t>
            </a:r>
            <a:r>
              <a:rPr lang="ar-JO" sz="2000" b="1" baseline="-25000" dirty="0">
                <a:solidFill>
                  <a:srgbClr val="E32434"/>
                </a:solidFill>
                <a:latin typeface="Calibri" panose="020F0502020204030204" pitchFamily="34" charset="0"/>
                <a:cs typeface="Calibri" panose="020F0502020204030204" pitchFamily="34" charset="0"/>
              </a:rPr>
              <a:t> </a:t>
            </a:r>
            <a:endParaRPr lang="en-US" sz="2000" b="1" baseline="-25000" dirty="0">
              <a:solidFill>
                <a:srgbClr val="E32434"/>
              </a:solidFill>
              <a:latin typeface="Calibri" panose="020F0502020204030204" pitchFamily="34" charset="0"/>
              <a:cs typeface="Calibri" panose="020F0502020204030204" pitchFamily="34" charset="0"/>
            </a:endParaRPr>
          </a:p>
        </p:txBody>
      </p:sp>
      <p:sp>
        <p:nvSpPr>
          <p:cNvPr id="27768" name="Text Box 148"/>
          <p:cNvSpPr txBox="1">
            <a:spLocks noChangeArrowheads="1"/>
          </p:cNvSpPr>
          <p:nvPr/>
        </p:nvSpPr>
        <p:spPr bwMode="auto">
          <a:xfrm>
            <a:off x="4005263" y="5849938"/>
            <a:ext cx="1770062"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Calibri" panose="020F0502020204030204" pitchFamily="34" charset="0"/>
                <a:cs typeface="Calibri" panose="020F0502020204030204" pitchFamily="34" charset="0"/>
              </a:rPr>
              <a:t>ميكروسكوب </a:t>
            </a:r>
            <a:endParaRPr lang="en-US" sz="2000" b="1" baseline="-25000" dirty="0">
              <a:solidFill>
                <a:srgbClr val="E32434"/>
              </a:solidFill>
              <a:latin typeface="Calibri" panose="020F0502020204030204" pitchFamily="34" charset="0"/>
              <a:cs typeface="Calibri" panose="020F0502020204030204" pitchFamily="34" charset="0"/>
            </a:endParaRPr>
          </a:p>
        </p:txBody>
      </p:sp>
      <p:sp>
        <p:nvSpPr>
          <p:cNvPr id="27769" name="Text Box 149"/>
          <p:cNvSpPr txBox="1">
            <a:spLocks noChangeArrowheads="1"/>
          </p:cNvSpPr>
          <p:nvPr/>
        </p:nvSpPr>
        <p:spPr bwMode="auto">
          <a:xfrm>
            <a:off x="6096000" y="5505450"/>
            <a:ext cx="1447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err="1">
                <a:solidFill>
                  <a:srgbClr val="E32434"/>
                </a:solidFill>
                <a:latin typeface="Calibri" panose="020F0502020204030204" pitchFamily="34" charset="0"/>
                <a:cs typeface="Calibri" panose="020F0502020204030204" pitchFamily="34" charset="0"/>
              </a:rPr>
              <a:t>تيلوسكوب</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70" name="Text Box 150"/>
          <p:cNvSpPr txBox="1">
            <a:spLocks noChangeArrowheads="1"/>
          </p:cNvSpPr>
          <p:nvPr/>
        </p:nvSpPr>
        <p:spPr bwMode="auto">
          <a:xfrm>
            <a:off x="5586413" y="5921375"/>
            <a:ext cx="1770062"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baseline="-25000" dirty="0">
                <a:solidFill>
                  <a:srgbClr val="E32434"/>
                </a:solidFill>
                <a:latin typeface="Calibri" panose="020F0502020204030204" pitchFamily="34" charset="0"/>
                <a:cs typeface="Calibri" panose="020F0502020204030204" pitchFamily="34" charset="0"/>
              </a:rPr>
              <a:t>أبدية المستقبل    </a:t>
            </a:r>
            <a:endParaRPr lang="en-US" sz="1800" b="1" baseline="-25000" dirty="0">
              <a:solidFill>
                <a:srgbClr val="E32434"/>
              </a:solidFill>
              <a:latin typeface="Calibri" panose="020F0502020204030204" pitchFamily="34" charset="0"/>
              <a:cs typeface="Calibri" panose="020F0502020204030204" pitchFamily="34" charset="0"/>
            </a:endParaRPr>
          </a:p>
        </p:txBody>
      </p:sp>
      <p:sp>
        <p:nvSpPr>
          <p:cNvPr id="27771" name="Text Box 151"/>
          <p:cNvSpPr txBox="1">
            <a:spLocks noChangeArrowheads="1"/>
          </p:cNvSpPr>
          <p:nvPr/>
        </p:nvSpPr>
        <p:spPr bwMode="auto">
          <a:xfrm>
            <a:off x="2247900" y="2546350"/>
            <a:ext cx="26590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Calibri" panose="020F0502020204030204" pitchFamily="34" charset="0"/>
                <a:cs typeface="Calibri" panose="020F0502020204030204" pitchFamily="34" charset="0"/>
              </a:rPr>
              <a:t>مجد الله</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72" name="Text Box 152"/>
          <p:cNvSpPr txBox="1">
            <a:spLocks noChangeArrowheads="1"/>
          </p:cNvSpPr>
          <p:nvPr/>
        </p:nvSpPr>
        <p:spPr bwMode="auto">
          <a:xfrm>
            <a:off x="771525" y="2197100"/>
            <a:ext cx="213836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dirty="0">
                <a:solidFill>
                  <a:srgbClr val="E32434"/>
                </a:solidFill>
                <a:latin typeface="Capitals" charset="0"/>
              </a:rPr>
              <a:t>“</a:t>
            </a:r>
            <a:r>
              <a:rPr lang="ar-JO" altLang="ja-JP" sz="2400" b="1" baseline="-25000" dirty="0">
                <a:solidFill>
                  <a:srgbClr val="E32434"/>
                </a:solidFill>
                <a:latin typeface="Arial" panose="020B0604020202020204" pitchFamily="34" charset="0"/>
                <a:cs typeface="Arial" panose="020B0604020202020204" pitchFamily="34" charset="0"/>
              </a:rPr>
              <a:t>العهد " القديم </a:t>
            </a:r>
            <a:endParaRPr lang="en-US" sz="2400" b="1" baseline="-25000" dirty="0">
              <a:solidFill>
                <a:srgbClr val="E32434"/>
              </a:solidFill>
              <a:latin typeface="Arial" panose="020B0604020202020204" pitchFamily="34" charset="0"/>
              <a:cs typeface="Arial" panose="020B0604020202020204" pitchFamily="34" charset="0"/>
            </a:endParaRPr>
          </a:p>
        </p:txBody>
      </p:sp>
      <p:sp>
        <p:nvSpPr>
          <p:cNvPr id="27773" name="Text Box 153"/>
          <p:cNvSpPr txBox="1">
            <a:spLocks noChangeArrowheads="1"/>
          </p:cNvSpPr>
          <p:nvPr/>
        </p:nvSpPr>
        <p:spPr bwMode="auto">
          <a:xfrm>
            <a:off x="5353050" y="2216150"/>
            <a:ext cx="219075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altLang="ja-JP" sz="2400" b="1" baseline="-25000" dirty="0">
                <a:solidFill>
                  <a:srgbClr val="E32434"/>
                </a:solidFill>
                <a:latin typeface="Arial" panose="020B0604020202020204" pitchFamily="34" charset="0"/>
                <a:cs typeface="Arial" panose="020B0604020202020204" pitchFamily="34" charset="0"/>
              </a:rPr>
              <a:t>العهد " الجديد "</a:t>
            </a:r>
            <a:endParaRPr lang="en-US" sz="2400" b="1" baseline="-25000" dirty="0">
              <a:solidFill>
                <a:srgbClr val="E32434"/>
              </a:solidFill>
              <a:latin typeface="Arial" panose="020B0604020202020204" pitchFamily="34" charset="0"/>
              <a:cs typeface="Arial" panose="020B0604020202020204" pitchFamily="34" charset="0"/>
            </a:endParaRPr>
          </a:p>
        </p:txBody>
      </p:sp>
      <p:sp>
        <p:nvSpPr>
          <p:cNvPr id="27774" name="Text Box 154"/>
          <p:cNvSpPr txBox="1">
            <a:spLocks noChangeArrowheads="1"/>
          </p:cNvSpPr>
          <p:nvPr/>
        </p:nvSpPr>
        <p:spPr bwMode="auto">
          <a:xfrm>
            <a:off x="5584825" y="2813050"/>
            <a:ext cx="195897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dirty="0">
                <a:solidFill>
                  <a:srgbClr val="E32434"/>
                </a:solidFill>
                <a:latin typeface="Capitals" charset="0"/>
              </a:rPr>
              <a:t>“</a:t>
            </a:r>
            <a:r>
              <a:rPr lang="en-US" altLang="ja-JP" sz="2400" b="1" baseline="-25000" dirty="0">
                <a:solidFill>
                  <a:srgbClr val="E32434"/>
                </a:solidFill>
                <a:latin typeface="Capitals" charset="0"/>
              </a:rPr>
              <a:t>27</a:t>
            </a:r>
            <a:r>
              <a:rPr lang="ja-JP" altLang="en-US" sz="2400" b="1" baseline="-25000" dirty="0">
                <a:solidFill>
                  <a:srgbClr val="E32434"/>
                </a:solidFill>
                <a:latin typeface="Capitals" charset="0"/>
              </a:rPr>
              <a:t>”</a:t>
            </a:r>
            <a:r>
              <a:rPr lang="en-US" altLang="ja-JP" sz="2400" b="1" baseline="-25000" dirty="0">
                <a:solidFill>
                  <a:srgbClr val="E32434"/>
                </a:solidFill>
                <a:latin typeface="Capitals" charset="0"/>
              </a:rPr>
              <a:t> </a:t>
            </a:r>
            <a:r>
              <a:rPr lang="ar-JO" altLang="ja-JP" sz="2400" b="1" baseline="-25000" dirty="0">
                <a:solidFill>
                  <a:srgbClr val="E32434"/>
                </a:solidFill>
                <a:latin typeface="Calibri" panose="020F0502020204030204" pitchFamily="34" charset="0"/>
                <a:cs typeface="Calibri" panose="020F0502020204030204" pitchFamily="34" charset="0"/>
              </a:rPr>
              <a:t>سفر</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75" name="Text Box 155"/>
          <p:cNvSpPr txBox="1">
            <a:spLocks noChangeArrowheads="1"/>
          </p:cNvSpPr>
          <p:nvPr/>
        </p:nvSpPr>
        <p:spPr bwMode="auto">
          <a:xfrm rot="91668">
            <a:off x="1998663" y="4918075"/>
            <a:ext cx="76993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Calibri" panose="020F0502020204030204" pitchFamily="34" charset="0"/>
                <a:cs typeface="Calibri" panose="020F0502020204030204" pitchFamily="34" charset="0"/>
              </a:rPr>
              <a:t>الناموس</a:t>
            </a:r>
            <a:endParaRPr lang="en-US" sz="2400" b="1" baseline="-25000" dirty="0">
              <a:solidFill>
                <a:srgbClr val="E32434"/>
              </a:solidFill>
              <a:latin typeface="Calibri" panose="020F0502020204030204" pitchFamily="34" charset="0"/>
              <a:cs typeface="Calibri" panose="020F0502020204030204" pitchFamily="34" charset="0"/>
            </a:endParaRPr>
          </a:p>
        </p:txBody>
      </p:sp>
      <p:sp>
        <p:nvSpPr>
          <p:cNvPr id="27776" name="Text Box 156"/>
          <p:cNvSpPr txBox="1">
            <a:spLocks noChangeArrowheads="1"/>
          </p:cNvSpPr>
          <p:nvPr/>
        </p:nvSpPr>
        <p:spPr bwMode="auto">
          <a:xfrm rot="4577662">
            <a:off x="2864644" y="4193055"/>
            <a:ext cx="1473200"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Calibri" panose="020F0502020204030204" pitchFamily="34" charset="0"/>
                <a:cs typeface="Calibri" panose="020F0502020204030204" pitchFamily="34" charset="0"/>
              </a:rPr>
              <a:t>النبوات        </a:t>
            </a:r>
            <a:endParaRPr lang="en-US" sz="2000" b="1" baseline="-25000" dirty="0">
              <a:solidFill>
                <a:srgbClr val="E32434"/>
              </a:solidFill>
              <a:latin typeface="Calibri" panose="020F0502020204030204" pitchFamily="34" charset="0"/>
              <a:cs typeface="Calibri" panose="020F0502020204030204" pitchFamily="34" charset="0"/>
            </a:endParaRPr>
          </a:p>
        </p:txBody>
      </p:sp>
      <p:sp>
        <p:nvSpPr>
          <p:cNvPr id="27777" name="Text Box 157"/>
          <p:cNvSpPr txBox="1">
            <a:spLocks noChangeArrowheads="1"/>
          </p:cNvSpPr>
          <p:nvPr/>
        </p:nvSpPr>
        <p:spPr bwMode="auto">
          <a:xfrm>
            <a:off x="4440238" y="5149850"/>
            <a:ext cx="1473200" cy="23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400" b="1" baseline="-25000" dirty="0">
                <a:solidFill>
                  <a:srgbClr val="E32434"/>
                </a:solidFill>
                <a:latin typeface="Calibri" panose="020F0502020204030204" pitchFamily="34" charset="0"/>
                <a:cs typeface="Calibri" panose="020F0502020204030204" pitchFamily="34" charset="0"/>
              </a:rPr>
              <a:t>الرؤيا          </a:t>
            </a:r>
            <a:endParaRPr lang="en-US" sz="1400" b="1" baseline="-25000" dirty="0">
              <a:solidFill>
                <a:srgbClr val="E32434"/>
              </a:solidFill>
              <a:latin typeface="Calibri" panose="020F0502020204030204" pitchFamily="34" charset="0"/>
              <a:cs typeface="Calibri" panose="020F0502020204030204" pitchFamily="34" charset="0"/>
            </a:endParaRPr>
          </a:p>
        </p:txBody>
      </p:sp>
      <p:sp>
        <p:nvSpPr>
          <p:cNvPr id="27778" name="Text Box 158"/>
          <p:cNvSpPr txBox="1">
            <a:spLocks noChangeArrowheads="1"/>
          </p:cNvSpPr>
          <p:nvPr/>
        </p:nvSpPr>
        <p:spPr bwMode="auto">
          <a:xfrm rot="-3033647">
            <a:off x="3798094" y="3815230"/>
            <a:ext cx="1473200"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Calibri" panose="020F0502020204030204" pitchFamily="34" charset="0"/>
                <a:cs typeface="Calibri" panose="020F0502020204030204" pitchFamily="34" charset="0"/>
              </a:rPr>
              <a:t>الاناجيل</a:t>
            </a:r>
            <a:endParaRPr lang="en-US" sz="2000" b="1" baseline="-25000" dirty="0">
              <a:solidFill>
                <a:srgbClr val="E32434"/>
              </a:solidFill>
              <a:latin typeface="Calibri" panose="020F0502020204030204" pitchFamily="34" charset="0"/>
              <a:cs typeface="Calibri" panose="020F0502020204030204" pitchFamily="34" charset="0"/>
            </a:endParaRPr>
          </a:p>
        </p:txBody>
      </p:sp>
      <p:sp>
        <p:nvSpPr>
          <p:cNvPr id="27779" name="Text Box 159"/>
          <p:cNvSpPr txBox="1">
            <a:spLocks noChangeArrowheads="1"/>
          </p:cNvSpPr>
          <p:nvPr/>
        </p:nvSpPr>
        <p:spPr bwMode="auto">
          <a:xfrm rot="-762753">
            <a:off x="4395788" y="4706611"/>
            <a:ext cx="1473200"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Calibri" panose="020F0502020204030204" pitchFamily="34" charset="0"/>
                <a:cs typeface="Calibri" panose="020F0502020204030204" pitchFamily="34" charset="0"/>
              </a:rPr>
              <a:t>الرسائل البوليصية</a:t>
            </a:r>
            <a:endParaRPr lang="en-US" sz="2000" b="1" baseline="-25000" dirty="0">
              <a:solidFill>
                <a:srgbClr val="E32434"/>
              </a:solidFill>
              <a:latin typeface="Calibri" panose="020F0502020204030204" pitchFamily="34" charset="0"/>
              <a:cs typeface="Calibri" panose="020F0502020204030204" pitchFamily="34" charset="0"/>
            </a:endParaRPr>
          </a:p>
        </p:txBody>
      </p:sp>
      <p:sp>
        <p:nvSpPr>
          <p:cNvPr id="27780" name="Text Box 160"/>
          <p:cNvSpPr txBox="1">
            <a:spLocks noChangeArrowheads="1"/>
          </p:cNvSpPr>
          <p:nvPr/>
        </p:nvSpPr>
        <p:spPr bwMode="auto">
          <a:xfrm>
            <a:off x="2719388" y="5240338"/>
            <a:ext cx="1473200" cy="290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HISTORIES</a:t>
            </a:r>
          </a:p>
        </p:txBody>
      </p:sp>
      <p:sp>
        <p:nvSpPr>
          <p:cNvPr id="27781" name="Text Box 161"/>
          <p:cNvSpPr txBox="1">
            <a:spLocks noChangeArrowheads="1"/>
          </p:cNvSpPr>
          <p:nvPr/>
        </p:nvSpPr>
        <p:spPr bwMode="auto">
          <a:xfrm rot="-2034800">
            <a:off x="4202113" y="4143048"/>
            <a:ext cx="1473200"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Calibri" panose="020F0502020204030204" pitchFamily="34" charset="0"/>
                <a:cs typeface="Calibri" panose="020F0502020204030204" pitchFamily="34" charset="0"/>
              </a:rPr>
              <a:t>الأعمال</a:t>
            </a:r>
            <a:endParaRPr lang="en-US" sz="2000" b="1" baseline="-25000" dirty="0">
              <a:solidFill>
                <a:srgbClr val="E32434"/>
              </a:solidFill>
              <a:latin typeface="Calibri" panose="020F0502020204030204" pitchFamily="34" charset="0"/>
              <a:cs typeface="Calibri" panose="020F0502020204030204" pitchFamily="34" charset="0"/>
            </a:endParaRPr>
          </a:p>
        </p:txBody>
      </p:sp>
      <p:sp>
        <p:nvSpPr>
          <p:cNvPr id="27782" name="Text Box 162"/>
          <p:cNvSpPr txBox="1">
            <a:spLocks noChangeArrowheads="1"/>
          </p:cNvSpPr>
          <p:nvPr/>
        </p:nvSpPr>
        <p:spPr bwMode="auto">
          <a:xfrm rot="3053071">
            <a:off x="2358232" y="4378791"/>
            <a:ext cx="1473200"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Calibri" panose="020F0502020204030204" pitchFamily="34" charset="0"/>
                <a:cs typeface="Calibri" panose="020F0502020204030204" pitchFamily="34" charset="0"/>
              </a:rPr>
              <a:t>الكتابات  </a:t>
            </a:r>
            <a:endParaRPr lang="en-US" sz="2000" b="1" baseline="-25000" dirty="0">
              <a:solidFill>
                <a:srgbClr val="E32434"/>
              </a:solidFill>
              <a:latin typeface="Calibri" panose="020F0502020204030204" pitchFamily="34" charset="0"/>
              <a:cs typeface="Calibri" panose="020F0502020204030204" pitchFamily="34" charset="0"/>
            </a:endParaRPr>
          </a:p>
        </p:txBody>
      </p:sp>
      <p:sp>
        <p:nvSpPr>
          <p:cNvPr id="27783" name="Text Box 163"/>
          <p:cNvSpPr txBox="1">
            <a:spLocks noChangeArrowheads="1"/>
          </p:cNvSpPr>
          <p:nvPr/>
        </p:nvSpPr>
        <p:spPr bwMode="auto">
          <a:xfrm rot="1226197">
            <a:off x="1985963" y="4597073"/>
            <a:ext cx="1473200"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Calibri" panose="020F0502020204030204" pitchFamily="34" charset="0"/>
                <a:cs typeface="Calibri" panose="020F0502020204030204" pitchFamily="34" charset="0"/>
              </a:rPr>
              <a:t>التاريخ     </a:t>
            </a:r>
            <a:endParaRPr lang="en-US" sz="2000" b="1" baseline="-25000" dirty="0">
              <a:solidFill>
                <a:srgbClr val="E32434"/>
              </a:solidFill>
              <a:latin typeface="Calibri" panose="020F0502020204030204" pitchFamily="34" charset="0"/>
              <a:cs typeface="Calibri" panose="020F0502020204030204" pitchFamily="34" charset="0"/>
            </a:endParaRPr>
          </a:p>
        </p:txBody>
      </p:sp>
      <p:grpSp>
        <p:nvGrpSpPr>
          <p:cNvPr id="27784" name="Group 164"/>
          <p:cNvGrpSpPr>
            <a:grpSpLocks/>
          </p:cNvGrpSpPr>
          <p:nvPr/>
        </p:nvGrpSpPr>
        <p:grpSpPr bwMode="auto">
          <a:xfrm>
            <a:off x="1776413" y="3443288"/>
            <a:ext cx="4265612" cy="1965325"/>
            <a:chOff x="1119" y="2169"/>
            <a:chExt cx="2687" cy="1238"/>
          </a:xfrm>
        </p:grpSpPr>
        <p:sp>
          <p:nvSpPr>
            <p:cNvPr id="27786" name="Rectangle 165"/>
            <p:cNvSpPr>
              <a:spLocks noChangeArrowheads="1"/>
            </p:cNvSpPr>
            <p:nvPr/>
          </p:nvSpPr>
          <p:spPr bwMode="auto">
            <a:xfrm>
              <a:off x="1119" y="3083"/>
              <a:ext cx="393"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800" b="1">
                  <a:latin typeface="Times" charset="0"/>
                </a:rPr>
                <a:t>1</a:t>
              </a:r>
            </a:p>
          </p:txBody>
        </p:sp>
        <p:sp>
          <p:nvSpPr>
            <p:cNvPr id="27787" name="Rectangle 166"/>
            <p:cNvSpPr>
              <a:spLocks noChangeArrowheads="1"/>
            </p:cNvSpPr>
            <p:nvPr/>
          </p:nvSpPr>
          <p:spPr bwMode="auto">
            <a:xfrm>
              <a:off x="1250" y="2697"/>
              <a:ext cx="395"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2</a:t>
              </a:r>
            </a:p>
          </p:txBody>
        </p:sp>
        <p:sp>
          <p:nvSpPr>
            <p:cNvPr id="27788" name="Rectangle 167"/>
            <p:cNvSpPr>
              <a:spLocks noChangeArrowheads="1"/>
            </p:cNvSpPr>
            <p:nvPr/>
          </p:nvSpPr>
          <p:spPr bwMode="auto">
            <a:xfrm>
              <a:off x="1604" y="2369"/>
              <a:ext cx="393"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000" b="1" dirty="0">
                  <a:latin typeface="Times" charset="0"/>
                </a:rPr>
                <a:t>3</a:t>
              </a:r>
            </a:p>
          </p:txBody>
        </p:sp>
        <p:sp>
          <p:nvSpPr>
            <p:cNvPr id="27789" name="Rectangle 168"/>
            <p:cNvSpPr>
              <a:spLocks noChangeArrowheads="1"/>
            </p:cNvSpPr>
            <p:nvPr/>
          </p:nvSpPr>
          <p:spPr bwMode="auto">
            <a:xfrm>
              <a:off x="2213" y="2169"/>
              <a:ext cx="393"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4</a:t>
              </a:r>
            </a:p>
          </p:txBody>
        </p:sp>
        <p:sp>
          <p:nvSpPr>
            <p:cNvPr id="27790" name="Rectangle 169"/>
            <p:cNvSpPr>
              <a:spLocks noChangeArrowheads="1"/>
            </p:cNvSpPr>
            <p:nvPr/>
          </p:nvSpPr>
          <p:spPr bwMode="auto">
            <a:xfrm>
              <a:off x="2796" y="2356"/>
              <a:ext cx="394"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800" b="1">
                  <a:latin typeface="Times" charset="0"/>
                </a:rPr>
                <a:t>5</a:t>
              </a:r>
            </a:p>
          </p:txBody>
        </p:sp>
        <p:sp>
          <p:nvSpPr>
            <p:cNvPr id="27791" name="Rectangle 170"/>
            <p:cNvSpPr>
              <a:spLocks noChangeArrowheads="1"/>
            </p:cNvSpPr>
            <p:nvPr/>
          </p:nvSpPr>
          <p:spPr bwMode="auto">
            <a:xfrm>
              <a:off x="3070" y="2558"/>
              <a:ext cx="394"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600" b="1">
                  <a:latin typeface="Times" charset="0"/>
                </a:rPr>
                <a:t>6</a:t>
              </a:r>
            </a:p>
          </p:txBody>
        </p:sp>
        <p:sp>
          <p:nvSpPr>
            <p:cNvPr id="27792" name="Rectangle 171"/>
            <p:cNvSpPr>
              <a:spLocks noChangeArrowheads="1"/>
            </p:cNvSpPr>
            <p:nvPr/>
          </p:nvSpPr>
          <p:spPr bwMode="auto">
            <a:xfrm>
              <a:off x="3302" y="2868"/>
              <a:ext cx="393"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600" b="1">
                  <a:latin typeface="Times" charset="0"/>
                </a:rPr>
                <a:t>7</a:t>
              </a:r>
            </a:p>
          </p:txBody>
        </p:sp>
        <p:sp>
          <p:nvSpPr>
            <p:cNvPr id="27793" name="Rectangle 172"/>
            <p:cNvSpPr>
              <a:spLocks noChangeArrowheads="1"/>
            </p:cNvSpPr>
            <p:nvPr/>
          </p:nvSpPr>
          <p:spPr bwMode="auto">
            <a:xfrm>
              <a:off x="3411" y="3236"/>
              <a:ext cx="395"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200" b="1">
                  <a:latin typeface="Times" charset="0"/>
                </a:rPr>
                <a:t>8</a:t>
              </a:r>
            </a:p>
          </p:txBody>
        </p:sp>
      </p:grpSp>
      <p:sp>
        <p:nvSpPr>
          <p:cNvPr id="27785" name="Rectangle 173"/>
          <p:cNvSpPr>
            <a:spLocks noChangeArrowheads="1"/>
          </p:cNvSpPr>
          <p:nvPr/>
        </p:nvSpPr>
        <p:spPr bwMode="auto">
          <a:xfrm rot="-1421558">
            <a:off x="5640388" y="4845050"/>
            <a:ext cx="615950" cy="3540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grpSp>
        <p:nvGrpSpPr>
          <p:cNvPr id="28673" name="Group 2"/>
          <p:cNvGrpSpPr>
            <a:grpSpLocks/>
          </p:cNvGrpSpPr>
          <p:nvPr/>
        </p:nvGrpSpPr>
        <p:grpSpPr bwMode="auto">
          <a:xfrm>
            <a:off x="785813" y="4567238"/>
            <a:ext cx="503237" cy="2595562"/>
            <a:chOff x="192" y="1824"/>
            <a:chExt cx="288" cy="2304"/>
          </a:xfrm>
        </p:grpSpPr>
        <p:sp>
          <p:nvSpPr>
            <p:cNvPr id="29013"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9014"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8674" name="Group 5"/>
          <p:cNvGrpSpPr>
            <a:grpSpLocks/>
          </p:cNvGrpSpPr>
          <p:nvPr/>
        </p:nvGrpSpPr>
        <p:grpSpPr bwMode="auto">
          <a:xfrm>
            <a:off x="785813" y="1343025"/>
            <a:ext cx="503237" cy="2909888"/>
            <a:chOff x="192" y="1824"/>
            <a:chExt cx="288" cy="2304"/>
          </a:xfrm>
        </p:grpSpPr>
        <p:sp>
          <p:nvSpPr>
            <p:cNvPr id="29011"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9012"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675" name="Text Box 8"/>
          <p:cNvSpPr txBox="1">
            <a:spLocks noChangeArrowheads="1"/>
          </p:cNvSpPr>
          <p:nvPr/>
        </p:nvSpPr>
        <p:spPr bwMode="auto">
          <a:xfrm>
            <a:off x="6580188" y="19050"/>
            <a:ext cx="7540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19</a:t>
            </a:r>
          </a:p>
        </p:txBody>
      </p:sp>
      <p:sp>
        <p:nvSpPr>
          <p:cNvPr id="28676" name="Rectangle 9"/>
          <p:cNvSpPr>
            <a:spLocks noChangeArrowheads="1"/>
          </p:cNvSpPr>
          <p:nvPr/>
        </p:nvSpPr>
        <p:spPr bwMode="auto">
          <a:xfrm>
            <a:off x="0" y="798513"/>
            <a:ext cx="627063" cy="7827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677" name="Text Box 10"/>
          <p:cNvSpPr txBox="1">
            <a:spLocks noChangeArrowheads="1"/>
          </p:cNvSpPr>
          <p:nvPr/>
        </p:nvSpPr>
        <p:spPr bwMode="auto">
          <a:xfrm>
            <a:off x="803275" y="741363"/>
            <a:ext cx="581818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i="1" dirty="0">
                <a:latin typeface="Comic Sans MS" charset="0"/>
              </a:rPr>
              <a:t> </a:t>
            </a:r>
            <a:r>
              <a:rPr lang="ar-JO" sz="1800" b="1" i="1" dirty="0">
                <a:latin typeface="Calibri" panose="020F0502020204030204" pitchFamily="34" charset="0"/>
                <a:cs typeface="Calibri" panose="020F0502020204030204" pitchFamily="34" charset="0"/>
              </a:rPr>
              <a:t>ترتيب وتنسيق العهد القديم</a:t>
            </a:r>
            <a:endParaRPr lang="en-US" sz="1800" b="1" i="1" dirty="0">
              <a:latin typeface="Calibri" panose="020F0502020204030204" pitchFamily="34" charset="0"/>
              <a:cs typeface="Calibri" panose="020F0502020204030204" pitchFamily="34" charset="0"/>
            </a:endParaRPr>
          </a:p>
        </p:txBody>
      </p:sp>
      <p:sp>
        <p:nvSpPr>
          <p:cNvPr id="28678" name="Text Box 11"/>
          <p:cNvSpPr txBox="1">
            <a:spLocks noChangeArrowheads="1"/>
          </p:cNvSpPr>
          <p:nvPr/>
        </p:nvSpPr>
        <p:spPr bwMode="auto">
          <a:xfrm>
            <a:off x="922338" y="8637588"/>
            <a:ext cx="567213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a:t>A FINISHED VERSION IS PROVIDED AS STUDY HELP NUMBER 34.</a:t>
            </a:r>
          </a:p>
        </p:txBody>
      </p:sp>
      <p:sp>
        <p:nvSpPr>
          <p:cNvPr id="28679" name="Line 12"/>
          <p:cNvSpPr>
            <a:spLocks noChangeShapeType="1"/>
          </p:cNvSpPr>
          <p:nvPr/>
        </p:nvSpPr>
        <p:spPr bwMode="auto">
          <a:xfrm>
            <a:off x="4846638" y="1422400"/>
            <a:ext cx="80962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5400">
                <a:solidFill>
                  <a:srgbClr val="000000"/>
                </a:solidFill>
                <a:round/>
                <a:headEnd/>
                <a:tailEnd/>
              </a14:hiddenLine>
            </a:ext>
          </a:extLst>
        </p:spPr>
        <p:txBody>
          <a:bodyPr wrap="none" anchor="ctr"/>
          <a:lstStyle/>
          <a:p>
            <a:endParaRPr lang="en-US"/>
          </a:p>
        </p:txBody>
      </p:sp>
      <p:grpSp>
        <p:nvGrpSpPr>
          <p:cNvPr id="28680" name="Group 13"/>
          <p:cNvGrpSpPr>
            <a:grpSpLocks/>
          </p:cNvGrpSpPr>
          <p:nvPr/>
        </p:nvGrpSpPr>
        <p:grpSpPr bwMode="auto">
          <a:xfrm>
            <a:off x="938213" y="1073150"/>
            <a:ext cx="1571625" cy="427038"/>
            <a:chOff x="458" y="303"/>
            <a:chExt cx="779" cy="270"/>
          </a:xfrm>
        </p:grpSpPr>
        <p:sp>
          <p:nvSpPr>
            <p:cNvPr id="29005" name="AutoShape 14"/>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9006" name="Rectangle 15"/>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9007" name="Line 1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9008" name="Line 1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9009" name="Text Box 18"/>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100" b="1" dirty="0">
                  <a:latin typeface="Arial" panose="020B0604020202020204" pitchFamily="34" charset="0"/>
                  <a:cs typeface="Arial" panose="020B0604020202020204" pitchFamily="34" charset="0"/>
                </a:rPr>
                <a:t>الخلق</a:t>
              </a:r>
              <a:endParaRPr lang="en-US" sz="1100" b="1" dirty="0">
                <a:latin typeface="Arial" panose="020B0604020202020204" pitchFamily="34" charset="0"/>
                <a:cs typeface="Arial" panose="020B0604020202020204" pitchFamily="34" charset="0"/>
              </a:endParaRPr>
            </a:p>
          </p:txBody>
        </p:sp>
        <p:sp>
          <p:nvSpPr>
            <p:cNvPr id="29010" name="Rectangle 19"/>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1" name="Group 20"/>
          <p:cNvGrpSpPr>
            <a:grpSpLocks/>
          </p:cNvGrpSpPr>
          <p:nvPr/>
        </p:nvGrpSpPr>
        <p:grpSpPr bwMode="auto">
          <a:xfrm>
            <a:off x="938213" y="1500188"/>
            <a:ext cx="1571625" cy="428625"/>
            <a:chOff x="458" y="303"/>
            <a:chExt cx="779" cy="270"/>
          </a:xfrm>
        </p:grpSpPr>
        <p:sp>
          <p:nvSpPr>
            <p:cNvPr id="28999" name="AutoShape 21"/>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9000" name="Rectangle 22"/>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9001" name="Line 2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9002" name="Line 2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9003" name="Text Box 25"/>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100" b="1" dirty="0">
                  <a:latin typeface="Arial" panose="020B0604020202020204" pitchFamily="34" charset="0"/>
                  <a:cs typeface="Arial" panose="020B0604020202020204" pitchFamily="34" charset="0"/>
                </a:rPr>
                <a:t>ابراهيم</a:t>
              </a:r>
              <a:endParaRPr lang="en-US" sz="1100" b="1" dirty="0">
                <a:latin typeface="Arial" panose="020B0604020202020204" pitchFamily="34" charset="0"/>
                <a:cs typeface="Arial" panose="020B0604020202020204" pitchFamily="34" charset="0"/>
              </a:endParaRPr>
            </a:p>
          </p:txBody>
        </p:sp>
        <p:sp>
          <p:nvSpPr>
            <p:cNvPr id="29004" name="Rectangle 26"/>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2" name="Group 27"/>
          <p:cNvGrpSpPr>
            <a:grpSpLocks/>
          </p:cNvGrpSpPr>
          <p:nvPr/>
        </p:nvGrpSpPr>
        <p:grpSpPr bwMode="auto">
          <a:xfrm>
            <a:off x="927100" y="2130425"/>
            <a:ext cx="1579563" cy="428625"/>
            <a:chOff x="458" y="303"/>
            <a:chExt cx="779" cy="270"/>
          </a:xfrm>
        </p:grpSpPr>
        <p:sp>
          <p:nvSpPr>
            <p:cNvPr id="28993" name="AutoShape 28"/>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94" name="Rectangle 29"/>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95" name="Line 3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96" name="Line 31"/>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97" name="Text Box 32"/>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100" b="1" dirty="0">
                  <a:latin typeface="Arial" panose="020B0604020202020204" pitchFamily="34" charset="0"/>
                  <a:cs typeface="Arial" panose="020B0604020202020204" pitchFamily="34" charset="0"/>
                </a:rPr>
                <a:t>يوسف</a:t>
              </a:r>
              <a:endParaRPr lang="en-US" sz="800" b="1" dirty="0">
                <a:latin typeface="Arial" panose="020B0604020202020204" pitchFamily="34" charset="0"/>
                <a:cs typeface="Arial" panose="020B0604020202020204" pitchFamily="34" charset="0"/>
              </a:endParaRPr>
            </a:p>
          </p:txBody>
        </p:sp>
        <p:sp>
          <p:nvSpPr>
            <p:cNvPr id="28998" name="Rectangle 33"/>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3" name="Group 34"/>
          <p:cNvGrpSpPr>
            <a:grpSpLocks/>
          </p:cNvGrpSpPr>
          <p:nvPr/>
        </p:nvGrpSpPr>
        <p:grpSpPr bwMode="auto">
          <a:xfrm>
            <a:off x="947738" y="2679700"/>
            <a:ext cx="1570037" cy="428625"/>
            <a:chOff x="458" y="303"/>
            <a:chExt cx="779" cy="270"/>
          </a:xfrm>
        </p:grpSpPr>
        <p:sp>
          <p:nvSpPr>
            <p:cNvPr id="28987" name="AutoShape 35"/>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88" name="Rectangle 36"/>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89" name="Line 3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90" name="Line 3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91" name="Text Box 39"/>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100" b="1" dirty="0">
                  <a:latin typeface="Arial" panose="020B0604020202020204" pitchFamily="34" charset="0"/>
                  <a:cs typeface="Arial" panose="020B0604020202020204" pitchFamily="34" charset="0"/>
                </a:rPr>
                <a:t>موسى</a:t>
              </a:r>
              <a:endParaRPr lang="en-US" sz="800" b="1" dirty="0">
                <a:latin typeface="Arial" panose="020B0604020202020204" pitchFamily="34" charset="0"/>
                <a:cs typeface="Arial" panose="020B0604020202020204" pitchFamily="34" charset="0"/>
              </a:endParaRPr>
            </a:p>
          </p:txBody>
        </p:sp>
        <p:sp>
          <p:nvSpPr>
            <p:cNvPr id="28992" name="Rectangle 40"/>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4" name="Group 41"/>
          <p:cNvGrpSpPr>
            <a:grpSpLocks/>
          </p:cNvGrpSpPr>
          <p:nvPr/>
        </p:nvGrpSpPr>
        <p:grpSpPr bwMode="auto">
          <a:xfrm>
            <a:off x="947738" y="3781425"/>
            <a:ext cx="1587500" cy="427038"/>
            <a:chOff x="458" y="303"/>
            <a:chExt cx="779" cy="270"/>
          </a:xfrm>
        </p:grpSpPr>
        <p:sp>
          <p:nvSpPr>
            <p:cNvPr id="28981" name="AutoShape 42"/>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82" name="Rectangle 43"/>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83" name="Line 4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84" name="Line 4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85" name="Text Box 46"/>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100" b="1" dirty="0">
                  <a:latin typeface="Arial" panose="020B0604020202020204" pitchFamily="34" charset="0"/>
                  <a:cs typeface="Arial" panose="020B0604020202020204" pitchFamily="34" charset="0"/>
                </a:rPr>
                <a:t>يشوع</a:t>
              </a:r>
              <a:endParaRPr lang="en-US" sz="800" b="1" dirty="0">
                <a:latin typeface="Arial" panose="020B0604020202020204" pitchFamily="34" charset="0"/>
                <a:cs typeface="Arial" panose="020B0604020202020204" pitchFamily="34" charset="0"/>
              </a:endParaRPr>
            </a:p>
          </p:txBody>
        </p:sp>
        <p:sp>
          <p:nvSpPr>
            <p:cNvPr id="28986" name="Rectangle 47"/>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5" name="Group 48"/>
          <p:cNvGrpSpPr>
            <a:grpSpLocks/>
          </p:cNvGrpSpPr>
          <p:nvPr/>
        </p:nvGrpSpPr>
        <p:grpSpPr bwMode="auto">
          <a:xfrm>
            <a:off x="938213" y="4724400"/>
            <a:ext cx="1592262" cy="427038"/>
            <a:chOff x="458" y="303"/>
            <a:chExt cx="779" cy="270"/>
          </a:xfrm>
        </p:grpSpPr>
        <p:sp>
          <p:nvSpPr>
            <p:cNvPr id="28975" name="AutoShape 49"/>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76" name="Rectangle 50"/>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77" name="Line 5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78" name="Line 5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79" name="Text Box 53"/>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100" b="1" dirty="0">
                  <a:latin typeface="Arial" charset="0"/>
                </a:rPr>
                <a:t>فوضى سياسية</a:t>
              </a:r>
            </a:p>
          </p:txBody>
        </p:sp>
        <p:sp>
          <p:nvSpPr>
            <p:cNvPr id="28980" name="Rectangle 54"/>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6" name="Group 55"/>
          <p:cNvGrpSpPr>
            <a:grpSpLocks/>
          </p:cNvGrpSpPr>
          <p:nvPr/>
        </p:nvGrpSpPr>
        <p:grpSpPr bwMode="auto">
          <a:xfrm>
            <a:off x="938213" y="6734175"/>
            <a:ext cx="1592262" cy="428625"/>
            <a:chOff x="458" y="303"/>
            <a:chExt cx="779" cy="270"/>
          </a:xfrm>
        </p:grpSpPr>
        <p:sp>
          <p:nvSpPr>
            <p:cNvPr id="28969" name="AutoShape 56"/>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70" name="Rectangle 57"/>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71" name="Line 5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72" name="Line 5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73" name="Text Box 60"/>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100" b="1" dirty="0">
                  <a:latin typeface="Arial" charset="0"/>
                </a:rPr>
                <a:t>الأسر     </a:t>
              </a:r>
            </a:p>
          </p:txBody>
        </p:sp>
        <p:sp>
          <p:nvSpPr>
            <p:cNvPr id="28974" name="Rectangle 61"/>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7" name="Group 62"/>
          <p:cNvGrpSpPr>
            <a:grpSpLocks/>
          </p:cNvGrpSpPr>
          <p:nvPr/>
        </p:nvGrpSpPr>
        <p:grpSpPr bwMode="auto">
          <a:xfrm>
            <a:off x="938213" y="7597775"/>
            <a:ext cx="1592262" cy="430213"/>
            <a:chOff x="458" y="303"/>
            <a:chExt cx="779" cy="270"/>
          </a:xfrm>
        </p:grpSpPr>
        <p:sp>
          <p:nvSpPr>
            <p:cNvPr id="28963" name="AutoShape 63"/>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64" name="Rectangle 64"/>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65" name="Line 6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66" name="Line 6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67" name="Text Box 67"/>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100" b="1" dirty="0">
                  <a:latin typeface="Arial" charset="0"/>
                </a:rPr>
                <a:t>صمت</a:t>
              </a:r>
            </a:p>
          </p:txBody>
        </p:sp>
        <p:sp>
          <p:nvSpPr>
            <p:cNvPr id="28968" name="Rectangle 68"/>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8" name="Group 69"/>
          <p:cNvGrpSpPr>
            <a:grpSpLocks/>
          </p:cNvGrpSpPr>
          <p:nvPr/>
        </p:nvGrpSpPr>
        <p:grpSpPr bwMode="auto">
          <a:xfrm>
            <a:off x="938213" y="8105775"/>
            <a:ext cx="1592262" cy="428625"/>
            <a:chOff x="458" y="303"/>
            <a:chExt cx="779" cy="270"/>
          </a:xfrm>
        </p:grpSpPr>
        <p:sp>
          <p:nvSpPr>
            <p:cNvPr id="28957" name="AutoShape 70"/>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58" name="Rectangle 71"/>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59" name="Line 7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60" name="Line 7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61" name="Text Box 74"/>
            <p:cNvSpPr txBox="1">
              <a:spLocks noChangeArrowheads="1"/>
            </p:cNvSpPr>
            <p:nvPr/>
          </p:nvSpPr>
          <p:spPr bwMode="auto">
            <a:xfrm>
              <a:off x="458" y="303"/>
              <a:ext cx="690" cy="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500" b="1" dirty="0">
                  <a:latin typeface="Arial" charset="0"/>
                </a:rPr>
                <a:t>يسوع   </a:t>
              </a:r>
            </a:p>
          </p:txBody>
        </p:sp>
        <p:sp>
          <p:nvSpPr>
            <p:cNvPr id="28962" name="Rectangle 75"/>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9" name="Group 76"/>
          <p:cNvGrpSpPr>
            <a:grpSpLocks/>
          </p:cNvGrpSpPr>
          <p:nvPr/>
        </p:nvGrpSpPr>
        <p:grpSpPr bwMode="auto">
          <a:xfrm>
            <a:off x="942975" y="5510213"/>
            <a:ext cx="1592263" cy="428625"/>
            <a:chOff x="458" y="303"/>
            <a:chExt cx="779" cy="270"/>
          </a:xfrm>
        </p:grpSpPr>
        <p:sp>
          <p:nvSpPr>
            <p:cNvPr id="28951" name="AutoShape 77"/>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52" name="Rectangle 78"/>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53" name="Line 7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54" name="Line 8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endParaRPr lang="en-US"/>
            </a:p>
          </p:txBody>
        </p:sp>
        <p:sp>
          <p:nvSpPr>
            <p:cNvPr id="28955" name="Text Box 81"/>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1100" b="1" dirty="0">
                  <a:latin typeface="Arial" charset="0"/>
                </a:rPr>
                <a:t>الملوك   </a:t>
              </a:r>
            </a:p>
          </p:txBody>
        </p:sp>
        <p:sp>
          <p:nvSpPr>
            <p:cNvPr id="28956" name="Rectangle 82"/>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sp>
        <p:nvSpPr>
          <p:cNvPr id="28690" name="Rectangle 83"/>
          <p:cNvSpPr>
            <a:spLocks noChangeArrowheads="1"/>
          </p:cNvSpPr>
          <p:nvPr/>
        </p:nvSpPr>
        <p:spPr bwMode="auto">
          <a:xfrm>
            <a:off x="4525963" y="1422400"/>
            <a:ext cx="1257300" cy="2262188"/>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7027" tIns="48513" rIns="97027" bIns="48513" anchor="ctr"/>
          <a:lstStyle/>
          <a:p>
            <a:pPr algn="r" defTabSz="969963"/>
            <a:endParaRPr lang="en-US" sz="2500">
              <a:latin typeface="Times" charset="0"/>
            </a:endParaRPr>
          </a:p>
        </p:txBody>
      </p:sp>
      <p:sp>
        <p:nvSpPr>
          <p:cNvPr id="28691" name="Rectangle 84"/>
          <p:cNvSpPr>
            <a:spLocks noChangeArrowheads="1"/>
          </p:cNvSpPr>
          <p:nvPr/>
        </p:nvSpPr>
        <p:spPr bwMode="auto">
          <a:xfrm>
            <a:off x="2682875" y="8105775"/>
            <a:ext cx="1508125" cy="31432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28692" name="Text Box 85"/>
          <p:cNvSpPr txBox="1">
            <a:spLocks noChangeArrowheads="1"/>
          </p:cNvSpPr>
          <p:nvPr/>
        </p:nvSpPr>
        <p:spPr bwMode="auto">
          <a:xfrm>
            <a:off x="669925" y="1108075"/>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1.</a:t>
            </a:r>
          </a:p>
        </p:txBody>
      </p:sp>
      <p:sp>
        <p:nvSpPr>
          <p:cNvPr id="28693" name="Text Box 86"/>
          <p:cNvSpPr txBox="1">
            <a:spLocks noChangeArrowheads="1"/>
          </p:cNvSpPr>
          <p:nvPr/>
        </p:nvSpPr>
        <p:spPr bwMode="auto">
          <a:xfrm>
            <a:off x="669925" y="1639888"/>
            <a:ext cx="671512"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2.</a:t>
            </a:r>
          </a:p>
        </p:txBody>
      </p:sp>
      <p:sp>
        <p:nvSpPr>
          <p:cNvPr id="28694" name="Text Box 87"/>
          <p:cNvSpPr txBox="1">
            <a:spLocks noChangeArrowheads="1"/>
          </p:cNvSpPr>
          <p:nvPr/>
        </p:nvSpPr>
        <p:spPr bwMode="auto">
          <a:xfrm>
            <a:off x="669925" y="2173288"/>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3.</a:t>
            </a:r>
          </a:p>
        </p:txBody>
      </p:sp>
      <p:sp>
        <p:nvSpPr>
          <p:cNvPr id="28695" name="Text Box 88"/>
          <p:cNvSpPr txBox="1">
            <a:spLocks noChangeArrowheads="1"/>
          </p:cNvSpPr>
          <p:nvPr/>
        </p:nvSpPr>
        <p:spPr bwMode="auto">
          <a:xfrm>
            <a:off x="676275" y="2719388"/>
            <a:ext cx="669925"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4.</a:t>
            </a:r>
          </a:p>
        </p:txBody>
      </p:sp>
      <p:sp>
        <p:nvSpPr>
          <p:cNvPr id="28696" name="Text Box 89"/>
          <p:cNvSpPr txBox="1">
            <a:spLocks noChangeArrowheads="1"/>
          </p:cNvSpPr>
          <p:nvPr/>
        </p:nvSpPr>
        <p:spPr bwMode="auto">
          <a:xfrm>
            <a:off x="669925" y="3814763"/>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5.</a:t>
            </a:r>
          </a:p>
        </p:txBody>
      </p:sp>
      <p:sp>
        <p:nvSpPr>
          <p:cNvPr id="28697" name="Text Box 90"/>
          <p:cNvSpPr txBox="1">
            <a:spLocks noChangeArrowheads="1"/>
          </p:cNvSpPr>
          <p:nvPr/>
        </p:nvSpPr>
        <p:spPr bwMode="auto">
          <a:xfrm>
            <a:off x="669925" y="4764088"/>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6.</a:t>
            </a:r>
          </a:p>
        </p:txBody>
      </p:sp>
      <p:sp>
        <p:nvSpPr>
          <p:cNvPr id="28698" name="Text Box 91"/>
          <p:cNvSpPr txBox="1">
            <a:spLocks noChangeArrowheads="1"/>
          </p:cNvSpPr>
          <p:nvPr/>
        </p:nvSpPr>
        <p:spPr bwMode="auto">
          <a:xfrm>
            <a:off x="676275" y="5549900"/>
            <a:ext cx="669925"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7.</a:t>
            </a:r>
          </a:p>
        </p:txBody>
      </p:sp>
      <p:sp>
        <p:nvSpPr>
          <p:cNvPr id="28699" name="Text Box 92"/>
          <p:cNvSpPr txBox="1">
            <a:spLocks noChangeArrowheads="1"/>
          </p:cNvSpPr>
          <p:nvPr/>
        </p:nvSpPr>
        <p:spPr bwMode="auto">
          <a:xfrm>
            <a:off x="676275" y="6773863"/>
            <a:ext cx="669925"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8.</a:t>
            </a:r>
          </a:p>
        </p:txBody>
      </p:sp>
      <p:sp>
        <p:nvSpPr>
          <p:cNvPr id="28700" name="Text Box 93"/>
          <p:cNvSpPr txBox="1">
            <a:spLocks noChangeArrowheads="1"/>
          </p:cNvSpPr>
          <p:nvPr/>
        </p:nvSpPr>
        <p:spPr bwMode="auto">
          <a:xfrm>
            <a:off x="669925" y="7639050"/>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9.</a:t>
            </a:r>
          </a:p>
        </p:txBody>
      </p:sp>
      <p:sp>
        <p:nvSpPr>
          <p:cNvPr id="28701" name="Text Box 94"/>
          <p:cNvSpPr txBox="1">
            <a:spLocks noChangeArrowheads="1"/>
          </p:cNvSpPr>
          <p:nvPr/>
        </p:nvSpPr>
        <p:spPr bwMode="auto">
          <a:xfrm>
            <a:off x="617538" y="8150225"/>
            <a:ext cx="671512"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10.</a:t>
            </a:r>
          </a:p>
        </p:txBody>
      </p:sp>
      <p:sp>
        <p:nvSpPr>
          <p:cNvPr id="28702" name="Text Box 95"/>
          <p:cNvSpPr txBox="1">
            <a:spLocks noChangeArrowheads="1"/>
          </p:cNvSpPr>
          <p:nvPr/>
        </p:nvSpPr>
        <p:spPr bwMode="auto">
          <a:xfrm>
            <a:off x="352425" y="1035050"/>
            <a:ext cx="373063"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C</a:t>
            </a:r>
          </a:p>
        </p:txBody>
      </p:sp>
      <p:sp>
        <p:nvSpPr>
          <p:cNvPr id="28703" name="Text Box 96"/>
          <p:cNvSpPr txBox="1">
            <a:spLocks noChangeArrowheads="1"/>
          </p:cNvSpPr>
          <p:nvPr/>
        </p:nvSpPr>
        <p:spPr bwMode="auto">
          <a:xfrm rot="-5388474">
            <a:off x="-388144" y="2394744"/>
            <a:ext cx="1833563"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dirty="0">
                <a:latin typeface="Arial" charset="0"/>
              </a:rPr>
              <a:t>4</a:t>
            </a:r>
            <a:r>
              <a:rPr lang="ar-JO" sz="2500" b="1" dirty="0">
                <a:latin typeface="Arial" panose="020B0604020202020204" pitchFamily="34" charset="0"/>
                <a:cs typeface="Arial" panose="020B0604020202020204" pitchFamily="34" charset="0"/>
              </a:rPr>
              <a:t>أشخاص </a:t>
            </a:r>
            <a:endParaRPr lang="en-US" sz="2500" b="1" dirty="0">
              <a:latin typeface="Arial" panose="020B0604020202020204" pitchFamily="34" charset="0"/>
              <a:cs typeface="Arial" panose="020B0604020202020204" pitchFamily="34" charset="0"/>
            </a:endParaRPr>
          </a:p>
        </p:txBody>
      </p:sp>
      <p:sp>
        <p:nvSpPr>
          <p:cNvPr id="28704" name="Text Box 97"/>
          <p:cNvSpPr txBox="1">
            <a:spLocks noChangeArrowheads="1"/>
          </p:cNvSpPr>
          <p:nvPr/>
        </p:nvSpPr>
        <p:spPr bwMode="auto">
          <a:xfrm rot="-5389253">
            <a:off x="-1015999" y="5516693"/>
            <a:ext cx="3073400" cy="39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defPPr>
              <a:defRPr lang="en-US"/>
            </a:defPPr>
            <a:lvl1pPr algn="ctr" defTabSz="969963">
              <a:spcBef>
                <a:spcPct val="50000"/>
              </a:spcBef>
              <a:defRPr sz="2500" b="1">
                <a:latin typeface="Arial" charset="0"/>
              </a:defRPr>
            </a:lvl1pPr>
            <a:lvl2pPr marL="742950" indent="-285750" defTabSz="969963"/>
            <a:lvl3pPr marL="1143000" indent="-228600" defTabSz="969963"/>
            <a:lvl4pPr marL="1600200" indent="-228600" defTabSz="969963"/>
            <a:lvl5pPr marL="2057400" indent="-228600" defTabSz="969963"/>
            <a:lvl6pPr marL="2514600" indent="-228600" defTabSz="969963" eaLnBrk="0" fontAlgn="base" hangingPunct="0">
              <a:spcBef>
                <a:spcPct val="0"/>
              </a:spcBef>
              <a:spcAft>
                <a:spcPct val="0"/>
              </a:spcAft>
            </a:lvl6pPr>
            <a:lvl7pPr marL="2971800" indent="-228600" defTabSz="969963" eaLnBrk="0" fontAlgn="base" hangingPunct="0">
              <a:spcBef>
                <a:spcPct val="0"/>
              </a:spcBef>
              <a:spcAft>
                <a:spcPct val="0"/>
              </a:spcAft>
            </a:lvl7pPr>
            <a:lvl8pPr marL="3429000" indent="-228600" defTabSz="969963" eaLnBrk="0" fontAlgn="base" hangingPunct="0">
              <a:spcBef>
                <a:spcPct val="0"/>
              </a:spcBef>
              <a:spcAft>
                <a:spcPct val="0"/>
              </a:spcAft>
            </a:lvl8pPr>
            <a:lvl9pPr marL="3886200" indent="-228600" defTabSz="969963" eaLnBrk="0" fontAlgn="base" hangingPunct="0">
              <a:spcBef>
                <a:spcPct val="0"/>
              </a:spcBef>
              <a:spcAft>
                <a:spcPct val="0"/>
              </a:spcAft>
            </a:lvl9pPr>
          </a:lstStyle>
          <a:p>
            <a:r>
              <a:rPr lang="en-US" dirty="0"/>
              <a:t>3 </a:t>
            </a:r>
            <a:r>
              <a:rPr lang="ar-JO" dirty="0"/>
              <a:t>مجتمعات </a:t>
            </a:r>
            <a:r>
              <a:rPr lang="en-US" dirty="0"/>
              <a:t>:</a:t>
            </a:r>
          </a:p>
        </p:txBody>
      </p:sp>
      <p:sp>
        <p:nvSpPr>
          <p:cNvPr id="28705" name="Text Box 98"/>
          <p:cNvSpPr txBox="1">
            <a:spLocks noChangeArrowheads="1"/>
          </p:cNvSpPr>
          <p:nvPr/>
        </p:nvSpPr>
        <p:spPr bwMode="auto">
          <a:xfrm>
            <a:off x="373063" y="7527925"/>
            <a:ext cx="37306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S</a:t>
            </a:r>
          </a:p>
        </p:txBody>
      </p:sp>
      <p:sp>
        <p:nvSpPr>
          <p:cNvPr id="28706" name="Text Box 99"/>
          <p:cNvSpPr txBox="1">
            <a:spLocks noChangeArrowheads="1"/>
          </p:cNvSpPr>
          <p:nvPr/>
        </p:nvSpPr>
        <p:spPr bwMode="auto">
          <a:xfrm>
            <a:off x="390525" y="8035925"/>
            <a:ext cx="373063"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J</a:t>
            </a:r>
          </a:p>
        </p:txBody>
      </p:sp>
      <p:grpSp>
        <p:nvGrpSpPr>
          <p:cNvPr id="28707" name="Group 100"/>
          <p:cNvGrpSpPr>
            <a:grpSpLocks/>
          </p:cNvGrpSpPr>
          <p:nvPr/>
        </p:nvGrpSpPr>
        <p:grpSpPr bwMode="auto">
          <a:xfrm>
            <a:off x="258763" y="407988"/>
            <a:ext cx="1768475" cy="312948"/>
            <a:chOff x="148" y="271"/>
            <a:chExt cx="1013" cy="191"/>
          </a:xfrm>
        </p:grpSpPr>
        <p:sp>
          <p:nvSpPr>
            <p:cNvPr id="28949" name="Text Box 101"/>
            <p:cNvSpPr txBox="1">
              <a:spLocks noChangeArrowheads="1"/>
            </p:cNvSpPr>
            <p:nvPr/>
          </p:nvSpPr>
          <p:spPr bwMode="auto">
            <a:xfrm>
              <a:off x="148" y="271"/>
              <a:ext cx="1013" cy="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dirty="0">
                  <a:latin typeface="Arial" charset="0"/>
                </a:rPr>
                <a:t>C 7 S J</a:t>
              </a:r>
            </a:p>
          </p:txBody>
        </p:sp>
        <p:sp>
          <p:nvSpPr>
            <p:cNvPr id="28950" name="Line 102"/>
            <p:cNvSpPr>
              <a:spLocks noChangeShapeType="1"/>
            </p:cNvSpPr>
            <p:nvPr/>
          </p:nvSpPr>
          <p:spPr bwMode="auto">
            <a:xfrm>
              <a:off x="348" y="370"/>
              <a:ext cx="3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endParaRPr lang="en-US"/>
            </a:p>
          </p:txBody>
        </p:sp>
      </p:grpSp>
      <p:sp>
        <p:nvSpPr>
          <p:cNvPr id="28708" name="AutoShape 103" descr="Dark upward diagonal"/>
          <p:cNvSpPr>
            <a:spLocks noChangeArrowheads="1"/>
          </p:cNvSpPr>
          <p:nvPr/>
        </p:nvSpPr>
        <p:spPr bwMode="auto">
          <a:xfrm>
            <a:off x="468313" y="723900"/>
            <a:ext cx="236537" cy="366713"/>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p>
            <a:endParaRPr lang="en-US"/>
          </a:p>
        </p:txBody>
      </p:sp>
      <p:sp>
        <p:nvSpPr>
          <p:cNvPr id="28709" name="Rectangle 104"/>
          <p:cNvSpPr>
            <a:spLocks noChangeArrowheads="1"/>
          </p:cNvSpPr>
          <p:nvPr/>
        </p:nvSpPr>
        <p:spPr bwMode="auto">
          <a:xfrm>
            <a:off x="2598738" y="1185863"/>
            <a:ext cx="1592262" cy="24384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28710" name="Rectangle 105"/>
          <p:cNvSpPr>
            <a:spLocks noChangeArrowheads="1"/>
          </p:cNvSpPr>
          <p:nvPr/>
        </p:nvSpPr>
        <p:spPr bwMode="auto">
          <a:xfrm>
            <a:off x="2598738" y="3781425"/>
            <a:ext cx="1592262" cy="3773488"/>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28711" name="Line 106"/>
          <p:cNvSpPr>
            <a:spLocks noChangeShapeType="1"/>
          </p:cNvSpPr>
          <p:nvPr/>
        </p:nvSpPr>
        <p:spPr bwMode="auto">
          <a:xfrm>
            <a:off x="3000375" y="1500188"/>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12" name="AutoShape 107"/>
          <p:cNvSpPr>
            <a:spLocks noChangeArrowheads="1"/>
          </p:cNvSpPr>
          <p:nvPr/>
        </p:nvSpPr>
        <p:spPr bwMode="auto">
          <a:xfrm>
            <a:off x="3668713" y="6113463"/>
            <a:ext cx="17510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28713" name="Rectangle 108"/>
          <p:cNvSpPr>
            <a:spLocks noChangeArrowheads="1"/>
          </p:cNvSpPr>
          <p:nvPr/>
        </p:nvSpPr>
        <p:spPr bwMode="auto">
          <a:xfrm>
            <a:off x="4205288" y="5816600"/>
            <a:ext cx="1377950" cy="1870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714" name="AutoShape 109"/>
          <p:cNvSpPr>
            <a:spLocks noChangeArrowheads="1"/>
          </p:cNvSpPr>
          <p:nvPr/>
        </p:nvSpPr>
        <p:spPr bwMode="auto">
          <a:xfrm>
            <a:off x="3817938" y="6219825"/>
            <a:ext cx="1751012" cy="1135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28715" name="Rectangle 110"/>
          <p:cNvSpPr>
            <a:spLocks noChangeArrowheads="1"/>
          </p:cNvSpPr>
          <p:nvPr/>
        </p:nvSpPr>
        <p:spPr bwMode="auto">
          <a:xfrm>
            <a:off x="4521200" y="4233863"/>
            <a:ext cx="1257300" cy="4324350"/>
          </a:xfrm>
          <a:prstGeom prst="rect">
            <a:avLst/>
          </a:prstGeom>
          <a:solidFill>
            <a:schemeClr val="bg1"/>
          </a:solidFill>
          <a:ln w="38100">
            <a:solidFill>
              <a:schemeClr val="tx1"/>
            </a:solidFill>
            <a:miter lim="800000"/>
            <a:headEnd/>
            <a:tailEnd/>
          </a:ln>
        </p:spPr>
        <p:txBody>
          <a:bodyPr wrap="none" lIns="97027" tIns="48513" rIns="97027" bIns="48513" anchor="ctr"/>
          <a:lstStyle/>
          <a:p>
            <a:pPr algn="ctr" defTabSz="969963"/>
            <a:endParaRPr lang="en-US" sz="2500">
              <a:latin typeface="Times" charset="0"/>
            </a:endParaRPr>
          </a:p>
        </p:txBody>
      </p:sp>
      <p:sp>
        <p:nvSpPr>
          <p:cNvPr id="28716" name="Line 111"/>
          <p:cNvSpPr>
            <a:spLocks noChangeShapeType="1"/>
          </p:cNvSpPr>
          <p:nvPr/>
        </p:nvSpPr>
        <p:spPr bwMode="auto">
          <a:xfrm>
            <a:off x="4527550" y="6237288"/>
            <a:ext cx="0" cy="61118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17" name="Line 112"/>
          <p:cNvSpPr>
            <a:spLocks noChangeShapeType="1"/>
          </p:cNvSpPr>
          <p:nvPr/>
        </p:nvSpPr>
        <p:spPr bwMode="auto">
          <a:xfrm>
            <a:off x="4506913" y="6731000"/>
            <a:ext cx="0" cy="6111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19" name="Line 114"/>
          <p:cNvSpPr>
            <a:spLocks noChangeShapeType="1"/>
          </p:cNvSpPr>
          <p:nvPr/>
        </p:nvSpPr>
        <p:spPr bwMode="auto">
          <a:xfrm>
            <a:off x="2908300" y="1193800"/>
            <a:ext cx="0" cy="24304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0" name="Line 115"/>
          <p:cNvSpPr>
            <a:spLocks noChangeShapeType="1"/>
          </p:cNvSpPr>
          <p:nvPr/>
        </p:nvSpPr>
        <p:spPr bwMode="auto">
          <a:xfrm>
            <a:off x="2898775" y="3784600"/>
            <a:ext cx="0" cy="377348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2" name="Line 117"/>
          <p:cNvSpPr>
            <a:spLocks noChangeShapeType="1"/>
          </p:cNvSpPr>
          <p:nvPr/>
        </p:nvSpPr>
        <p:spPr bwMode="auto">
          <a:xfrm>
            <a:off x="5478463" y="1422400"/>
            <a:ext cx="0" cy="224948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3" name="Line 118"/>
          <p:cNvSpPr>
            <a:spLocks noChangeShapeType="1"/>
          </p:cNvSpPr>
          <p:nvPr/>
        </p:nvSpPr>
        <p:spPr bwMode="auto">
          <a:xfrm>
            <a:off x="5478463" y="4254500"/>
            <a:ext cx="0" cy="43307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4" name="Line 119"/>
          <p:cNvSpPr>
            <a:spLocks noChangeShapeType="1"/>
          </p:cNvSpPr>
          <p:nvPr/>
        </p:nvSpPr>
        <p:spPr bwMode="auto">
          <a:xfrm>
            <a:off x="3000375" y="2843213"/>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5" name="Line 120"/>
          <p:cNvSpPr>
            <a:spLocks noChangeShapeType="1"/>
          </p:cNvSpPr>
          <p:nvPr/>
        </p:nvSpPr>
        <p:spPr bwMode="auto">
          <a:xfrm>
            <a:off x="3000375" y="3086100"/>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6" name="Line 121"/>
          <p:cNvSpPr>
            <a:spLocks noChangeShapeType="1"/>
          </p:cNvSpPr>
          <p:nvPr/>
        </p:nvSpPr>
        <p:spPr bwMode="auto">
          <a:xfrm>
            <a:off x="3000375" y="3322638"/>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7" name="Line 122"/>
          <p:cNvSpPr>
            <a:spLocks noChangeShapeType="1"/>
          </p:cNvSpPr>
          <p:nvPr/>
        </p:nvSpPr>
        <p:spPr bwMode="auto">
          <a:xfrm>
            <a:off x="3000375" y="4022725"/>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8" name="Line 123"/>
          <p:cNvSpPr>
            <a:spLocks noChangeShapeType="1"/>
          </p:cNvSpPr>
          <p:nvPr/>
        </p:nvSpPr>
        <p:spPr bwMode="auto">
          <a:xfrm>
            <a:off x="3000375" y="4999038"/>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29" name="Line 124"/>
          <p:cNvSpPr>
            <a:spLocks noChangeShapeType="1"/>
          </p:cNvSpPr>
          <p:nvPr/>
        </p:nvSpPr>
        <p:spPr bwMode="auto">
          <a:xfrm>
            <a:off x="3000375" y="5556250"/>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0" name="Line 125"/>
          <p:cNvSpPr>
            <a:spLocks noChangeShapeType="1"/>
          </p:cNvSpPr>
          <p:nvPr/>
        </p:nvSpPr>
        <p:spPr bwMode="auto">
          <a:xfrm>
            <a:off x="3000375" y="5838825"/>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1" name="Line 126"/>
          <p:cNvSpPr>
            <a:spLocks noChangeShapeType="1"/>
          </p:cNvSpPr>
          <p:nvPr/>
        </p:nvSpPr>
        <p:spPr bwMode="auto">
          <a:xfrm>
            <a:off x="2992438" y="6015038"/>
            <a:ext cx="10937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2" name="Line 127"/>
          <p:cNvSpPr>
            <a:spLocks noChangeShapeType="1"/>
          </p:cNvSpPr>
          <p:nvPr/>
        </p:nvSpPr>
        <p:spPr bwMode="auto">
          <a:xfrm>
            <a:off x="3000375" y="6297613"/>
            <a:ext cx="6524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3" name="Line 128"/>
          <p:cNvSpPr>
            <a:spLocks noChangeShapeType="1"/>
          </p:cNvSpPr>
          <p:nvPr/>
        </p:nvSpPr>
        <p:spPr bwMode="auto">
          <a:xfrm>
            <a:off x="3006725" y="6565900"/>
            <a:ext cx="723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4" name="Line 129"/>
          <p:cNvSpPr>
            <a:spLocks noChangeShapeType="1"/>
          </p:cNvSpPr>
          <p:nvPr/>
        </p:nvSpPr>
        <p:spPr bwMode="auto">
          <a:xfrm>
            <a:off x="3006725" y="6756400"/>
            <a:ext cx="7715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5" name="Line 130"/>
          <p:cNvSpPr>
            <a:spLocks noChangeShapeType="1"/>
          </p:cNvSpPr>
          <p:nvPr/>
        </p:nvSpPr>
        <p:spPr bwMode="auto">
          <a:xfrm>
            <a:off x="3000375" y="6985000"/>
            <a:ext cx="8477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6" name="Line 131"/>
          <p:cNvSpPr>
            <a:spLocks noChangeShapeType="1"/>
          </p:cNvSpPr>
          <p:nvPr/>
        </p:nvSpPr>
        <p:spPr bwMode="auto">
          <a:xfrm>
            <a:off x="3006725" y="7215188"/>
            <a:ext cx="8985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7" name="Line 132"/>
          <p:cNvSpPr>
            <a:spLocks noChangeShapeType="1"/>
          </p:cNvSpPr>
          <p:nvPr/>
        </p:nvSpPr>
        <p:spPr bwMode="auto">
          <a:xfrm>
            <a:off x="3006725" y="7418388"/>
            <a:ext cx="9461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8" name="Line 133"/>
          <p:cNvSpPr>
            <a:spLocks noChangeShapeType="1"/>
          </p:cNvSpPr>
          <p:nvPr/>
        </p:nvSpPr>
        <p:spPr bwMode="auto">
          <a:xfrm>
            <a:off x="3000375" y="4757738"/>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39" name="Line 134"/>
          <p:cNvSpPr>
            <a:spLocks noChangeShapeType="1"/>
          </p:cNvSpPr>
          <p:nvPr/>
        </p:nvSpPr>
        <p:spPr bwMode="auto">
          <a:xfrm>
            <a:off x="4621213" y="2398713"/>
            <a:ext cx="7921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0" name="Line 135"/>
          <p:cNvSpPr>
            <a:spLocks noChangeShapeType="1"/>
          </p:cNvSpPr>
          <p:nvPr/>
        </p:nvSpPr>
        <p:spPr bwMode="auto">
          <a:xfrm>
            <a:off x="4621213" y="2824163"/>
            <a:ext cx="7921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1" name="Line 136"/>
          <p:cNvSpPr>
            <a:spLocks noChangeShapeType="1"/>
          </p:cNvSpPr>
          <p:nvPr/>
        </p:nvSpPr>
        <p:spPr bwMode="auto">
          <a:xfrm>
            <a:off x="4613275" y="3203575"/>
            <a:ext cx="7937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2" name="Line 137"/>
          <p:cNvSpPr>
            <a:spLocks noChangeShapeType="1"/>
          </p:cNvSpPr>
          <p:nvPr/>
        </p:nvSpPr>
        <p:spPr bwMode="auto">
          <a:xfrm>
            <a:off x="4613275" y="3609975"/>
            <a:ext cx="7937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3" name="Line 138"/>
          <p:cNvSpPr>
            <a:spLocks noChangeShapeType="1"/>
          </p:cNvSpPr>
          <p:nvPr/>
        </p:nvSpPr>
        <p:spPr bwMode="auto">
          <a:xfrm>
            <a:off x="4621213" y="1835150"/>
            <a:ext cx="7921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4" name="Line 139"/>
          <p:cNvSpPr>
            <a:spLocks noChangeShapeType="1"/>
          </p:cNvSpPr>
          <p:nvPr/>
        </p:nvSpPr>
        <p:spPr bwMode="auto">
          <a:xfrm>
            <a:off x="4606925" y="4570413"/>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5" name="Line 140"/>
          <p:cNvSpPr>
            <a:spLocks noChangeShapeType="1"/>
          </p:cNvSpPr>
          <p:nvPr/>
        </p:nvSpPr>
        <p:spPr bwMode="auto">
          <a:xfrm>
            <a:off x="4606925" y="4741863"/>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6" name="Line 141"/>
          <p:cNvSpPr>
            <a:spLocks noChangeShapeType="1"/>
          </p:cNvSpPr>
          <p:nvPr/>
        </p:nvSpPr>
        <p:spPr bwMode="auto">
          <a:xfrm>
            <a:off x="4616450" y="4954588"/>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7" name="Line 142"/>
          <p:cNvSpPr>
            <a:spLocks noChangeShapeType="1"/>
          </p:cNvSpPr>
          <p:nvPr/>
        </p:nvSpPr>
        <p:spPr bwMode="auto">
          <a:xfrm>
            <a:off x="4606925" y="5372100"/>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8" name="Line 143"/>
          <p:cNvSpPr>
            <a:spLocks noChangeShapeType="1"/>
          </p:cNvSpPr>
          <p:nvPr/>
        </p:nvSpPr>
        <p:spPr bwMode="auto">
          <a:xfrm>
            <a:off x="4608513" y="5554663"/>
            <a:ext cx="8143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49" name="Line 144"/>
          <p:cNvSpPr>
            <a:spLocks noChangeShapeType="1"/>
          </p:cNvSpPr>
          <p:nvPr/>
        </p:nvSpPr>
        <p:spPr bwMode="auto">
          <a:xfrm>
            <a:off x="4610100" y="5745163"/>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0" name="Line 145"/>
          <p:cNvSpPr>
            <a:spLocks noChangeShapeType="1"/>
          </p:cNvSpPr>
          <p:nvPr/>
        </p:nvSpPr>
        <p:spPr bwMode="auto">
          <a:xfrm>
            <a:off x="4611688" y="5932488"/>
            <a:ext cx="8143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1" name="Line 146"/>
          <p:cNvSpPr>
            <a:spLocks noChangeShapeType="1"/>
          </p:cNvSpPr>
          <p:nvPr/>
        </p:nvSpPr>
        <p:spPr bwMode="auto">
          <a:xfrm>
            <a:off x="4610100" y="6308725"/>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2" name="Line 147"/>
          <p:cNvSpPr>
            <a:spLocks noChangeShapeType="1"/>
          </p:cNvSpPr>
          <p:nvPr/>
        </p:nvSpPr>
        <p:spPr bwMode="auto">
          <a:xfrm>
            <a:off x="4606925" y="6499225"/>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3" name="Line 148"/>
          <p:cNvSpPr>
            <a:spLocks noChangeShapeType="1"/>
          </p:cNvSpPr>
          <p:nvPr/>
        </p:nvSpPr>
        <p:spPr bwMode="auto">
          <a:xfrm>
            <a:off x="4606925" y="6926263"/>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4" name="Line 149"/>
          <p:cNvSpPr>
            <a:spLocks noChangeShapeType="1"/>
          </p:cNvSpPr>
          <p:nvPr/>
        </p:nvSpPr>
        <p:spPr bwMode="auto">
          <a:xfrm>
            <a:off x="4608513" y="7154863"/>
            <a:ext cx="8143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5" name="Line 150"/>
          <p:cNvSpPr>
            <a:spLocks noChangeShapeType="1"/>
          </p:cNvSpPr>
          <p:nvPr/>
        </p:nvSpPr>
        <p:spPr bwMode="auto">
          <a:xfrm>
            <a:off x="4610100" y="7516813"/>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6" name="Line 151"/>
          <p:cNvSpPr>
            <a:spLocks noChangeShapeType="1"/>
          </p:cNvSpPr>
          <p:nvPr/>
        </p:nvSpPr>
        <p:spPr bwMode="auto">
          <a:xfrm>
            <a:off x="4621213" y="7739063"/>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7" name="Line 152"/>
          <p:cNvSpPr>
            <a:spLocks noChangeShapeType="1"/>
          </p:cNvSpPr>
          <p:nvPr/>
        </p:nvSpPr>
        <p:spPr bwMode="auto">
          <a:xfrm>
            <a:off x="4613275" y="8134350"/>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8" name="Line 153"/>
          <p:cNvSpPr>
            <a:spLocks noChangeShapeType="1"/>
          </p:cNvSpPr>
          <p:nvPr/>
        </p:nvSpPr>
        <p:spPr bwMode="auto">
          <a:xfrm>
            <a:off x="4606925" y="8315325"/>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59" name="Line 154"/>
          <p:cNvSpPr>
            <a:spLocks noChangeShapeType="1"/>
          </p:cNvSpPr>
          <p:nvPr/>
        </p:nvSpPr>
        <p:spPr bwMode="auto">
          <a:xfrm>
            <a:off x="4608513" y="8497888"/>
            <a:ext cx="8143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60" name="AutoShape 155" descr="70%"/>
          <p:cNvSpPr>
            <a:spLocks noChangeArrowheads="1"/>
          </p:cNvSpPr>
          <p:nvPr/>
        </p:nvSpPr>
        <p:spPr bwMode="auto">
          <a:xfrm>
            <a:off x="2532063" y="1555750"/>
            <a:ext cx="2055812" cy="311150"/>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p>
            <a:endParaRPr lang="en-US"/>
          </a:p>
        </p:txBody>
      </p:sp>
      <p:sp>
        <p:nvSpPr>
          <p:cNvPr id="28761" name="AutoShape 156"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p>
            <a:endParaRPr lang="en-US"/>
          </a:p>
        </p:txBody>
      </p:sp>
      <p:sp>
        <p:nvSpPr>
          <p:cNvPr id="28762" name="Text Box 157"/>
          <p:cNvSpPr txBox="1">
            <a:spLocks noChangeArrowheads="1"/>
          </p:cNvSpPr>
          <p:nvPr/>
        </p:nvSpPr>
        <p:spPr bwMode="auto">
          <a:xfrm>
            <a:off x="1069975" y="1212850"/>
            <a:ext cx="11874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All Time Prior to 2000 B.C.</a:t>
            </a:r>
          </a:p>
        </p:txBody>
      </p:sp>
      <p:sp>
        <p:nvSpPr>
          <p:cNvPr id="28763" name="Text Box 158"/>
          <p:cNvSpPr txBox="1">
            <a:spLocks noChangeArrowheads="1"/>
          </p:cNvSpPr>
          <p:nvPr/>
        </p:nvSpPr>
        <p:spPr bwMode="auto">
          <a:xfrm>
            <a:off x="1076325" y="1639888"/>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2000 B.C.</a:t>
            </a:r>
          </a:p>
        </p:txBody>
      </p:sp>
      <p:sp>
        <p:nvSpPr>
          <p:cNvPr id="28764" name="Text Box 159"/>
          <p:cNvSpPr txBox="1">
            <a:spLocks noChangeArrowheads="1"/>
          </p:cNvSpPr>
          <p:nvPr/>
        </p:nvSpPr>
        <p:spPr bwMode="auto">
          <a:xfrm>
            <a:off x="1069975" y="227012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2000 B.C.</a:t>
            </a:r>
          </a:p>
        </p:txBody>
      </p:sp>
      <p:sp>
        <p:nvSpPr>
          <p:cNvPr id="28765" name="Text Box 160"/>
          <p:cNvSpPr txBox="1">
            <a:spLocks noChangeArrowheads="1"/>
          </p:cNvSpPr>
          <p:nvPr/>
        </p:nvSpPr>
        <p:spPr bwMode="auto">
          <a:xfrm>
            <a:off x="1079500" y="282257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1500 B.C.</a:t>
            </a:r>
          </a:p>
        </p:txBody>
      </p:sp>
      <p:sp>
        <p:nvSpPr>
          <p:cNvPr id="28766" name="Text Box 161"/>
          <p:cNvSpPr txBox="1">
            <a:spLocks noChangeArrowheads="1"/>
          </p:cNvSpPr>
          <p:nvPr/>
        </p:nvSpPr>
        <p:spPr bwMode="auto">
          <a:xfrm>
            <a:off x="1074738" y="3919538"/>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1500 B.C.</a:t>
            </a:r>
          </a:p>
        </p:txBody>
      </p:sp>
      <p:sp>
        <p:nvSpPr>
          <p:cNvPr id="28767" name="Text Box 162"/>
          <p:cNvSpPr txBox="1">
            <a:spLocks noChangeArrowheads="1"/>
          </p:cNvSpPr>
          <p:nvPr/>
        </p:nvSpPr>
        <p:spPr bwMode="auto">
          <a:xfrm>
            <a:off x="1079500" y="486092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1000 B.C.</a:t>
            </a:r>
          </a:p>
        </p:txBody>
      </p:sp>
      <p:sp>
        <p:nvSpPr>
          <p:cNvPr id="28768" name="Text Box 163"/>
          <p:cNvSpPr txBox="1">
            <a:spLocks noChangeArrowheads="1"/>
          </p:cNvSpPr>
          <p:nvPr/>
        </p:nvSpPr>
        <p:spPr bwMode="auto">
          <a:xfrm>
            <a:off x="1084263" y="565467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1000 B.C.</a:t>
            </a:r>
          </a:p>
        </p:txBody>
      </p:sp>
      <p:sp>
        <p:nvSpPr>
          <p:cNvPr id="28769" name="Text Box 164"/>
          <p:cNvSpPr txBox="1">
            <a:spLocks noChangeArrowheads="1"/>
          </p:cNvSpPr>
          <p:nvPr/>
        </p:nvSpPr>
        <p:spPr bwMode="auto">
          <a:xfrm>
            <a:off x="1074738" y="688022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500 B.C.</a:t>
            </a:r>
          </a:p>
        </p:txBody>
      </p:sp>
      <p:sp>
        <p:nvSpPr>
          <p:cNvPr id="28770" name="Text Box 165"/>
          <p:cNvSpPr txBox="1">
            <a:spLocks noChangeArrowheads="1"/>
          </p:cNvSpPr>
          <p:nvPr/>
        </p:nvSpPr>
        <p:spPr bwMode="auto">
          <a:xfrm>
            <a:off x="1074738" y="7740650"/>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500 B.C.</a:t>
            </a:r>
          </a:p>
        </p:txBody>
      </p:sp>
      <p:sp>
        <p:nvSpPr>
          <p:cNvPr id="28771" name="Text Box 166"/>
          <p:cNvSpPr txBox="1">
            <a:spLocks noChangeArrowheads="1"/>
          </p:cNvSpPr>
          <p:nvPr/>
        </p:nvSpPr>
        <p:spPr bwMode="auto">
          <a:xfrm>
            <a:off x="1074738" y="8302625"/>
            <a:ext cx="1047750" cy="23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00" b="1" i="1" dirty="0" err="1">
                <a:latin typeface="Arial" charset="0"/>
              </a:rPr>
              <a:t>Approx</a:t>
            </a:r>
            <a:r>
              <a:rPr lang="en-US" sz="400" b="1" i="1" dirty="0">
                <a:latin typeface="Arial" charset="0"/>
              </a:rPr>
              <a:t> </a:t>
            </a:r>
            <a:r>
              <a:rPr lang="en-US" b="1" i="1" dirty="0">
                <a:latin typeface="Arial" charset="0"/>
              </a:rPr>
              <a:t>Time</a:t>
            </a:r>
            <a:r>
              <a:rPr lang="en-US" sz="400" b="1" i="1" dirty="0">
                <a:latin typeface="Arial" charset="0"/>
              </a:rPr>
              <a:t> Frame:                  First Century A.D.</a:t>
            </a:r>
          </a:p>
        </p:txBody>
      </p:sp>
      <p:sp>
        <p:nvSpPr>
          <p:cNvPr id="28772" name="Text Box 167"/>
          <p:cNvSpPr txBox="1">
            <a:spLocks noChangeArrowheads="1"/>
          </p:cNvSpPr>
          <p:nvPr/>
        </p:nvSpPr>
        <p:spPr bwMode="auto">
          <a:xfrm>
            <a:off x="1966913" y="1217613"/>
            <a:ext cx="544512"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Family                                           Sin                                       Flood                              Tower</a:t>
            </a:r>
          </a:p>
        </p:txBody>
      </p:sp>
      <p:sp>
        <p:nvSpPr>
          <p:cNvPr id="28773" name="Text Box 168"/>
          <p:cNvSpPr txBox="1">
            <a:spLocks noChangeArrowheads="1"/>
          </p:cNvSpPr>
          <p:nvPr/>
        </p:nvSpPr>
        <p:spPr bwMode="auto">
          <a:xfrm>
            <a:off x="1966913" y="1647825"/>
            <a:ext cx="544512"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L-S-B                                           Isaac                                       Jacob                              12 Sons</a:t>
            </a:r>
          </a:p>
        </p:txBody>
      </p:sp>
      <p:sp>
        <p:nvSpPr>
          <p:cNvPr id="28774" name="Text Box 169"/>
          <p:cNvSpPr txBox="1">
            <a:spLocks noChangeArrowheads="1"/>
          </p:cNvSpPr>
          <p:nvPr/>
        </p:nvSpPr>
        <p:spPr bwMode="auto">
          <a:xfrm>
            <a:off x="1884363" y="2824163"/>
            <a:ext cx="63976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Sinai                                           M-C-C                                       Kadesh                              40 Years            5 Sermons</a:t>
            </a:r>
          </a:p>
        </p:txBody>
      </p:sp>
      <p:sp>
        <p:nvSpPr>
          <p:cNvPr id="28775" name="Text Box 170"/>
          <p:cNvSpPr txBox="1">
            <a:spLocks noChangeArrowheads="1"/>
          </p:cNvSpPr>
          <p:nvPr/>
        </p:nvSpPr>
        <p:spPr bwMode="auto">
          <a:xfrm>
            <a:off x="1971675" y="2271713"/>
            <a:ext cx="544513"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Slavery                                           430</a:t>
            </a:r>
          </a:p>
        </p:txBody>
      </p:sp>
      <p:sp>
        <p:nvSpPr>
          <p:cNvPr id="28776" name="Text Box 171"/>
          <p:cNvSpPr txBox="1">
            <a:spLocks noChangeArrowheads="1"/>
          </p:cNvSpPr>
          <p:nvPr/>
        </p:nvSpPr>
        <p:spPr bwMode="auto">
          <a:xfrm>
            <a:off x="1792288" y="3924300"/>
            <a:ext cx="739775"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Jericho/Ai                                           Land Divided                                       </a:t>
            </a:r>
          </a:p>
        </p:txBody>
      </p:sp>
      <p:sp>
        <p:nvSpPr>
          <p:cNvPr id="28777" name="Text Box 172"/>
          <p:cNvSpPr txBox="1">
            <a:spLocks noChangeArrowheads="1"/>
          </p:cNvSpPr>
          <p:nvPr/>
        </p:nvSpPr>
        <p:spPr bwMode="auto">
          <a:xfrm>
            <a:off x="1792288" y="4870450"/>
            <a:ext cx="739775"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Judges                                           350 Years                                       </a:t>
            </a:r>
          </a:p>
        </p:txBody>
      </p:sp>
      <p:grpSp>
        <p:nvGrpSpPr>
          <p:cNvPr id="28778" name="Group 173"/>
          <p:cNvGrpSpPr>
            <a:grpSpLocks/>
          </p:cNvGrpSpPr>
          <p:nvPr/>
        </p:nvGrpSpPr>
        <p:grpSpPr bwMode="auto">
          <a:xfrm>
            <a:off x="1714500" y="5637213"/>
            <a:ext cx="874713" cy="715962"/>
            <a:chOff x="976" y="3542"/>
            <a:chExt cx="453" cy="437"/>
          </a:xfrm>
        </p:grpSpPr>
        <p:sp>
          <p:nvSpPr>
            <p:cNvPr id="28946" name="Text Box 174"/>
            <p:cNvSpPr txBox="1">
              <a:spLocks noChangeArrowheads="1"/>
            </p:cNvSpPr>
            <p:nvPr/>
          </p:nvSpPr>
          <p:spPr bwMode="auto">
            <a:xfrm>
              <a:off x="1089" y="3542"/>
              <a:ext cx="229" cy="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S-D-S </a:t>
              </a:r>
              <a:r>
                <a:rPr lang="en-US" b="1" u="sng">
                  <a:latin typeface="Arial" charset="0"/>
                </a:rPr>
                <a:t>SPLIT</a:t>
              </a:r>
              <a:endParaRPr lang="en-US" b="1">
                <a:latin typeface="Arial" charset="0"/>
              </a:endParaRPr>
            </a:p>
          </p:txBody>
        </p:sp>
        <p:sp>
          <p:nvSpPr>
            <p:cNvPr id="28947" name="Text Box 175"/>
            <p:cNvSpPr txBox="1">
              <a:spLocks noChangeArrowheads="1"/>
            </p:cNvSpPr>
            <p:nvPr/>
          </p:nvSpPr>
          <p:spPr bwMode="auto">
            <a:xfrm>
              <a:off x="976" y="3634"/>
              <a:ext cx="277" cy="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N:North                                              10 Tribes                 Israel    20-J                      200                         Assyria                                        </a:t>
              </a:r>
            </a:p>
          </p:txBody>
        </p:sp>
        <p:sp>
          <p:nvSpPr>
            <p:cNvPr id="28948" name="Text Box 176"/>
            <p:cNvSpPr txBox="1">
              <a:spLocks noChangeArrowheads="1"/>
            </p:cNvSpPr>
            <p:nvPr/>
          </p:nvSpPr>
          <p:spPr bwMode="auto">
            <a:xfrm>
              <a:off x="1160" y="3633"/>
              <a:ext cx="269" cy="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a:latin typeface="Arial" charset="0"/>
                </a:rPr>
                <a:t>S:South                                              2 Tribes                 Judah  20-R                      350                         Babylon                                        </a:t>
              </a:r>
            </a:p>
          </p:txBody>
        </p:sp>
      </p:grpSp>
      <p:sp>
        <p:nvSpPr>
          <p:cNvPr id="28779" name="Text Box 177"/>
          <p:cNvSpPr txBox="1">
            <a:spLocks noChangeArrowheads="1"/>
          </p:cNvSpPr>
          <p:nvPr/>
        </p:nvSpPr>
        <p:spPr bwMode="auto">
          <a:xfrm>
            <a:off x="1793875" y="6872288"/>
            <a:ext cx="7397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70 Years                                           2 Tribes                    100 Years                                50,000 People                                 Z-E-N                                       </a:t>
            </a:r>
          </a:p>
        </p:txBody>
      </p:sp>
      <p:sp>
        <p:nvSpPr>
          <p:cNvPr id="28780" name="Text Box 178"/>
          <p:cNvSpPr txBox="1">
            <a:spLocks noChangeArrowheads="1"/>
          </p:cNvSpPr>
          <p:nvPr/>
        </p:nvSpPr>
        <p:spPr bwMode="auto">
          <a:xfrm>
            <a:off x="1801813" y="7732713"/>
            <a:ext cx="741362"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Alex the Greek                                           Roman Systems</a:t>
            </a:r>
          </a:p>
        </p:txBody>
      </p:sp>
      <p:sp>
        <p:nvSpPr>
          <p:cNvPr id="28781" name="Text Box 179"/>
          <p:cNvSpPr txBox="1">
            <a:spLocks noChangeArrowheads="1"/>
          </p:cNvSpPr>
          <p:nvPr/>
        </p:nvSpPr>
        <p:spPr bwMode="auto">
          <a:xfrm>
            <a:off x="1797050" y="8240713"/>
            <a:ext cx="739775"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Life                                           Cross                    Church</a:t>
            </a:r>
          </a:p>
        </p:txBody>
      </p:sp>
      <p:sp>
        <p:nvSpPr>
          <p:cNvPr id="28782" name="Text Box 180"/>
          <p:cNvSpPr txBox="1">
            <a:spLocks noChangeArrowheads="1"/>
          </p:cNvSpPr>
          <p:nvPr/>
        </p:nvSpPr>
        <p:spPr bwMode="auto">
          <a:xfrm>
            <a:off x="4956175" y="1427163"/>
            <a:ext cx="590550" cy="22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latin typeface="Arial" charset="0"/>
              </a:rPr>
              <a:t>circa:</a:t>
            </a:r>
            <a:endParaRPr lang="en-US" sz="2500">
              <a:latin typeface="Arial" charset="0"/>
            </a:endParaRPr>
          </a:p>
        </p:txBody>
      </p:sp>
      <p:sp>
        <p:nvSpPr>
          <p:cNvPr id="28783" name="Line 181"/>
          <p:cNvSpPr>
            <a:spLocks noChangeShapeType="1"/>
          </p:cNvSpPr>
          <p:nvPr/>
        </p:nvSpPr>
        <p:spPr bwMode="auto">
          <a:xfrm>
            <a:off x="5043488" y="1644650"/>
            <a:ext cx="0" cy="2020888"/>
          </a:xfrm>
          <a:prstGeom prst="line">
            <a:avLst/>
          </a:prstGeom>
          <a:noFill/>
          <a:ln w="5715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84" name="Text Box 182"/>
          <p:cNvSpPr txBox="1">
            <a:spLocks noChangeArrowheads="1"/>
          </p:cNvSpPr>
          <p:nvPr/>
        </p:nvSpPr>
        <p:spPr bwMode="auto">
          <a:xfrm>
            <a:off x="4473575" y="1814513"/>
            <a:ext cx="1039813"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600" b="1" dirty="0">
                <a:latin typeface="Arial" charset="0"/>
              </a:rPr>
              <a:t>ALL</a:t>
            </a:r>
            <a:r>
              <a:rPr lang="en-US" b="1" dirty="0">
                <a:latin typeface="Arial" charset="0"/>
              </a:rPr>
              <a:t> OTHER </a:t>
            </a:r>
            <a:r>
              <a:rPr lang="ja-JP" altLang="en-US" b="1" dirty="0">
                <a:latin typeface="Arial" charset="0"/>
              </a:rPr>
              <a:t>“</a:t>
            </a:r>
            <a:r>
              <a:rPr lang="en-US" altLang="ja-JP" b="1" dirty="0">
                <a:latin typeface="Arial" charset="0"/>
              </a:rPr>
              <a:t>WRITINGS</a:t>
            </a:r>
            <a:r>
              <a:rPr lang="ja-JP" altLang="en-US" b="1" dirty="0">
                <a:latin typeface="Arial" charset="0"/>
              </a:rPr>
              <a:t>”</a:t>
            </a:r>
            <a:r>
              <a:rPr lang="en-US" altLang="ja-JP" b="1" dirty="0">
                <a:latin typeface="Arial" charset="0"/>
              </a:rPr>
              <a:t> ARE            FROM THE          </a:t>
            </a:r>
            <a:r>
              <a:rPr lang="ja-JP" altLang="en-US" b="1" dirty="0">
                <a:latin typeface="Arial" charset="0"/>
              </a:rPr>
              <a:t>“</a:t>
            </a:r>
            <a:r>
              <a:rPr lang="en-US" altLang="ja-JP" b="1" dirty="0">
                <a:latin typeface="Arial" charset="0"/>
              </a:rPr>
              <a:t>ROYALTY</a:t>
            </a:r>
            <a:r>
              <a:rPr lang="ja-JP" altLang="en-US" b="1" dirty="0">
                <a:latin typeface="Arial" charset="0"/>
              </a:rPr>
              <a:t>”</a:t>
            </a:r>
            <a:r>
              <a:rPr lang="en-US" altLang="ja-JP" b="1" dirty="0">
                <a:latin typeface="Arial" charset="0"/>
              </a:rPr>
              <a:t> PERIOD</a:t>
            </a:r>
            <a:endParaRPr lang="en-US" b="1" dirty="0">
              <a:latin typeface="Arial" charset="0"/>
            </a:endParaRPr>
          </a:p>
        </p:txBody>
      </p:sp>
      <p:sp>
        <p:nvSpPr>
          <p:cNvPr id="28785" name="Line 185"/>
          <p:cNvSpPr>
            <a:spLocks noChangeShapeType="1"/>
          </p:cNvSpPr>
          <p:nvPr/>
        </p:nvSpPr>
        <p:spPr bwMode="auto">
          <a:xfrm>
            <a:off x="4629150" y="5011738"/>
            <a:ext cx="782638" cy="0"/>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86" name="Text Box 189"/>
          <p:cNvSpPr txBox="1">
            <a:spLocks noChangeArrowheads="1"/>
          </p:cNvSpPr>
          <p:nvPr/>
        </p:nvSpPr>
        <p:spPr bwMode="auto">
          <a:xfrm>
            <a:off x="4498975" y="5019675"/>
            <a:ext cx="600075"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787" name="Text Box 190"/>
          <p:cNvSpPr txBox="1">
            <a:spLocks noChangeArrowheads="1"/>
          </p:cNvSpPr>
          <p:nvPr/>
        </p:nvSpPr>
        <p:spPr bwMode="auto">
          <a:xfrm>
            <a:off x="4392613" y="6145213"/>
            <a:ext cx="600075"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788" name="Text Box 191"/>
          <p:cNvSpPr txBox="1">
            <a:spLocks noChangeArrowheads="1"/>
          </p:cNvSpPr>
          <p:nvPr/>
        </p:nvSpPr>
        <p:spPr bwMode="auto">
          <a:xfrm>
            <a:off x="4484688" y="7162800"/>
            <a:ext cx="600075"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789" name="Text Box 192"/>
          <p:cNvSpPr txBox="1">
            <a:spLocks noChangeArrowheads="1"/>
          </p:cNvSpPr>
          <p:nvPr/>
        </p:nvSpPr>
        <p:spPr bwMode="auto">
          <a:xfrm>
            <a:off x="4484688" y="7385050"/>
            <a:ext cx="600075"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790" name="Line 193"/>
          <p:cNvSpPr>
            <a:spLocks noChangeShapeType="1"/>
          </p:cNvSpPr>
          <p:nvPr/>
        </p:nvSpPr>
        <p:spPr bwMode="auto">
          <a:xfrm>
            <a:off x="4611688" y="5999163"/>
            <a:ext cx="884237"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91" name="Line 194"/>
          <p:cNvSpPr>
            <a:spLocks noChangeShapeType="1"/>
          </p:cNvSpPr>
          <p:nvPr/>
        </p:nvSpPr>
        <p:spPr bwMode="auto">
          <a:xfrm>
            <a:off x="4597400" y="7212013"/>
            <a:ext cx="884238"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92" name="Line 195"/>
          <p:cNvSpPr>
            <a:spLocks noChangeShapeType="1"/>
          </p:cNvSpPr>
          <p:nvPr/>
        </p:nvSpPr>
        <p:spPr bwMode="auto">
          <a:xfrm>
            <a:off x="4597400" y="7800975"/>
            <a:ext cx="884238"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8793" name="Group 196"/>
          <p:cNvGrpSpPr>
            <a:grpSpLocks/>
          </p:cNvGrpSpPr>
          <p:nvPr/>
        </p:nvGrpSpPr>
        <p:grpSpPr bwMode="auto">
          <a:xfrm>
            <a:off x="3724275" y="3265488"/>
            <a:ext cx="477838" cy="352425"/>
            <a:chOff x="3710" y="2489"/>
            <a:chExt cx="273" cy="215"/>
          </a:xfrm>
        </p:grpSpPr>
        <p:grpSp>
          <p:nvGrpSpPr>
            <p:cNvPr id="28942" name="Group 197"/>
            <p:cNvGrpSpPr>
              <a:grpSpLocks/>
            </p:cNvGrpSpPr>
            <p:nvPr/>
          </p:nvGrpSpPr>
          <p:grpSpPr bwMode="auto">
            <a:xfrm>
              <a:off x="3710" y="2489"/>
              <a:ext cx="273" cy="215"/>
              <a:chOff x="3710" y="2489"/>
              <a:chExt cx="273" cy="215"/>
            </a:xfrm>
          </p:grpSpPr>
          <p:pic>
            <p:nvPicPr>
              <p:cNvPr id="28944" name="Picture 19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28945" name="Rectangle 19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28943" name="Text Box 200"/>
            <p:cNvSpPr txBox="1">
              <a:spLocks noChangeArrowheads="1"/>
            </p:cNvSpPr>
            <p:nvPr/>
          </p:nvSpPr>
          <p:spPr bwMode="auto">
            <a:xfrm>
              <a:off x="3716" y="2528"/>
              <a:ext cx="251"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E32434"/>
                  </a:solidFill>
                  <a:latin typeface="Arial" charset="0"/>
                </a:rPr>
                <a:t>LC</a:t>
              </a:r>
              <a:endParaRPr lang="en-US" sz="1000" b="1">
                <a:latin typeface="Arial" charset="0"/>
              </a:endParaRPr>
            </a:p>
          </p:txBody>
        </p:sp>
      </p:grpSp>
      <p:grpSp>
        <p:nvGrpSpPr>
          <p:cNvPr id="28794" name="Group 201"/>
          <p:cNvGrpSpPr>
            <a:grpSpLocks/>
          </p:cNvGrpSpPr>
          <p:nvPr/>
        </p:nvGrpSpPr>
        <p:grpSpPr bwMode="auto">
          <a:xfrm>
            <a:off x="3754438" y="1249363"/>
            <a:ext cx="476250" cy="352425"/>
            <a:chOff x="3710" y="2489"/>
            <a:chExt cx="273" cy="215"/>
          </a:xfrm>
        </p:grpSpPr>
        <p:grpSp>
          <p:nvGrpSpPr>
            <p:cNvPr id="28938" name="Group 202"/>
            <p:cNvGrpSpPr>
              <a:grpSpLocks/>
            </p:cNvGrpSpPr>
            <p:nvPr/>
          </p:nvGrpSpPr>
          <p:grpSpPr bwMode="auto">
            <a:xfrm>
              <a:off x="3710" y="2489"/>
              <a:ext cx="273" cy="215"/>
              <a:chOff x="3710" y="2489"/>
              <a:chExt cx="273" cy="215"/>
            </a:xfrm>
          </p:grpSpPr>
          <p:pic>
            <p:nvPicPr>
              <p:cNvPr id="28940" name="Picture 20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28941" name="Rectangle 20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28939" name="Text Box 205"/>
            <p:cNvSpPr txBox="1">
              <a:spLocks noChangeArrowheads="1"/>
            </p:cNvSpPr>
            <p:nvPr/>
          </p:nvSpPr>
          <p:spPr bwMode="auto">
            <a:xfrm>
              <a:off x="3716" y="2528"/>
              <a:ext cx="251"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E32434"/>
                  </a:solidFill>
                  <a:latin typeface="Arial" charset="0"/>
                </a:rPr>
                <a:t>AC</a:t>
              </a:r>
              <a:endParaRPr lang="en-US" sz="1000" b="1">
                <a:latin typeface="Arial" charset="0"/>
              </a:endParaRPr>
            </a:p>
          </p:txBody>
        </p:sp>
      </p:grpSp>
      <p:grpSp>
        <p:nvGrpSpPr>
          <p:cNvPr id="28795" name="Group 206"/>
          <p:cNvGrpSpPr>
            <a:grpSpLocks/>
          </p:cNvGrpSpPr>
          <p:nvPr/>
        </p:nvGrpSpPr>
        <p:grpSpPr bwMode="auto">
          <a:xfrm>
            <a:off x="3754438" y="5534025"/>
            <a:ext cx="476250" cy="352425"/>
            <a:chOff x="3710" y="2489"/>
            <a:chExt cx="273" cy="215"/>
          </a:xfrm>
        </p:grpSpPr>
        <p:grpSp>
          <p:nvGrpSpPr>
            <p:cNvPr id="28934" name="Group 207"/>
            <p:cNvGrpSpPr>
              <a:grpSpLocks/>
            </p:cNvGrpSpPr>
            <p:nvPr/>
          </p:nvGrpSpPr>
          <p:grpSpPr bwMode="auto">
            <a:xfrm>
              <a:off x="3710" y="2489"/>
              <a:ext cx="273" cy="215"/>
              <a:chOff x="3710" y="2489"/>
              <a:chExt cx="273" cy="215"/>
            </a:xfrm>
          </p:grpSpPr>
          <p:pic>
            <p:nvPicPr>
              <p:cNvPr id="28936" name="Picture 20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28937" name="Rectangle 20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28935" name="Text Box 210"/>
            <p:cNvSpPr txBox="1">
              <a:spLocks noChangeArrowheads="1"/>
            </p:cNvSpPr>
            <p:nvPr/>
          </p:nvSpPr>
          <p:spPr bwMode="auto">
            <a:xfrm>
              <a:off x="3716" y="2528"/>
              <a:ext cx="251"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E32434"/>
                  </a:solidFill>
                  <a:latin typeface="Arial" charset="0"/>
                </a:rPr>
                <a:t>DC</a:t>
              </a:r>
              <a:endParaRPr lang="en-US" sz="1000" b="1">
                <a:latin typeface="Arial" charset="0"/>
              </a:endParaRPr>
            </a:p>
          </p:txBody>
        </p:sp>
      </p:grpSp>
      <p:grpSp>
        <p:nvGrpSpPr>
          <p:cNvPr id="28796" name="Group 211"/>
          <p:cNvGrpSpPr>
            <a:grpSpLocks/>
          </p:cNvGrpSpPr>
          <p:nvPr/>
        </p:nvGrpSpPr>
        <p:grpSpPr bwMode="auto">
          <a:xfrm>
            <a:off x="5086350" y="6024563"/>
            <a:ext cx="477838" cy="352425"/>
            <a:chOff x="3710" y="2489"/>
            <a:chExt cx="273" cy="215"/>
          </a:xfrm>
        </p:grpSpPr>
        <p:grpSp>
          <p:nvGrpSpPr>
            <p:cNvPr id="28930" name="Group 212"/>
            <p:cNvGrpSpPr>
              <a:grpSpLocks/>
            </p:cNvGrpSpPr>
            <p:nvPr/>
          </p:nvGrpSpPr>
          <p:grpSpPr bwMode="auto">
            <a:xfrm>
              <a:off x="3710" y="2489"/>
              <a:ext cx="273" cy="215"/>
              <a:chOff x="3710" y="2489"/>
              <a:chExt cx="273" cy="215"/>
            </a:xfrm>
          </p:grpSpPr>
          <p:pic>
            <p:nvPicPr>
              <p:cNvPr id="28932" name="Picture 2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28933" name="Rectangle 21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28931" name="Text Box 215"/>
            <p:cNvSpPr txBox="1">
              <a:spLocks noChangeArrowheads="1"/>
            </p:cNvSpPr>
            <p:nvPr/>
          </p:nvSpPr>
          <p:spPr bwMode="auto">
            <a:xfrm>
              <a:off x="3716" y="2528"/>
              <a:ext cx="251"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E32434"/>
                  </a:solidFill>
                  <a:latin typeface="Arial" charset="0"/>
                </a:rPr>
                <a:t>NC</a:t>
              </a:r>
              <a:endParaRPr lang="en-US" sz="1000" b="1">
                <a:latin typeface="Arial" charset="0"/>
              </a:endParaRPr>
            </a:p>
          </p:txBody>
        </p:sp>
      </p:grpSp>
      <p:sp>
        <p:nvSpPr>
          <p:cNvPr id="28797" name="Text Box 216"/>
          <p:cNvSpPr txBox="1">
            <a:spLocks noChangeArrowheads="1"/>
          </p:cNvSpPr>
          <p:nvPr/>
        </p:nvSpPr>
        <p:spPr bwMode="auto">
          <a:xfrm>
            <a:off x="4294188" y="2174875"/>
            <a:ext cx="669925"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28798" name="Text Box 217"/>
          <p:cNvSpPr txBox="1">
            <a:spLocks noChangeArrowheads="1"/>
          </p:cNvSpPr>
          <p:nvPr/>
        </p:nvSpPr>
        <p:spPr bwMode="auto">
          <a:xfrm>
            <a:off x="4287838" y="2595563"/>
            <a:ext cx="6699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28799" name="Text Box 218"/>
          <p:cNvSpPr txBox="1">
            <a:spLocks noChangeArrowheads="1"/>
          </p:cNvSpPr>
          <p:nvPr/>
        </p:nvSpPr>
        <p:spPr bwMode="auto">
          <a:xfrm>
            <a:off x="4287838" y="2981325"/>
            <a:ext cx="669925"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28800" name="Text Box 219"/>
          <p:cNvSpPr txBox="1">
            <a:spLocks noChangeArrowheads="1"/>
          </p:cNvSpPr>
          <p:nvPr/>
        </p:nvSpPr>
        <p:spPr bwMode="auto">
          <a:xfrm>
            <a:off x="4294188" y="3387725"/>
            <a:ext cx="669925"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28801" name="Text Box 220"/>
          <p:cNvSpPr txBox="1">
            <a:spLocks noChangeArrowheads="1"/>
          </p:cNvSpPr>
          <p:nvPr/>
        </p:nvSpPr>
        <p:spPr bwMode="auto">
          <a:xfrm>
            <a:off x="4329113" y="1604963"/>
            <a:ext cx="6699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2.</a:t>
            </a:r>
          </a:p>
        </p:txBody>
      </p:sp>
      <p:sp>
        <p:nvSpPr>
          <p:cNvPr id="28802" name="Text Box 222"/>
          <p:cNvSpPr txBox="1">
            <a:spLocks noChangeArrowheads="1"/>
          </p:cNvSpPr>
          <p:nvPr/>
        </p:nvSpPr>
        <p:spPr bwMode="auto">
          <a:xfrm>
            <a:off x="2636838" y="8067675"/>
            <a:ext cx="1603375" cy="373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100" b="1">
                <a:latin typeface="Arial" charset="0"/>
              </a:rPr>
              <a:t>NEW TESTAMENT</a:t>
            </a:r>
            <a:r>
              <a:rPr lang="en-US" sz="400" b="1">
                <a:latin typeface="Arial" charset="0"/>
              </a:rPr>
              <a:t>                                           GOSPELS…ACTS…EPISTLES…REVELATION</a:t>
            </a:r>
          </a:p>
        </p:txBody>
      </p:sp>
      <p:sp>
        <p:nvSpPr>
          <p:cNvPr id="28803" name="Text Box 223"/>
          <p:cNvSpPr txBox="1">
            <a:spLocks noChangeArrowheads="1"/>
          </p:cNvSpPr>
          <p:nvPr/>
        </p:nvSpPr>
        <p:spPr bwMode="auto">
          <a:xfrm>
            <a:off x="2595563" y="7688263"/>
            <a:ext cx="1601787" cy="30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100" b="1">
                <a:latin typeface="Arial" charset="0"/>
              </a:rPr>
              <a:t>©2006 John Fryman</a:t>
            </a:r>
            <a:endParaRPr lang="en-US" sz="400" b="1">
              <a:latin typeface="Arial" charset="0"/>
            </a:endParaRPr>
          </a:p>
        </p:txBody>
      </p:sp>
      <p:sp>
        <p:nvSpPr>
          <p:cNvPr id="28804" name="Text Box 224"/>
          <p:cNvSpPr txBox="1">
            <a:spLocks noChangeArrowheads="1"/>
          </p:cNvSpPr>
          <p:nvPr/>
        </p:nvSpPr>
        <p:spPr bwMode="auto">
          <a:xfrm>
            <a:off x="2822575" y="5392738"/>
            <a:ext cx="495300" cy="204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(S)</a:t>
            </a:r>
          </a:p>
        </p:txBody>
      </p:sp>
      <p:sp>
        <p:nvSpPr>
          <p:cNvPr id="28805" name="Text Box 225"/>
          <p:cNvSpPr txBox="1">
            <a:spLocks noChangeArrowheads="1"/>
          </p:cNvSpPr>
          <p:nvPr/>
        </p:nvSpPr>
        <p:spPr bwMode="auto">
          <a:xfrm>
            <a:off x="2822575" y="5675313"/>
            <a:ext cx="495300" cy="204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(D)</a:t>
            </a:r>
          </a:p>
        </p:txBody>
      </p:sp>
      <p:sp>
        <p:nvSpPr>
          <p:cNvPr id="28806" name="Text Box 226"/>
          <p:cNvSpPr txBox="1">
            <a:spLocks noChangeArrowheads="1"/>
          </p:cNvSpPr>
          <p:nvPr/>
        </p:nvSpPr>
        <p:spPr bwMode="auto">
          <a:xfrm>
            <a:off x="2814638" y="5864225"/>
            <a:ext cx="496887"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(S)</a:t>
            </a:r>
          </a:p>
        </p:txBody>
      </p:sp>
      <p:sp>
        <p:nvSpPr>
          <p:cNvPr id="28807" name="Text Box 227"/>
          <p:cNvSpPr txBox="1">
            <a:spLocks noChangeArrowheads="1"/>
          </p:cNvSpPr>
          <p:nvPr/>
        </p:nvSpPr>
        <p:spPr bwMode="auto">
          <a:xfrm>
            <a:off x="2814638" y="6134100"/>
            <a:ext cx="496887"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(CW)</a:t>
            </a:r>
          </a:p>
        </p:txBody>
      </p:sp>
      <p:sp>
        <p:nvSpPr>
          <p:cNvPr id="28808" name="Text Box 228"/>
          <p:cNvSpPr txBox="1">
            <a:spLocks noChangeArrowheads="1"/>
          </p:cNvSpPr>
          <p:nvPr/>
        </p:nvSpPr>
        <p:spPr bwMode="auto">
          <a:xfrm>
            <a:off x="3765550" y="5721350"/>
            <a:ext cx="579438"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900" b="1">
                <a:latin typeface="Arial" charset="0"/>
              </a:rPr>
              <a:t>}</a:t>
            </a:r>
          </a:p>
        </p:txBody>
      </p:sp>
      <p:sp>
        <p:nvSpPr>
          <p:cNvPr id="28809" name="Text Box 229"/>
          <p:cNvSpPr txBox="1">
            <a:spLocks noChangeArrowheads="1"/>
          </p:cNvSpPr>
          <p:nvPr/>
        </p:nvSpPr>
        <p:spPr bwMode="auto">
          <a:xfrm>
            <a:off x="2913063" y="4829175"/>
            <a:ext cx="5238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500">
              <a:latin typeface="Arial" charset="0"/>
            </a:endParaRPr>
          </a:p>
        </p:txBody>
      </p:sp>
      <p:sp>
        <p:nvSpPr>
          <p:cNvPr id="28810" name="Text Box 230"/>
          <p:cNvSpPr txBox="1">
            <a:spLocks noChangeArrowheads="1"/>
          </p:cNvSpPr>
          <p:nvPr/>
        </p:nvSpPr>
        <p:spPr bwMode="auto">
          <a:xfrm>
            <a:off x="3489325" y="4202113"/>
            <a:ext cx="1936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500">
              <a:latin typeface="Arial" charset="0"/>
            </a:endParaRPr>
          </a:p>
        </p:txBody>
      </p:sp>
      <p:sp>
        <p:nvSpPr>
          <p:cNvPr id="28811" name="Text Box 231"/>
          <p:cNvSpPr txBox="1">
            <a:spLocks noChangeArrowheads="1"/>
          </p:cNvSpPr>
          <p:nvPr/>
        </p:nvSpPr>
        <p:spPr bwMode="auto">
          <a:xfrm>
            <a:off x="3062288" y="3946525"/>
            <a:ext cx="1936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500">
              <a:latin typeface="Arial" charset="0"/>
            </a:endParaRPr>
          </a:p>
        </p:txBody>
      </p:sp>
      <p:sp>
        <p:nvSpPr>
          <p:cNvPr id="28812" name="AutoShape 232"/>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a:p>
        </p:txBody>
      </p:sp>
      <p:sp>
        <p:nvSpPr>
          <p:cNvPr id="28813" name="Text Box 233"/>
          <p:cNvSpPr txBox="1">
            <a:spLocks noChangeArrowheads="1"/>
          </p:cNvSpPr>
          <p:nvPr/>
        </p:nvSpPr>
        <p:spPr bwMode="auto">
          <a:xfrm>
            <a:off x="2814638" y="6396038"/>
            <a:ext cx="1265237"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       )</a:t>
            </a:r>
          </a:p>
        </p:txBody>
      </p:sp>
      <p:sp>
        <p:nvSpPr>
          <p:cNvPr id="251114" name="Text Box 234"/>
          <p:cNvSpPr txBox="1">
            <a:spLocks noChangeArrowheads="1"/>
          </p:cNvSpPr>
          <p:nvPr/>
        </p:nvSpPr>
        <p:spPr bwMode="auto">
          <a:xfrm>
            <a:off x="1612900" y="438150"/>
            <a:ext cx="4324350" cy="396875"/>
          </a:xfrm>
          <a:prstGeom prst="rect">
            <a:avLst/>
          </a:prstGeom>
          <a:noFill/>
          <a:ln w="9525">
            <a:noFill/>
            <a:miter lim="800000"/>
            <a:headEnd/>
            <a:tailEnd/>
          </a:ln>
          <a:effectLst>
            <a:outerShdw blurRad="63500" dist="53882" dir="2700000" algn="ctr" rotWithShape="0">
              <a:srgbClr val="DEDEDE">
                <a:alpha val="74998"/>
              </a:srgbClr>
            </a:outerShdw>
          </a:effectLst>
        </p:spPr>
        <p:txBody>
          <a:bodyPr lIns="91438" rIns="91438">
            <a:spAutoFit/>
          </a:bodyPr>
          <a:lstStyle/>
          <a:p>
            <a:pPr algn="ctr">
              <a:spcBef>
                <a:spcPct val="50000"/>
              </a:spcBef>
              <a:defRPr/>
            </a:pPr>
            <a:r>
              <a:rPr lang="en-US" sz="2000" b="1" i="1" dirty="0">
                <a:latin typeface="Comic Sans MS" pitchFamily="-107" charset="0"/>
                <a:ea typeface="+mn-ea"/>
                <a:cs typeface="+mn-cs"/>
              </a:rPr>
              <a:t>“</a:t>
            </a:r>
            <a:r>
              <a:rPr lang="ar-JO" sz="2000" b="1" i="1" dirty="0">
                <a:latin typeface="Calibri" panose="020F0502020204030204" pitchFamily="34" charset="0"/>
                <a:ea typeface="+mn-ea"/>
                <a:cs typeface="Calibri" panose="020F0502020204030204" pitchFamily="34" charset="0"/>
              </a:rPr>
              <a:t>إعداد الكتب</a:t>
            </a:r>
            <a:r>
              <a:rPr lang="en-US" sz="2000" b="1" i="1" dirty="0">
                <a:latin typeface="Comic Sans MS" pitchFamily="-107" charset="0"/>
                <a:ea typeface="+mn-ea"/>
                <a:cs typeface="+mn-cs"/>
              </a:rPr>
              <a:t>:”       </a:t>
            </a:r>
          </a:p>
        </p:txBody>
      </p:sp>
      <p:sp>
        <p:nvSpPr>
          <p:cNvPr id="28816" name="Line 236"/>
          <p:cNvSpPr>
            <a:spLocks noChangeShapeType="1"/>
          </p:cNvSpPr>
          <p:nvPr/>
        </p:nvSpPr>
        <p:spPr bwMode="auto">
          <a:xfrm>
            <a:off x="411163" y="400050"/>
            <a:ext cx="6481762"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17" name="Line 237"/>
          <p:cNvSpPr>
            <a:spLocks noChangeShapeType="1"/>
          </p:cNvSpPr>
          <p:nvPr/>
        </p:nvSpPr>
        <p:spPr bwMode="auto">
          <a:xfrm>
            <a:off x="544513" y="9020175"/>
            <a:ext cx="6481762"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18" name="Text Box 238"/>
          <p:cNvSpPr txBox="1">
            <a:spLocks noChangeArrowheads="1"/>
          </p:cNvSpPr>
          <p:nvPr/>
        </p:nvSpPr>
        <p:spPr bwMode="auto">
          <a:xfrm>
            <a:off x="2981325" y="1271588"/>
            <a:ext cx="87947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300" b="1" dirty="0">
                <a:solidFill>
                  <a:srgbClr val="E32434"/>
                </a:solidFill>
                <a:latin typeface="Arial" panose="020B0604020202020204" pitchFamily="34" charset="0"/>
                <a:cs typeface="Arial" panose="020B0604020202020204" pitchFamily="34" charset="0"/>
              </a:rPr>
              <a:t>التكوين </a:t>
            </a:r>
            <a:endParaRPr lang="en-US" sz="1300" b="1" dirty="0">
              <a:solidFill>
                <a:srgbClr val="E32434"/>
              </a:solidFill>
              <a:latin typeface="Arial" panose="020B0604020202020204" pitchFamily="34" charset="0"/>
              <a:cs typeface="Arial" panose="020B0604020202020204" pitchFamily="34" charset="0"/>
            </a:endParaRPr>
          </a:p>
        </p:txBody>
      </p:sp>
      <p:sp>
        <p:nvSpPr>
          <p:cNvPr id="28819" name="Text Box 239"/>
          <p:cNvSpPr txBox="1">
            <a:spLocks noChangeArrowheads="1"/>
          </p:cNvSpPr>
          <p:nvPr/>
        </p:nvSpPr>
        <p:spPr bwMode="auto">
          <a:xfrm>
            <a:off x="3076575" y="2857500"/>
            <a:ext cx="1055688"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300" b="1"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اللاويين  </a:t>
            </a:r>
            <a:endParaRPr lang="en-US" sz="1300" b="1"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820" name="Text Box 240"/>
          <p:cNvSpPr txBox="1">
            <a:spLocks noChangeArrowheads="1"/>
          </p:cNvSpPr>
          <p:nvPr/>
        </p:nvSpPr>
        <p:spPr bwMode="auto">
          <a:xfrm>
            <a:off x="3062288" y="3098800"/>
            <a:ext cx="1125537"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300" b="1" dirty="0">
                <a:solidFill>
                  <a:srgbClr val="E32434"/>
                </a:solidFill>
                <a:latin typeface="Arial" panose="020B0604020202020204" pitchFamily="34" charset="0"/>
                <a:cs typeface="Arial" panose="020B0604020202020204" pitchFamily="34" charset="0"/>
              </a:rPr>
              <a:t>العدد     </a:t>
            </a:r>
            <a:endParaRPr lang="en-US" sz="1300" b="1" dirty="0">
              <a:solidFill>
                <a:srgbClr val="E32434"/>
              </a:solidFill>
              <a:latin typeface="Arial" panose="020B0604020202020204" pitchFamily="34" charset="0"/>
              <a:cs typeface="Arial" panose="020B0604020202020204" pitchFamily="34" charset="0"/>
            </a:endParaRPr>
          </a:p>
        </p:txBody>
      </p:sp>
      <p:sp>
        <p:nvSpPr>
          <p:cNvPr id="28821" name="Text Box 241"/>
          <p:cNvSpPr txBox="1">
            <a:spLocks noChangeArrowheads="1"/>
          </p:cNvSpPr>
          <p:nvPr/>
        </p:nvSpPr>
        <p:spPr bwMode="auto">
          <a:xfrm>
            <a:off x="3062288" y="3295650"/>
            <a:ext cx="881062" cy="422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err="1">
                <a:solidFill>
                  <a:srgbClr val="E32434"/>
                </a:solidFill>
                <a:latin typeface="Arial" panose="020B0604020202020204" pitchFamily="34" charset="0"/>
                <a:cs typeface="Arial" panose="020B0604020202020204" pitchFamily="34" charset="0"/>
              </a:rPr>
              <a:t>ديترو</a:t>
            </a:r>
            <a:endParaRPr lang="ar-JO" sz="1100" b="1" dirty="0">
              <a:solidFill>
                <a:srgbClr val="E32434"/>
              </a:solidFill>
              <a:latin typeface="Arial" panose="020B0604020202020204" pitchFamily="34" charset="0"/>
              <a:cs typeface="Arial" panose="020B0604020202020204" pitchFamily="34" charset="0"/>
            </a:endParaRPr>
          </a:p>
          <a:p>
            <a:pPr algn="ctr">
              <a:lnSpc>
                <a:spcPct val="70000"/>
              </a:lnSpc>
              <a:spcBef>
                <a:spcPct val="50000"/>
              </a:spcBef>
            </a:pPr>
            <a:r>
              <a:rPr lang="en-US" sz="1100" b="1" dirty="0">
                <a:solidFill>
                  <a:srgbClr val="E32434"/>
                </a:solidFill>
                <a:latin typeface="Arial" charset="0"/>
              </a:rPr>
              <a:t>-</a:t>
            </a:r>
            <a:r>
              <a:rPr lang="ar-JO" sz="1100" b="1" dirty="0">
                <a:solidFill>
                  <a:srgbClr val="E32434"/>
                </a:solidFill>
                <a:latin typeface="Arial" panose="020B0604020202020204" pitchFamily="34" charset="0"/>
                <a:cs typeface="Arial" panose="020B0604020202020204" pitchFamily="34" charset="0"/>
              </a:rPr>
              <a:t>نومي</a:t>
            </a:r>
            <a:endParaRPr lang="en-US" sz="1100" b="1" dirty="0">
              <a:solidFill>
                <a:srgbClr val="E32434"/>
              </a:solidFill>
              <a:latin typeface="Arial" panose="020B0604020202020204" pitchFamily="34" charset="0"/>
              <a:cs typeface="Arial" panose="020B0604020202020204" pitchFamily="34" charset="0"/>
            </a:endParaRPr>
          </a:p>
        </p:txBody>
      </p:sp>
      <p:sp>
        <p:nvSpPr>
          <p:cNvPr id="28822" name="Line 242"/>
          <p:cNvSpPr>
            <a:spLocks noChangeShapeType="1"/>
          </p:cNvSpPr>
          <p:nvPr/>
        </p:nvSpPr>
        <p:spPr bwMode="auto">
          <a:xfrm>
            <a:off x="3006725" y="3571875"/>
            <a:ext cx="10937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23" name="Text Box 243"/>
          <p:cNvSpPr txBox="1">
            <a:spLocks noChangeArrowheads="1"/>
          </p:cNvSpPr>
          <p:nvPr/>
        </p:nvSpPr>
        <p:spPr bwMode="auto">
          <a:xfrm>
            <a:off x="3146425" y="2614613"/>
            <a:ext cx="881063"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300" b="1" dirty="0">
                <a:solidFill>
                  <a:srgbClr val="E32434"/>
                </a:solidFill>
                <a:latin typeface="Arial" panose="020B0604020202020204" pitchFamily="34" charset="0"/>
                <a:cs typeface="Arial" panose="020B0604020202020204" pitchFamily="34" charset="0"/>
              </a:rPr>
              <a:t>خروج   </a:t>
            </a:r>
            <a:endParaRPr lang="en-US" sz="1300" b="1" dirty="0">
              <a:solidFill>
                <a:srgbClr val="E32434"/>
              </a:solidFill>
              <a:latin typeface="Arial" panose="020B0604020202020204" pitchFamily="34" charset="0"/>
              <a:cs typeface="Arial" panose="020B0604020202020204" pitchFamily="34" charset="0"/>
            </a:endParaRPr>
          </a:p>
        </p:txBody>
      </p:sp>
      <p:sp>
        <p:nvSpPr>
          <p:cNvPr id="28824" name="Text Box 244"/>
          <p:cNvSpPr txBox="1">
            <a:spLocks noChangeArrowheads="1"/>
          </p:cNvSpPr>
          <p:nvPr/>
        </p:nvSpPr>
        <p:spPr bwMode="auto">
          <a:xfrm>
            <a:off x="4362450" y="1663700"/>
            <a:ext cx="998538" cy="218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a:solidFill>
                  <a:srgbClr val="E32434"/>
                </a:solidFill>
                <a:latin typeface="Arial" panose="020B0604020202020204" pitchFamily="34" charset="0"/>
                <a:cs typeface="Arial" panose="020B0604020202020204" pitchFamily="34" charset="0"/>
              </a:rPr>
              <a:t>أيوب</a:t>
            </a:r>
            <a:endParaRPr lang="en-US" sz="1100" b="1" dirty="0">
              <a:solidFill>
                <a:srgbClr val="E32434"/>
              </a:solidFill>
              <a:latin typeface="Arial" panose="020B0604020202020204" pitchFamily="34" charset="0"/>
              <a:cs typeface="Arial" panose="020B0604020202020204" pitchFamily="34" charset="0"/>
            </a:endParaRPr>
          </a:p>
        </p:txBody>
      </p:sp>
      <p:sp>
        <p:nvSpPr>
          <p:cNvPr id="28825" name="Text Box 245"/>
          <p:cNvSpPr txBox="1">
            <a:spLocks noChangeArrowheads="1"/>
          </p:cNvSpPr>
          <p:nvPr/>
        </p:nvSpPr>
        <p:spPr bwMode="auto">
          <a:xfrm>
            <a:off x="4379913" y="2254250"/>
            <a:ext cx="9985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800" b="1" dirty="0">
                <a:solidFill>
                  <a:srgbClr val="E32434"/>
                </a:solidFill>
                <a:latin typeface="Arial" panose="020B0604020202020204" pitchFamily="34" charset="0"/>
                <a:cs typeface="Arial" panose="020B0604020202020204" pitchFamily="34" charset="0"/>
              </a:rPr>
              <a:t>المزامير</a:t>
            </a:r>
            <a:endParaRPr lang="en-US" sz="800" b="1" dirty="0">
              <a:solidFill>
                <a:srgbClr val="E32434"/>
              </a:solidFill>
              <a:latin typeface="Arial" panose="020B0604020202020204" pitchFamily="34" charset="0"/>
              <a:cs typeface="Arial" panose="020B0604020202020204" pitchFamily="34" charset="0"/>
            </a:endParaRPr>
          </a:p>
        </p:txBody>
      </p:sp>
      <p:sp>
        <p:nvSpPr>
          <p:cNvPr id="28826" name="Text Box 246"/>
          <p:cNvSpPr txBox="1">
            <a:spLocks noChangeArrowheads="1"/>
          </p:cNvSpPr>
          <p:nvPr/>
        </p:nvSpPr>
        <p:spPr bwMode="auto">
          <a:xfrm>
            <a:off x="4360863" y="2667000"/>
            <a:ext cx="998537" cy="207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000" b="1" dirty="0">
                <a:solidFill>
                  <a:srgbClr val="E32434"/>
                </a:solidFill>
                <a:latin typeface="Arial" panose="020B0604020202020204" pitchFamily="34" charset="0"/>
                <a:cs typeface="Arial" panose="020B0604020202020204" pitchFamily="34" charset="0"/>
              </a:rPr>
              <a:t>الأمثال</a:t>
            </a:r>
            <a:r>
              <a:rPr lang="en-US" sz="1000" b="1" dirty="0">
                <a:solidFill>
                  <a:srgbClr val="E32434"/>
                </a:solidFill>
                <a:latin typeface="Arial" charset="0"/>
              </a:rPr>
              <a:t>.</a:t>
            </a:r>
          </a:p>
        </p:txBody>
      </p:sp>
      <p:sp>
        <p:nvSpPr>
          <p:cNvPr id="28827" name="Text Box 247"/>
          <p:cNvSpPr txBox="1">
            <a:spLocks noChangeArrowheads="1"/>
          </p:cNvSpPr>
          <p:nvPr/>
        </p:nvSpPr>
        <p:spPr bwMode="auto">
          <a:xfrm>
            <a:off x="4354513" y="3046413"/>
            <a:ext cx="998537" cy="207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000" b="1" dirty="0">
                <a:solidFill>
                  <a:srgbClr val="E32434"/>
                </a:solidFill>
                <a:latin typeface="Arial" panose="020B0604020202020204" pitchFamily="34" charset="0"/>
                <a:cs typeface="Arial" panose="020B0604020202020204" pitchFamily="34" charset="0"/>
              </a:rPr>
              <a:t>الجامعة</a:t>
            </a:r>
            <a:r>
              <a:rPr lang="en-US" sz="1000" b="1" dirty="0">
                <a:solidFill>
                  <a:srgbClr val="E32434"/>
                </a:solidFill>
                <a:latin typeface="Arial" panose="020B0604020202020204" pitchFamily="34" charset="0"/>
                <a:cs typeface="Arial" panose="020B0604020202020204" pitchFamily="34" charset="0"/>
              </a:rPr>
              <a:t>.</a:t>
            </a:r>
          </a:p>
        </p:txBody>
      </p:sp>
      <p:sp>
        <p:nvSpPr>
          <p:cNvPr id="28828" name="Text Box 248"/>
          <p:cNvSpPr txBox="1">
            <a:spLocks noChangeArrowheads="1"/>
          </p:cNvSpPr>
          <p:nvPr/>
        </p:nvSpPr>
        <p:spPr bwMode="auto">
          <a:xfrm>
            <a:off x="4362450" y="3459163"/>
            <a:ext cx="998538"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000" b="1" dirty="0">
                <a:solidFill>
                  <a:srgbClr val="E32434"/>
                </a:solidFill>
                <a:latin typeface="Arial" panose="020B0604020202020204" pitchFamily="34" charset="0"/>
                <a:cs typeface="Arial" panose="020B0604020202020204" pitchFamily="34" charset="0"/>
              </a:rPr>
              <a:t>نشيد الانشاد</a:t>
            </a:r>
            <a:endParaRPr lang="en-US" sz="1000" b="1" dirty="0">
              <a:solidFill>
                <a:srgbClr val="E32434"/>
              </a:solidFill>
              <a:latin typeface="Arial" panose="020B0604020202020204" pitchFamily="34" charset="0"/>
              <a:cs typeface="Arial" panose="020B0604020202020204" pitchFamily="34" charset="0"/>
            </a:endParaRPr>
          </a:p>
        </p:txBody>
      </p:sp>
      <p:sp>
        <p:nvSpPr>
          <p:cNvPr id="28829" name="Text Box 249"/>
          <p:cNvSpPr txBox="1">
            <a:spLocks noChangeArrowheads="1"/>
          </p:cNvSpPr>
          <p:nvPr/>
        </p:nvSpPr>
        <p:spPr bwMode="auto">
          <a:xfrm>
            <a:off x="4919663" y="1611313"/>
            <a:ext cx="642937" cy="185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800" b="1" dirty="0">
                <a:solidFill>
                  <a:srgbClr val="E32434"/>
                </a:solidFill>
                <a:latin typeface="Arial" panose="020B0604020202020204" pitchFamily="34" charset="0"/>
                <a:cs typeface="Arial" panose="020B0604020202020204" pitchFamily="34" charset="0"/>
              </a:rPr>
              <a:t>ابراهيم</a:t>
            </a:r>
            <a:endParaRPr lang="en-US" sz="800" b="1" dirty="0">
              <a:solidFill>
                <a:srgbClr val="E32434"/>
              </a:solidFill>
              <a:latin typeface="Arial" panose="020B0604020202020204" pitchFamily="34" charset="0"/>
              <a:cs typeface="Arial" panose="020B0604020202020204" pitchFamily="34" charset="0"/>
            </a:endParaRPr>
          </a:p>
        </p:txBody>
      </p:sp>
      <p:sp>
        <p:nvSpPr>
          <p:cNvPr id="28830" name="Text Box 250"/>
          <p:cNvSpPr txBox="1">
            <a:spLocks noChangeArrowheads="1"/>
          </p:cNvSpPr>
          <p:nvPr/>
        </p:nvSpPr>
        <p:spPr bwMode="auto">
          <a:xfrm>
            <a:off x="4629104" y="2157150"/>
            <a:ext cx="873125"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solidFill>
                  <a:srgbClr val="E32434"/>
                </a:solidFill>
                <a:latin typeface="Arial" panose="020B0604020202020204" pitchFamily="34" charset="0"/>
                <a:cs typeface="Arial" panose="020B0604020202020204" pitchFamily="34" charset="0"/>
              </a:rPr>
              <a:t>1/2 David                1 Moses</a:t>
            </a:r>
          </a:p>
        </p:txBody>
      </p:sp>
      <p:sp>
        <p:nvSpPr>
          <p:cNvPr id="28831" name="Text Box 251"/>
          <p:cNvSpPr txBox="1">
            <a:spLocks noChangeArrowheads="1"/>
          </p:cNvSpPr>
          <p:nvPr/>
        </p:nvSpPr>
        <p:spPr bwMode="auto">
          <a:xfrm>
            <a:off x="4477508" y="2457356"/>
            <a:ext cx="1024721"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solidFill>
                  <a:srgbClr val="E32434"/>
                </a:solidFill>
                <a:latin typeface="Arial" charset="0"/>
              </a:rPr>
              <a:t>Solomon </a:t>
            </a:r>
            <a:br>
              <a:rPr lang="en-US" sz="600" b="1" dirty="0">
                <a:solidFill>
                  <a:srgbClr val="E32434"/>
                </a:solidFill>
                <a:latin typeface="Arial" charset="0"/>
              </a:rPr>
            </a:br>
            <a:r>
              <a:rPr lang="en-US" sz="600" b="1" dirty="0">
                <a:solidFill>
                  <a:srgbClr val="E32434"/>
                </a:solidFill>
                <a:latin typeface="Arial" charset="0"/>
              </a:rPr>
              <a:t>on </a:t>
            </a:r>
            <a:br>
              <a:rPr lang="en-US" sz="600" b="1" dirty="0">
                <a:solidFill>
                  <a:srgbClr val="E32434"/>
                </a:solidFill>
                <a:latin typeface="Arial" charset="0"/>
              </a:rPr>
            </a:br>
            <a:r>
              <a:rPr lang="en-US" sz="600" b="1" dirty="0">
                <a:solidFill>
                  <a:srgbClr val="E32434"/>
                </a:solidFill>
                <a:latin typeface="Arial" charset="0"/>
              </a:rPr>
              <a:t>Living</a:t>
            </a:r>
          </a:p>
        </p:txBody>
      </p:sp>
      <p:sp>
        <p:nvSpPr>
          <p:cNvPr id="28832" name="Text Box 252"/>
          <p:cNvSpPr txBox="1">
            <a:spLocks noChangeArrowheads="1"/>
          </p:cNvSpPr>
          <p:nvPr/>
        </p:nvSpPr>
        <p:spPr bwMode="auto">
          <a:xfrm>
            <a:off x="4608847" y="2843738"/>
            <a:ext cx="893382"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solidFill>
                  <a:srgbClr val="E32434"/>
                </a:solidFill>
                <a:latin typeface="Arial" charset="0"/>
              </a:rPr>
              <a:t>Solomon </a:t>
            </a:r>
            <a:br>
              <a:rPr lang="en-US" sz="600" b="1" dirty="0">
                <a:solidFill>
                  <a:srgbClr val="E32434"/>
                </a:solidFill>
                <a:latin typeface="Arial" charset="0"/>
              </a:rPr>
            </a:br>
            <a:r>
              <a:rPr lang="en-US" sz="600" b="1" dirty="0">
                <a:solidFill>
                  <a:srgbClr val="E32434"/>
                </a:solidFill>
                <a:latin typeface="Arial" charset="0"/>
              </a:rPr>
              <a:t>on </a:t>
            </a:r>
            <a:br>
              <a:rPr lang="en-US" sz="600" b="1" dirty="0">
                <a:solidFill>
                  <a:srgbClr val="E32434"/>
                </a:solidFill>
                <a:latin typeface="Arial" charset="0"/>
              </a:rPr>
            </a:br>
            <a:r>
              <a:rPr lang="en-US" sz="600" b="1" dirty="0">
                <a:solidFill>
                  <a:srgbClr val="E32434"/>
                </a:solidFill>
                <a:latin typeface="Arial" charset="0"/>
              </a:rPr>
              <a:t>Life</a:t>
            </a:r>
          </a:p>
        </p:txBody>
      </p:sp>
      <p:sp>
        <p:nvSpPr>
          <p:cNvPr id="28833" name="Text Box 253"/>
          <p:cNvSpPr txBox="1">
            <a:spLocks noChangeArrowheads="1"/>
          </p:cNvSpPr>
          <p:nvPr/>
        </p:nvSpPr>
        <p:spPr bwMode="auto">
          <a:xfrm>
            <a:off x="4592592" y="3173636"/>
            <a:ext cx="909637"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solidFill>
                  <a:srgbClr val="E32434"/>
                </a:solidFill>
                <a:latin typeface="Arial" charset="0"/>
              </a:rPr>
              <a:t>Solomon </a:t>
            </a:r>
            <a:br>
              <a:rPr lang="en-US" sz="600" b="1" dirty="0">
                <a:solidFill>
                  <a:srgbClr val="E32434"/>
                </a:solidFill>
                <a:latin typeface="Arial" charset="0"/>
              </a:rPr>
            </a:br>
            <a:r>
              <a:rPr lang="en-US" sz="600" b="1" dirty="0">
                <a:solidFill>
                  <a:srgbClr val="E32434"/>
                </a:solidFill>
                <a:latin typeface="Arial" charset="0"/>
              </a:rPr>
              <a:t>on </a:t>
            </a:r>
            <a:br>
              <a:rPr lang="en-US" sz="600" b="1" dirty="0">
                <a:solidFill>
                  <a:srgbClr val="E32434"/>
                </a:solidFill>
                <a:latin typeface="Arial" charset="0"/>
              </a:rPr>
            </a:br>
            <a:r>
              <a:rPr lang="en-US" sz="600" b="1" dirty="0">
                <a:solidFill>
                  <a:srgbClr val="E32434"/>
                </a:solidFill>
                <a:latin typeface="Arial" charset="0"/>
              </a:rPr>
              <a:t>Marriage</a:t>
            </a:r>
          </a:p>
        </p:txBody>
      </p:sp>
      <p:sp>
        <p:nvSpPr>
          <p:cNvPr id="28834" name="Text Box 254"/>
          <p:cNvSpPr txBox="1">
            <a:spLocks noChangeArrowheads="1"/>
          </p:cNvSpPr>
          <p:nvPr/>
        </p:nvSpPr>
        <p:spPr bwMode="auto">
          <a:xfrm>
            <a:off x="3067050" y="3852863"/>
            <a:ext cx="998538"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300" b="1" dirty="0">
                <a:solidFill>
                  <a:srgbClr val="E32434"/>
                </a:solidFill>
                <a:latin typeface="Arial" panose="020B0604020202020204" pitchFamily="34" charset="0"/>
                <a:cs typeface="Arial" panose="020B0604020202020204" pitchFamily="34" charset="0"/>
              </a:rPr>
              <a:t>يشوع</a:t>
            </a:r>
            <a:endParaRPr lang="en-US" sz="1300" b="1" dirty="0">
              <a:solidFill>
                <a:srgbClr val="E32434"/>
              </a:solidFill>
              <a:latin typeface="Arial" panose="020B0604020202020204" pitchFamily="34" charset="0"/>
              <a:cs typeface="Arial" panose="020B0604020202020204" pitchFamily="34" charset="0"/>
            </a:endParaRPr>
          </a:p>
        </p:txBody>
      </p:sp>
      <p:sp>
        <p:nvSpPr>
          <p:cNvPr id="28835" name="Text Box 255"/>
          <p:cNvSpPr txBox="1">
            <a:spLocks noChangeArrowheads="1"/>
          </p:cNvSpPr>
          <p:nvPr/>
        </p:nvSpPr>
        <p:spPr bwMode="auto">
          <a:xfrm>
            <a:off x="3059113" y="4579938"/>
            <a:ext cx="998537"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300" b="1" dirty="0">
                <a:solidFill>
                  <a:srgbClr val="E32434"/>
                </a:solidFill>
                <a:latin typeface="Arial" panose="020B0604020202020204" pitchFamily="34" charset="0"/>
                <a:cs typeface="Arial" panose="020B0604020202020204" pitchFamily="34" charset="0"/>
              </a:rPr>
              <a:t>قضاة</a:t>
            </a:r>
            <a:endParaRPr lang="en-US" sz="1300" b="1" dirty="0">
              <a:solidFill>
                <a:srgbClr val="E32434"/>
              </a:solidFill>
              <a:latin typeface="Arial" panose="020B0604020202020204" pitchFamily="34" charset="0"/>
              <a:cs typeface="Arial" panose="020B0604020202020204" pitchFamily="34" charset="0"/>
            </a:endParaRPr>
          </a:p>
        </p:txBody>
      </p:sp>
      <p:sp>
        <p:nvSpPr>
          <p:cNvPr id="28836" name="Text Box 256"/>
          <p:cNvSpPr txBox="1">
            <a:spLocks noChangeArrowheads="1"/>
          </p:cNvSpPr>
          <p:nvPr/>
        </p:nvSpPr>
        <p:spPr bwMode="auto">
          <a:xfrm>
            <a:off x="3052763" y="4822825"/>
            <a:ext cx="998537"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300" b="1" dirty="0">
                <a:solidFill>
                  <a:srgbClr val="E32434"/>
                </a:solidFill>
                <a:latin typeface="Arial" panose="020B0604020202020204" pitchFamily="34" charset="0"/>
                <a:cs typeface="Arial" panose="020B0604020202020204" pitchFamily="34" charset="0"/>
              </a:rPr>
              <a:t>راعوث</a:t>
            </a:r>
            <a:endParaRPr lang="en-US" sz="1300" b="1" dirty="0">
              <a:solidFill>
                <a:srgbClr val="E32434"/>
              </a:solidFill>
              <a:latin typeface="Arial" panose="020B0604020202020204" pitchFamily="34" charset="0"/>
              <a:cs typeface="Arial" panose="020B0604020202020204" pitchFamily="34" charset="0"/>
            </a:endParaRPr>
          </a:p>
        </p:txBody>
      </p:sp>
      <p:sp>
        <p:nvSpPr>
          <p:cNvPr id="28837" name="Text Box 257"/>
          <p:cNvSpPr txBox="1">
            <a:spLocks noChangeArrowheads="1"/>
          </p:cNvSpPr>
          <p:nvPr/>
        </p:nvSpPr>
        <p:spPr bwMode="auto">
          <a:xfrm>
            <a:off x="3067050" y="5373688"/>
            <a:ext cx="998538"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dirty="0">
                <a:solidFill>
                  <a:srgbClr val="E32434"/>
                </a:solidFill>
                <a:latin typeface="Arial" charset="0"/>
              </a:rPr>
              <a:t>1 </a:t>
            </a:r>
            <a:r>
              <a:rPr lang="ar-JO" sz="1300" b="1" dirty="0">
                <a:solidFill>
                  <a:srgbClr val="E32434"/>
                </a:solidFill>
                <a:latin typeface="Arial" panose="020B0604020202020204" pitchFamily="34" charset="0"/>
                <a:cs typeface="Arial" panose="020B0604020202020204" pitchFamily="34" charset="0"/>
              </a:rPr>
              <a:t>صموئيل</a:t>
            </a:r>
            <a:endParaRPr lang="en-US" sz="1300" b="1" dirty="0">
              <a:solidFill>
                <a:srgbClr val="E32434"/>
              </a:solidFill>
              <a:latin typeface="Arial" panose="020B0604020202020204" pitchFamily="34" charset="0"/>
              <a:cs typeface="Arial" panose="020B0604020202020204" pitchFamily="34" charset="0"/>
            </a:endParaRPr>
          </a:p>
        </p:txBody>
      </p:sp>
      <p:sp>
        <p:nvSpPr>
          <p:cNvPr id="28838" name="Text Box 258"/>
          <p:cNvSpPr txBox="1">
            <a:spLocks noChangeArrowheads="1"/>
          </p:cNvSpPr>
          <p:nvPr/>
        </p:nvSpPr>
        <p:spPr bwMode="auto">
          <a:xfrm>
            <a:off x="2940050" y="5661025"/>
            <a:ext cx="1000125"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dirty="0">
                <a:solidFill>
                  <a:srgbClr val="E32434"/>
                </a:solidFill>
                <a:latin typeface="Arial" charset="0"/>
              </a:rPr>
              <a:t>2 </a:t>
            </a:r>
            <a:r>
              <a:rPr lang="ar-JO" sz="1300" b="1" dirty="0">
                <a:solidFill>
                  <a:srgbClr val="E32434"/>
                </a:solidFill>
                <a:latin typeface="Arial" panose="020B0604020202020204" pitchFamily="34" charset="0"/>
                <a:cs typeface="Arial" panose="020B0604020202020204" pitchFamily="34" charset="0"/>
              </a:rPr>
              <a:t>صموئيل</a:t>
            </a:r>
            <a:endParaRPr lang="en-US" sz="1300" b="1" dirty="0">
              <a:solidFill>
                <a:srgbClr val="E32434"/>
              </a:solidFill>
              <a:latin typeface="Arial" panose="020B0604020202020204" pitchFamily="34" charset="0"/>
              <a:cs typeface="Arial" panose="020B0604020202020204" pitchFamily="34" charset="0"/>
            </a:endParaRPr>
          </a:p>
        </p:txBody>
      </p:sp>
      <p:sp>
        <p:nvSpPr>
          <p:cNvPr id="28839" name="Text Box 259"/>
          <p:cNvSpPr txBox="1">
            <a:spLocks noChangeArrowheads="1"/>
          </p:cNvSpPr>
          <p:nvPr/>
        </p:nvSpPr>
        <p:spPr bwMode="auto">
          <a:xfrm>
            <a:off x="2962275" y="5838825"/>
            <a:ext cx="998538"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dirty="0">
                <a:solidFill>
                  <a:srgbClr val="E32434"/>
                </a:solidFill>
                <a:latin typeface="Arial" charset="0"/>
              </a:rPr>
              <a:t>1 </a:t>
            </a:r>
            <a:r>
              <a:rPr lang="ar-JO" sz="1300" b="1" dirty="0">
                <a:solidFill>
                  <a:srgbClr val="E32434"/>
                </a:solidFill>
                <a:latin typeface="Arial" panose="020B0604020202020204" pitchFamily="34" charset="0"/>
                <a:cs typeface="Arial" panose="020B0604020202020204" pitchFamily="34" charset="0"/>
              </a:rPr>
              <a:t>ملوك</a:t>
            </a:r>
            <a:endParaRPr lang="en-US" sz="1300" b="1" dirty="0">
              <a:solidFill>
                <a:srgbClr val="E32434"/>
              </a:solidFill>
              <a:latin typeface="Arial" panose="020B0604020202020204" pitchFamily="34" charset="0"/>
              <a:cs typeface="Arial" panose="020B0604020202020204" pitchFamily="34" charset="0"/>
            </a:endParaRPr>
          </a:p>
        </p:txBody>
      </p:sp>
      <p:sp>
        <p:nvSpPr>
          <p:cNvPr id="28840" name="Text Box 260"/>
          <p:cNvSpPr txBox="1">
            <a:spLocks noChangeArrowheads="1"/>
          </p:cNvSpPr>
          <p:nvPr/>
        </p:nvSpPr>
        <p:spPr bwMode="auto">
          <a:xfrm>
            <a:off x="2905125" y="6119813"/>
            <a:ext cx="1000125"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dirty="0">
                <a:solidFill>
                  <a:srgbClr val="E32434"/>
                </a:solidFill>
                <a:latin typeface="Arial" charset="0"/>
              </a:rPr>
              <a:t>2 </a:t>
            </a:r>
            <a:r>
              <a:rPr lang="ar-JO" sz="1300" b="1" dirty="0">
                <a:solidFill>
                  <a:srgbClr val="E32434"/>
                </a:solidFill>
                <a:latin typeface="Arial" panose="020B0604020202020204" pitchFamily="34" charset="0"/>
                <a:cs typeface="Arial" panose="020B0604020202020204" pitchFamily="34" charset="0"/>
              </a:rPr>
              <a:t>ملوك</a:t>
            </a:r>
            <a:endParaRPr lang="en-US" sz="1300" b="1" dirty="0">
              <a:solidFill>
                <a:srgbClr val="E32434"/>
              </a:solidFill>
              <a:latin typeface="Arial" panose="020B0604020202020204" pitchFamily="34" charset="0"/>
              <a:cs typeface="Arial" panose="020B0604020202020204" pitchFamily="34" charset="0"/>
            </a:endParaRPr>
          </a:p>
        </p:txBody>
      </p:sp>
      <p:sp>
        <p:nvSpPr>
          <p:cNvPr id="28841" name="Text Box 261"/>
          <p:cNvSpPr txBox="1">
            <a:spLocks noChangeArrowheads="1"/>
          </p:cNvSpPr>
          <p:nvPr/>
        </p:nvSpPr>
        <p:spPr bwMode="auto">
          <a:xfrm>
            <a:off x="2857500" y="6389688"/>
            <a:ext cx="998538"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dirty="0">
                <a:solidFill>
                  <a:srgbClr val="E32434"/>
                </a:solidFill>
                <a:latin typeface="Arial" charset="0"/>
              </a:rPr>
              <a:t>1 </a:t>
            </a:r>
            <a:r>
              <a:rPr lang="ar-JO" sz="1300" b="1"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أخبار الأيام</a:t>
            </a:r>
            <a:r>
              <a:rPr lang="en-US" sz="1300" b="1" dirty="0">
                <a:solidFill>
                  <a:srgbClr val="E32434"/>
                </a:solidFill>
                <a:latin typeface="Arial" charset="0"/>
              </a:rPr>
              <a:t>.</a:t>
            </a:r>
          </a:p>
        </p:txBody>
      </p:sp>
      <p:sp>
        <p:nvSpPr>
          <p:cNvPr id="28842" name="Text Box 262"/>
          <p:cNvSpPr txBox="1">
            <a:spLocks noChangeArrowheads="1"/>
          </p:cNvSpPr>
          <p:nvPr/>
        </p:nvSpPr>
        <p:spPr bwMode="auto">
          <a:xfrm>
            <a:off x="2852738" y="6578600"/>
            <a:ext cx="1000125"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dirty="0">
                <a:solidFill>
                  <a:srgbClr val="E32434"/>
                </a:solidFill>
                <a:latin typeface="Arial" charset="0"/>
              </a:rPr>
              <a:t>2 </a:t>
            </a:r>
            <a:r>
              <a:rPr lang="ar-JO" sz="1300" b="1" dirty="0">
                <a:solidFill>
                  <a:srgbClr val="E32434"/>
                </a:solidFill>
                <a:latin typeface="Arial" panose="020B0604020202020204" pitchFamily="34" charset="0"/>
                <a:cs typeface="Arial" panose="020B0604020202020204" pitchFamily="34" charset="0"/>
              </a:rPr>
              <a:t>أخبار الأيام</a:t>
            </a:r>
            <a:endParaRPr lang="en-US" sz="1300" b="1" dirty="0">
              <a:solidFill>
                <a:srgbClr val="E32434"/>
              </a:solidFill>
              <a:latin typeface="Arial" panose="020B0604020202020204" pitchFamily="34" charset="0"/>
              <a:cs typeface="Arial" panose="020B0604020202020204" pitchFamily="34" charset="0"/>
            </a:endParaRPr>
          </a:p>
        </p:txBody>
      </p:sp>
      <p:sp>
        <p:nvSpPr>
          <p:cNvPr id="28843" name="Text Box 263"/>
          <p:cNvSpPr txBox="1">
            <a:spLocks noChangeArrowheads="1"/>
          </p:cNvSpPr>
          <p:nvPr/>
        </p:nvSpPr>
        <p:spPr bwMode="auto">
          <a:xfrm>
            <a:off x="2933700" y="6802438"/>
            <a:ext cx="998538"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300" b="1" dirty="0">
                <a:solidFill>
                  <a:srgbClr val="E32434"/>
                </a:solidFill>
                <a:latin typeface="Arial" panose="020B0604020202020204" pitchFamily="34" charset="0"/>
                <a:cs typeface="Arial" panose="020B0604020202020204" pitchFamily="34" charset="0"/>
              </a:rPr>
              <a:t>عزرا</a:t>
            </a:r>
            <a:endParaRPr lang="en-US" sz="1300" b="1" dirty="0">
              <a:solidFill>
                <a:srgbClr val="E32434"/>
              </a:solidFill>
              <a:latin typeface="Arial" panose="020B0604020202020204" pitchFamily="34" charset="0"/>
              <a:cs typeface="Arial" panose="020B0604020202020204" pitchFamily="34" charset="0"/>
            </a:endParaRPr>
          </a:p>
        </p:txBody>
      </p:sp>
      <p:sp>
        <p:nvSpPr>
          <p:cNvPr id="28844" name="Text Box 264"/>
          <p:cNvSpPr txBox="1">
            <a:spLocks noChangeArrowheads="1"/>
          </p:cNvSpPr>
          <p:nvPr/>
        </p:nvSpPr>
        <p:spPr bwMode="auto">
          <a:xfrm>
            <a:off x="2878138" y="7031038"/>
            <a:ext cx="1158875"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300" b="1" dirty="0">
                <a:solidFill>
                  <a:srgbClr val="E32434"/>
                </a:solidFill>
                <a:latin typeface="Arial" panose="020B0604020202020204" pitchFamily="34" charset="0"/>
                <a:cs typeface="Arial" panose="020B0604020202020204" pitchFamily="34" charset="0"/>
              </a:rPr>
              <a:t>نحميا</a:t>
            </a:r>
            <a:endParaRPr lang="en-US" sz="1300" b="1" dirty="0">
              <a:solidFill>
                <a:srgbClr val="E32434"/>
              </a:solidFill>
              <a:latin typeface="Arial" panose="020B0604020202020204" pitchFamily="34" charset="0"/>
              <a:cs typeface="Arial" panose="020B0604020202020204" pitchFamily="34" charset="0"/>
            </a:endParaRPr>
          </a:p>
        </p:txBody>
      </p:sp>
      <p:sp>
        <p:nvSpPr>
          <p:cNvPr id="28845" name="Text Box 265"/>
          <p:cNvSpPr txBox="1">
            <a:spLocks noChangeArrowheads="1"/>
          </p:cNvSpPr>
          <p:nvPr/>
        </p:nvSpPr>
        <p:spPr bwMode="auto">
          <a:xfrm>
            <a:off x="2982913" y="7240588"/>
            <a:ext cx="998537"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300" b="1" dirty="0" err="1">
                <a:solidFill>
                  <a:srgbClr val="E32434"/>
                </a:solidFill>
                <a:latin typeface="Arial" panose="020B0604020202020204" pitchFamily="34" charset="0"/>
                <a:cs typeface="Arial" panose="020B0604020202020204" pitchFamily="34" charset="0"/>
              </a:rPr>
              <a:t>أستير</a:t>
            </a:r>
            <a:endParaRPr lang="en-US" sz="1300" b="1" dirty="0">
              <a:solidFill>
                <a:srgbClr val="E32434"/>
              </a:solidFill>
              <a:latin typeface="Arial" panose="020B0604020202020204" pitchFamily="34" charset="0"/>
              <a:cs typeface="Arial" panose="020B0604020202020204" pitchFamily="34" charset="0"/>
            </a:endParaRPr>
          </a:p>
        </p:txBody>
      </p:sp>
      <p:sp>
        <p:nvSpPr>
          <p:cNvPr id="28846" name="Text Box 266"/>
          <p:cNvSpPr txBox="1">
            <a:spLocks noChangeArrowheads="1"/>
          </p:cNvSpPr>
          <p:nvPr/>
        </p:nvSpPr>
        <p:spPr bwMode="auto">
          <a:xfrm>
            <a:off x="4495800" y="4405313"/>
            <a:ext cx="1000125" cy="21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عموس</a:t>
            </a:r>
            <a:endParaRPr lang="en-US" sz="1100" b="1"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847" name="Text Box 267"/>
          <p:cNvSpPr txBox="1">
            <a:spLocks noChangeArrowheads="1"/>
          </p:cNvSpPr>
          <p:nvPr/>
        </p:nvSpPr>
        <p:spPr bwMode="auto">
          <a:xfrm>
            <a:off x="4495800" y="4583113"/>
            <a:ext cx="99853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err="1">
                <a:solidFill>
                  <a:srgbClr val="E32434"/>
                </a:solidFill>
                <a:latin typeface="Arial" charset="0"/>
              </a:rPr>
              <a:t>ه</a:t>
            </a:r>
            <a:r>
              <a:rPr lang="ar-JO" sz="1100" b="1" dirty="0" err="1">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هوشع</a:t>
            </a:r>
            <a:endParaRPr lang="en-US" sz="1100" b="1" dirty="0">
              <a:solidFill>
                <a:srgbClr val="E32434"/>
              </a:solidFill>
              <a:latin typeface="Arial" charset="0"/>
            </a:endParaRPr>
          </a:p>
        </p:txBody>
      </p:sp>
      <p:sp>
        <p:nvSpPr>
          <p:cNvPr id="28849" name="Text Box 269"/>
          <p:cNvSpPr txBox="1">
            <a:spLocks noChangeArrowheads="1"/>
          </p:cNvSpPr>
          <p:nvPr/>
        </p:nvSpPr>
        <p:spPr bwMode="auto">
          <a:xfrm>
            <a:off x="4552950" y="5216525"/>
            <a:ext cx="998538" cy="218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err="1">
                <a:solidFill>
                  <a:srgbClr val="E32434"/>
                </a:solidFill>
                <a:latin typeface="Arial" panose="020B0604020202020204" pitchFamily="34" charset="0"/>
                <a:cs typeface="Arial" panose="020B0604020202020204" pitchFamily="34" charset="0"/>
              </a:rPr>
              <a:t>أشعياء</a:t>
            </a:r>
            <a:endParaRPr lang="en-US" sz="1100" b="1" dirty="0">
              <a:solidFill>
                <a:srgbClr val="E32434"/>
              </a:solidFill>
              <a:latin typeface="Arial" panose="020B0604020202020204" pitchFamily="34" charset="0"/>
              <a:cs typeface="Arial" panose="020B0604020202020204" pitchFamily="34" charset="0"/>
            </a:endParaRPr>
          </a:p>
        </p:txBody>
      </p:sp>
      <p:sp>
        <p:nvSpPr>
          <p:cNvPr id="28850" name="Text Box 270"/>
          <p:cNvSpPr txBox="1">
            <a:spLocks noChangeArrowheads="1"/>
          </p:cNvSpPr>
          <p:nvPr/>
        </p:nvSpPr>
        <p:spPr bwMode="auto">
          <a:xfrm>
            <a:off x="4525963" y="5394325"/>
            <a:ext cx="998537" cy="218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err="1">
                <a:solidFill>
                  <a:srgbClr val="E32434"/>
                </a:solidFill>
                <a:latin typeface="Arial" panose="020B0604020202020204" pitchFamily="34" charset="0"/>
                <a:cs typeface="Arial" panose="020B0604020202020204" pitchFamily="34" charset="0"/>
              </a:rPr>
              <a:t>يوئيل</a:t>
            </a:r>
            <a:endParaRPr lang="en-US" sz="1100" b="1" dirty="0">
              <a:solidFill>
                <a:srgbClr val="E32434"/>
              </a:solidFill>
              <a:latin typeface="Arial" panose="020B0604020202020204" pitchFamily="34" charset="0"/>
              <a:cs typeface="Arial" panose="020B0604020202020204" pitchFamily="34" charset="0"/>
            </a:endParaRPr>
          </a:p>
        </p:txBody>
      </p:sp>
      <p:sp>
        <p:nvSpPr>
          <p:cNvPr id="28851" name="Text Box 271"/>
          <p:cNvSpPr txBox="1">
            <a:spLocks noChangeArrowheads="1"/>
          </p:cNvSpPr>
          <p:nvPr/>
        </p:nvSpPr>
        <p:spPr bwMode="auto">
          <a:xfrm>
            <a:off x="4605043" y="5584878"/>
            <a:ext cx="1000125" cy="218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1100" b="1" dirty="0">
                <a:solidFill>
                  <a:srgbClr val="E32434"/>
                </a:solidFill>
                <a:latin typeface="Arial" panose="020B0604020202020204" pitchFamily="34" charset="0"/>
                <a:cs typeface="Arial" panose="020B0604020202020204" pitchFamily="34" charset="0"/>
              </a:rPr>
              <a:t>ميخا</a:t>
            </a:r>
            <a:endParaRPr lang="en-US" sz="1100" b="1" dirty="0">
              <a:solidFill>
                <a:srgbClr val="E32434"/>
              </a:solidFill>
              <a:latin typeface="Arial" panose="020B0604020202020204" pitchFamily="34" charset="0"/>
              <a:cs typeface="Arial" panose="020B0604020202020204" pitchFamily="34" charset="0"/>
            </a:endParaRPr>
          </a:p>
        </p:txBody>
      </p:sp>
      <p:sp>
        <p:nvSpPr>
          <p:cNvPr id="28852" name="Text Box 273"/>
          <p:cNvSpPr txBox="1">
            <a:spLocks noChangeArrowheads="1"/>
          </p:cNvSpPr>
          <p:nvPr/>
        </p:nvSpPr>
        <p:spPr bwMode="auto">
          <a:xfrm>
            <a:off x="4516438" y="6527800"/>
            <a:ext cx="99853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Habakkuk</a:t>
            </a:r>
          </a:p>
        </p:txBody>
      </p:sp>
      <p:sp>
        <p:nvSpPr>
          <p:cNvPr id="28853" name="Text Box 274"/>
          <p:cNvSpPr txBox="1">
            <a:spLocks noChangeArrowheads="1"/>
          </p:cNvSpPr>
          <p:nvPr/>
        </p:nvSpPr>
        <p:spPr bwMode="auto">
          <a:xfrm>
            <a:off x="4518025" y="6992938"/>
            <a:ext cx="99853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Zephaniah</a:t>
            </a:r>
          </a:p>
        </p:txBody>
      </p:sp>
      <p:sp>
        <p:nvSpPr>
          <p:cNvPr id="28854" name="Text Box 275"/>
          <p:cNvSpPr txBox="1">
            <a:spLocks noChangeArrowheads="1"/>
          </p:cNvSpPr>
          <p:nvPr/>
        </p:nvSpPr>
        <p:spPr bwMode="auto">
          <a:xfrm>
            <a:off x="4621213" y="7353300"/>
            <a:ext cx="99853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Ezekiel</a:t>
            </a:r>
          </a:p>
        </p:txBody>
      </p:sp>
      <p:sp>
        <p:nvSpPr>
          <p:cNvPr id="28855" name="Text Box 276"/>
          <p:cNvSpPr txBox="1">
            <a:spLocks noChangeArrowheads="1"/>
          </p:cNvSpPr>
          <p:nvPr/>
        </p:nvSpPr>
        <p:spPr bwMode="auto">
          <a:xfrm>
            <a:off x="4608513" y="7570788"/>
            <a:ext cx="99853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Daniel</a:t>
            </a:r>
          </a:p>
        </p:txBody>
      </p:sp>
      <p:sp>
        <p:nvSpPr>
          <p:cNvPr id="28856" name="Text Box 277"/>
          <p:cNvSpPr txBox="1">
            <a:spLocks noChangeArrowheads="1"/>
          </p:cNvSpPr>
          <p:nvPr/>
        </p:nvSpPr>
        <p:spPr bwMode="auto">
          <a:xfrm>
            <a:off x="4525963" y="7962900"/>
            <a:ext cx="99853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Haggai</a:t>
            </a:r>
          </a:p>
        </p:txBody>
      </p:sp>
      <p:sp>
        <p:nvSpPr>
          <p:cNvPr id="28857" name="Text Box 278"/>
          <p:cNvSpPr txBox="1">
            <a:spLocks noChangeArrowheads="1"/>
          </p:cNvSpPr>
          <p:nvPr/>
        </p:nvSpPr>
        <p:spPr bwMode="auto">
          <a:xfrm>
            <a:off x="4533900" y="8153400"/>
            <a:ext cx="99853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Zechariah</a:t>
            </a:r>
          </a:p>
        </p:txBody>
      </p:sp>
      <p:sp>
        <p:nvSpPr>
          <p:cNvPr id="28858" name="Text Box 279"/>
          <p:cNvSpPr txBox="1">
            <a:spLocks noChangeArrowheads="1"/>
          </p:cNvSpPr>
          <p:nvPr/>
        </p:nvSpPr>
        <p:spPr bwMode="auto">
          <a:xfrm>
            <a:off x="4525963" y="8329613"/>
            <a:ext cx="99853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Malachi</a:t>
            </a:r>
          </a:p>
        </p:txBody>
      </p:sp>
      <p:sp>
        <p:nvSpPr>
          <p:cNvPr id="28860" name="Text Box 281"/>
          <p:cNvSpPr txBox="1">
            <a:spLocks noChangeArrowheads="1"/>
          </p:cNvSpPr>
          <p:nvPr/>
        </p:nvSpPr>
        <p:spPr bwMode="auto">
          <a:xfrm>
            <a:off x="4529138" y="6678613"/>
            <a:ext cx="1000125" cy="41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000" b="1">
                <a:solidFill>
                  <a:srgbClr val="E32434"/>
                </a:solidFill>
                <a:latin typeface="Arial" charset="0"/>
              </a:rPr>
              <a:t>Nahum              (Nineveh)</a:t>
            </a:r>
          </a:p>
        </p:txBody>
      </p:sp>
      <p:sp>
        <p:nvSpPr>
          <p:cNvPr id="28861" name="AutoShape 282" descr="75%"/>
          <p:cNvSpPr>
            <a:spLocks noChangeArrowheads="1"/>
          </p:cNvSpPr>
          <p:nvPr/>
        </p:nvSpPr>
        <p:spPr bwMode="auto">
          <a:xfrm>
            <a:off x="3940175" y="5799138"/>
            <a:ext cx="425450" cy="288925"/>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p>
            <a:endParaRPr lang="en-US"/>
          </a:p>
        </p:txBody>
      </p:sp>
      <p:sp>
        <p:nvSpPr>
          <p:cNvPr id="28862" name="Rectangle 283" descr="75%"/>
          <p:cNvSpPr>
            <a:spLocks noChangeArrowheads="1"/>
          </p:cNvSpPr>
          <p:nvPr/>
        </p:nvSpPr>
        <p:spPr bwMode="auto">
          <a:xfrm>
            <a:off x="4421188" y="2260600"/>
            <a:ext cx="114300" cy="1444625"/>
          </a:xfrm>
          <a:prstGeom prst="rect">
            <a:avLst/>
          </a:prstGeom>
          <a:pattFill prst="pct75">
            <a:fgClr>
              <a:schemeClr val="tx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28863" name="Picture 2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450" y="1131533"/>
            <a:ext cx="1327150" cy="2560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864" name="Rectangle 285" descr="75%"/>
          <p:cNvSpPr>
            <a:spLocks noChangeArrowheads="1"/>
          </p:cNvSpPr>
          <p:nvPr/>
        </p:nvSpPr>
        <p:spPr bwMode="auto">
          <a:xfrm>
            <a:off x="4311650" y="2239963"/>
            <a:ext cx="138113" cy="3792537"/>
          </a:xfrm>
          <a:prstGeom prst="rect">
            <a:avLst/>
          </a:prstGeom>
          <a:pattFill prst="pct75">
            <a:fgClr>
              <a:schemeClr val="tx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865" name="Text Box 286"/>
          <p:cNvSpPr txBox="1">
            <a:spLocks noChangeArrowheads="1"/>
          </p:cNvSpPr>
          <p:nvPr/>
        </p:nvSpPr>
        <p:spPr bwMode="auto">
          <a:xfrm>
            <a:off x="4397375" y="5951538"/>
            <a:ext cx="600075"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866" name="Text Box 287"/>
          <p:cNvSpPr txBox="1">
            <a:spLocks noChangeArrowheads="1"/>
          </p:cNvSpPr>
          <p:nvPr/>
        </p:nvSpPr>
        <p:spPr bwMode="auto">
          <a:xfrm>
            <a:off x="4535488" y="6350000"/>
            <a:ext cx="998537" cy="19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900" b="1">
                <a:solidFill>
                  <a:srgbClr val="E32434"/>
                </a:solidFill>
                <a:latin typeface="Arial" charset="0"/>
              </a:rPr>
              <a:t>Lamentations</a:t>
            </a:r>
          </a:p>
        </p:txBody>
      </p:sp>
      <p:sp>
        <p:nvSpPr>
          <p:cNvPr id="28867" name="Line 288"/>
          <p:cNvSpPr>
            <a:spLocks noChangeShapeType="1"/>
          </p:cNvSpPr>
          <p:nvPr/>
        </p:nvSpPr>
        <p:spPr bwMode="auto">
          <a:xfrm>
            <a:off x="4611688" y="6694488"/>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68" name="Text Box 289"/>
          <p:cNvSpPr txBox="1">
            <a:spLocks noChangeArrowheads="1"/>
          </p:cNvSpPr>
          <p:nvPr/>
        </p:nvSpPr>
        <p:spPr bwMode="auto">
          <a:xfrm>
            <a:off x="5802313" y="422751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A</a:t>
            </a:r>
          </a:p>
        </p:txBody>
      </p:sp>
      <p:sp>
        <p:nvSpPr>
          <p:cNvPr id="28869" name="Text Box 290"/>
          <p:cNvSpPr txBox="1">
            <a:spLocks noChangeArrowheads="1"/>
          </p:cNvSpPr>
          <p:nvPr/>
        </p:nvSpPr>
        <p:spPr bwMode="auto">
          <a:xfrm>
            <a:off x="5794375" y="4432300"/>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28870" name="Text Box 291"/>
          <p:cNvSpPr txBox="1">
            <a:spLocks noChangeArrowheads="1"/>
          </p:cNvSpPr>
          <p:nvPr/>
        </p:nvSpPr>
        <p:spPr bwMode="auto">
          <a:xfrm>
            <a:off x="5800725" y="462121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28871" name="Text Box 292"/>
          <p:cNvSpPr txBox="1">
            <a:spLocks noChangeArrowheads="1"/>
          </p:cNvSpPr>
          <p:nvPr/>
        </p:nvSpPr>
        <p:spPr bwMode="auto">
          <a:xfrm>
            <a:off x="5845175" y="502126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I</a:t>
            </a:r>
          </a:p>
        </p:txBody>
      </p:sp>
      <p:sp>
        <p:nvSpPr>
          <p:cNvPr id="28872" name="Text Box 293"/>
          <p:cNvSpPr txBox="1">
            <a:spLocks noChangeArrowheads="1"/>
          </p:cNvSpPr>
          <p:nvPr/>
        </p:nvSpPr>
        <p:spPr bwMode="auto">
          <a:xfrm>
            <a:off x="5800725" y="519906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28873" name="Text Box 294"/>
          <p:cNvSpPr txBox="1">
            <a:spLocks noChangeArrowheads="1"/>
          </p:cNvSpPr>
          <p:nvPr/>
        </p:nvSpPr>
        <p:spPr bwMode="auto">
          <a:xfrm>
            <a:off x="5778500" y="539908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M</a:t>
            </a:r>
          </a:p>
        </p:txBody>
      </p:sp>
      <p:sp>
        <p:nvSpPr>
          <p:cNvPr id="28874" name="Text Box 295"/>
          <p:cNvSpPr txBox="1">
            <a:spLocks noChangeArrowheads="1"/>
          </p:cNvSpPr>
          <p:nvPr/>
        </p:nvSpPr>
        <p:spPr bwMode="auto">
          <a:xfrm>
            <a:off x="5819775" y="778986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28875" name="Text Box 296"/>
          <p:cNvSpPr txBox="1">
            <a:spLocks noChangeArrowheads="1"/>
          </p:cNvSpPr>
          <p:nvPr/>
        </p:nvSpPr>
        <p:spPr bwMode="auto">
          <a:xfrm>
            <a:off x="5834063" y="7988300"/>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Z</a:t>
            </a:r>
          </a:p>
        </p:txBody>
      </p:sp>
      <p:sp>
        <p:nvSpPr>
          <p:cNvPr id="28876" name="Text Box 297"/>
          <p:cNvSpPr txBox="1">
            <a:spLocks noChangeArrowheads="1"/>
          </p:cNvSpPr>
          <p:nvPr/>
        </p:nvSpPr>
        <p:spPr bwMode="auto">
          <a:xfrm>
            <a:off x="5818188" y="817403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M</a:t>
            </a:r>
          </a:p>
        </p:txBody>
      </p:sp>
      <p:sp>
        <p:nvSpPr>
          <p:cNvPr id="28877" name="Text Box 298"/>
          <p:cNvSpPr txBox="1">
            <a:spLocks noChangeArrowheads="1"/>
          </p:cNvSpPr>
          <p:nvPr/>
        </p:nvSpPr>
        <p:spPr bwMode="auto">
          <a:xfrm>
            <a:off x="5819775" y="638016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28878" name="Text Box 299"/>
          <p:cNvSpPr txBox="1">
            <a:spLocks noChangeArrowheads="1"/>
          </p:cNvSpPr>
          <p:nvPr/>
        </p:nvSpPr>
        <p:spPr bwMode="auto">
          <a:xfrm>
            <a:off x="5835650" y="659288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N</a:t>
            </a:r>
          </a:p>
        </p:txBody>
      </p:sp>
      <p:sp>
        <p:nvSpPr>
          <p:cNvPr id="28879" name="Text Box 300"/>
          <p:cNvSpPr txBox="1">
            <a:spLocks noChangeArrowheads="1"/>
          </p:cNvSpPr>
          <p:nvPr/>
        </p:nvSpPr>
        <p:spPr bwMode="auto">
          <a:xfrm>
            <a:off x="5791200" y="561181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O</a:t>
            </a:r>
          </a:p>
        </p:txBody>
      </p:sp>
      <p:sp>
        <p:nvSpPr>
          <p:cNvPr id="28880" name="Text Box 301"/>
          <p:cNvSpPr txBox="1">
            <a:spLocks noChangeArrowheads="1"/>
          </p:cNvSpPr>
          <p:nvPr/>
        </p:nvSpPr>
        <p:spPr bwMode="auto">
          <a:xfrm>
            <a:off x="5818188" y="718661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E</a:t>
            </a:r>
          </a:p>
        </p:txBody>
      </p:sp>
      <p:sp>
        <p:nvSpPr>
          <p:cNvPr id="28881" name="Text Box 302"/>
          <p:cNvSpPr txBox="1">
            <a:spLocks noChangeArrowheads="1"/>
          </p:cNvSpPr>
          <p:nvPr/>
        </p:nvSpPr>
        <p:spPr bwMode="auto">
          <a:xfrm>
            <a:off x="5821363" y="7397750"/>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D</a:t>
            </a:r>
          </a:p>
        </p:txBody>
      </p:sp>
      <p:sp>
        <p:nvSpPr>
          <p:cNvPr id="28883" name="Line 304"/>
          <p:cNvSpPr>
            <a:spLocks noChangeShapeType="1"/>
          </p:cNvSpPr>
          <p:nvPr/>
        </p:nvSpPr>
        <p:spPr bwMode="auto">
          <a:xfrm>
            <a:off x="5938838" y="533241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84" name="Line 305"/>
          <p:cNvSpPr>
            <a:spLocks noChangeShapeType="1"/>
          </p:cNvSpPr>
          <p:nvPr/>
        </p:nvSpPr>
        <p:spPr bwMode="auto">
          <a:xfrm>
            <a:off x="5937250" y="55435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85" name="Line 306"/>
          <p:cNvSpPr>
            <a:spLocks noChangeShapeType="1"/>
          </p:cNvSpPr>
          <p:nvPr/>
        </p:nvSpPr>
        <p:spPr bwMode="auto">
          <a:xfrm>
            <a:off x="5934075" y="57213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86" name="Line 307"/>
          <p:cNvSpPr>
            <a:spLocks noChangeShapeType="1"/>
          </p:cNvSpPr>
          <p:nvPr/>
        </p:nvSpPr>
        <p:spPr bwMode="auto">
          <a:xfrm>
            <a:off x="5943600" y="5927725"/>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87" name="Line 308"/>
          <p:cNvSpPr>
            <a:spLocks noChangeShapeType="1"/>
          </p:cNvSpPr>
          <p:nvPr/>
        </p:nvSpPr>
        <p:spPr bwMode="auto">
          <a:xfrm>
            <a:off x="5943600" y="670560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88" name="Line 309"/>
          <p:cNvSpPr>
            <a:spLocks noChangeShapeType="1"/>
          </p:cNvSpPr>
          <p:nvPr/>
        </p:nvSpPr>
        <p:spPr bwMode="auto">
          <a:xfrm>
            <a:off x="5954713" y="6911975"/>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89" name="Line 310"/>
          <p:cNvSpPr>
            <a:spLocks noChangeShapeType="1"/>
          </p:cNvSpPr>
          <p:nvPr/>
        </p:nvSpPr>
        <p:spPr bwMode="auto">
          <a:xfrm>
            <a:off x="5938838" y="7126288"/>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0" name="Line 311"/>
          <p:cNvSpPr>
            <a:spLocks noChangeShapeType="1"/>
          </p:cNvSpPr>
          <p:nvPr/>
        </p:nvSpPr>
        <p:spPr bwMode="auto">
          <a:xfrm>
            <a:off x="5940425" y="75120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1" name="Line 312"/>
          <p:cNvSpPr>
            <a:spLocks noChangeShapeType="1"/>
          </p:cNvSpPr>
          <p:nvPr/>
        </p:nvSpPr>
        <p:spPr bwMode="auto">
          <a:xfrm>
            <a:off x="5942013" y="772001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2" name="Line 313"/>
          <p:cNvSpPr>
            <a:spLocks noChangeShapeType="1"/>
          </p:cNvSpPr>
          <p:nvPr/>
        </p:nvSpPr>
        <p:spPr bwMode="auto">
          <a:xfrm>
            <a:off x="5942013" y="8104188"/>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3" name="Line 314"/>
          <p:cNvSpPr>
            <a:spLocks noChangeShapeType="1"/>
          </p:cNvSpPr>
          <p:nvPr/>
        </p:nvSpPr>
        <p:spPr bwMode="auto">
          <a:xfrm>
            <a:off x="5943600" y="831056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4" name="Line 315"/>
          <p:cNvSpPr>
            <a:spLocks noChangeShapeType="1"/>
          </p:cNvSpPr>
          <p:nvPr/>
        </p:nvSpPr>
        <p:spPr bwMode="auto">
          <a:xfrm>
            <a:off x="5937250" y="8493125"/>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5" name="Line 316"/>
          <p:cNvSpPr>
            <a:spLocks noChangeShapeType="1"/>
          </p:cNvSpPr>
          <p:nvPr/>
        </p:nvSpPr>
        <p:spPr bwMode="auto">
          <a:xfrm>
            <a:off x="5942013" y="45529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6" name="Line 317"/>
          <p:cNvSpPr>
            <a:spLocks noChangeShapeType="1"/>
          </p:cNvSpPr>
          <p:nvPr/>
        </p:nvSpPr>
        <p:spPr bwMode="auto">
          <a:xfrm>
            <a:off x="5943600" y="4751388"/>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7" name="Line 318"/>
          <p:cNvSpPr>
            <a:spLocks noChangeShapeType="1"/>
          </p:cNvSpPr>
          <p:nvPr/>
        </p:nvSpPr>
        <p:spPr bwMode="auto">
          <a:xfrm>
            <a:off x="5937250" y="493236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8" name="Line 319"/>
          <p:cNvSpPr>
            <a:spLocks noChangeShapeType="1"/>
          </p:cNvSpPr>
          <p:nvPr/>
        </p:nvSpPr>
        <p:spPr bwMode="auto">
          <a:xfrm>
            <a:off x="5876925" y="5003800"/>
            <a:ext cx="781050" cy="0"/>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899" name="Text Box 320"/>
          <p:cNvSpPr txBox="1">
            <a:spLocks noChangeArrowheads="1"/>
          </p:cNvSpPr>
          <p:nvPr/>
        </p:nvSpPr>
        <p:spPr bwMode="auto">
          <a:xfrm>
            <a:off x="5672138" y="3694113"/>
            <a:ext cx="1603375" cy="288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95000"/>
              </a:lnSpc>
              <a:spcBef>
                <a:spcPct val="50000"/>
              </a:spcBef>
            </a:pPr>
            <a:r>
              <a:rPr lang="ar-JO" sz="1300" b="1" dirty="0">
                <a:latin typeface="Arial" panose="020B0604020202020204" pitchFamily="34" charset="0"/>
                <a:cs typeface="Arial" panose="020B0604020202020204" pitchFamily="34" charset="0"/>
              </a:rPr>
              <a:t>فك ارتباط الأنبياء</a:t>
            </a:r>
            <a:r>
              <a:rPr lang="en-US" sz="1300" b="1" dirty="0">
                <a:latin typeface="Arial" charset="0"/>
              </a:rPr>
              <a:t>:</a:t>
            </a:r>
            <a:endParaRPr lang="en-US" sz="400" b="1" dirty="0">
              <a:latin typeface="Arial" charset="0"/>
            </a:endParaRPr>
          </a:p>
        </p:txBody>
      </p:sp>
      <p:sp>
        <p:nvSpPr>
          <p:cNvPr id="28900" name="Text Box 321"/>
          <p:cNvSpPr txBox="1">
            <a:spLocks noChangeArrowheads="1"/>
          </p:cNvSpPr>
          <p:nvPr/>
        </p:nvSpPr>
        <p:spPr bwMode="auto">
          <a:xfrm>
            <a:off x="5948363" y="4359275"/>
            <a:ext cx="998537"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العربية</a:t>
            </a:r>
            <a:endParaRPr lang="en-US" sz="1500" b="1" dirty="0">
              <a:solidFill>
                <a:srgbClr val="E32434"/>
              </a:solidFill>
              <a:latin typeface="Arial" panose="020B0604020202020204" pitchFamily="34" charset="0"/>
              <a:cs typeface="Arial" panose="020B0604020202020204" pitchFamily="34" charset="0"/>
            </a:endParaRPr>
          </a:p>
        </p:txBody>
      </p:sp>
      <p:sp>
        <p:nvSpPr>
          <p:cNvPr id="28901" name="Text Box 322"/>
          <p:cNvSpPr txBox="1">
            <a:spLocks noChangeArrowheads="1"/>
          </p:cNvSpPr>
          <p:nvPr/>
        </p:nvSpPr>
        <p:spPr bwMode="auto">
          <a:xfrm>
            <a:off x="5948363" y="4556125"/>
            <a:ext cx="998537"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لديها</a:t>
            </a:r>
            <a:endParaRPr lang="en-US" sz="1500" b="1" dirty="0">
              <a:solidFill>
                <a:srgbClr val="E32434"/>
              </a:solidFill>
              <a:latin typeface="Arial" panose="020B0604020202020204" pitchFamily="34" charset="0"/>
              <a:cs typeface="Arial" panose="020B0604020202020204" pitchFamily="34" charset="0"/>
            </a:endParaRPr>
          </a:p>
        </p:txBody>
      </p:sp>
      <p:sp>
        <p:nvSpPr>
          <p:cNvPr id="28902" name="Text Box 323"/>
          <p:cNvSpPr txBox="1">
            <a:spLocks noChangeArrowheads="1"/>
          </p:cNvSpPr>
          <p:nvPr/>
        </p:nvSpPr>
        <p:spPr bwMode="auto">
          <a:xfrm>
            <a:off x="5948363" y="4732338"/>
            <a:ext cx="998537"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جواهر</a:t>
            </a:r>
            <a:endParaRPr lang="en-US" sz="1500" b="1" dirty="0">
              <a:solidFill>
                <a:srgbClr val="E32434"/>
              </a:solidFill>
              <a:latin typeface="Arial" panose="020B0604020202020204" pitchFamily="34" charset="0"/>
              <a:cs typeface="Arial" panose="020B0604020202020204" pitchFamily="34" charset="0"/>
            </a:endParaRPr>
          </a:p>
        </p:txBody>
      </p:sp>
      <p:sp>
        <p:nvSpPr>
          <p:cNvPr id="28903" name="Text Box 324"/>
          <p:cNvSpPr txBox="1">
            <a:spLocks noChangeArrowheads="1"/>
          </p:cNvSpPr>
          <p:nvPr/>
        </p:nvSpPr>
        <p:spPr bwMode="auto">
          <a:xfrm>
            <a:off x="5949950" y="5145088"/>
            <a:ext cx="998538" cy="262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اسرائيل</a:t>
            </a:r>
            <a:endParaRPr lang="en-US" sz="1500" b="1" dirty="0">
              <a:solidFill>
                <a:srgbClr val="E32434"/>
              </a:solidFill>
              <a:latin typeface="Arial" panose="020B0604020202020204" pitchFamily="34" charset="0"/>
              <a:cs typeface="Arial" panose="020B0604020202020204" pitchFamily="34" charset="0"/>
            </a:endParaRPr>
          </a:p>
        </p:txBody>
      </p:sp>
      <p:sp>
        <p:nvSpPr>
          <p:cNvPr id="28904" name="Text Box 325"/>
          <p:cNvSpPr txBox="1">
            <a:spLocks noChangeArrowheads="1"/>
          </p:cNvSpPr>
          <p:nvPr/>
        </p:nvSpPr>
        <p:spPr bwMode="auto">
          <a:xfrm>
            <a:off x="5949950" y="5329238"/>
            <a:ext cx="998538"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يجب</a:t>
            </a:r>
            <a:endParaRPr lang="en-US" sz="1500" b="1" dirty="0">
              <a:solidFill>
                <a:srgbClr val="E32434"/>
              </a:solidFill>
              <a:latin typeface="Arial" panose="020B0604020202020204" pitchFamily="34" charset="0"/>
              <a:cs typeface="Arial" panose="020B0604020202020204" pitchFamily="34" charset="0"/>
            </a:endParaRPr>
          </a:p>
        </p:txBody>
      </p:sp>
      <p:sp>
        <p:nvSpPr>
          <p:cNvPr id="28905" name="Text Box 326"/>
          <p:cNvSpPr txBox="1">
            <a:spLocks noChangeArrowheads="1"/>
          </p:cNvSpPr>
          <p:nvPr/>
        </p:nvSpPr>
        <p:spPr bwMode="auto">
          <a:xfrm>
            <a:off x="5949950" y="5526088"/>
            <a:ext cx="998538"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أن</a:t>
            </a:r>
            <a:endParaRPr lang="en-US" sz="1500" b="1" dirty="0">
              <a:solidFill>
                <a:srgbClr val="E32434"/>
              </a:solidFill>
              <a:latin typeface="Arial" panose="020B0604020202020204" pitchFamily="34" charset="0"/>
              <a:cs typeface="Arial" panose="020B0604020202020204" pitchFamily="34" charset="0"/>
            </a:endParaRPr>
          </a:p>
        </p:txBody>
      </p:sp>
      <p:sp>
        <p:nvSpPr>
          <p:cNvPr id="28906" name="Text Box 327"/>
          <p:cNvSpPr txBox="1">
            <a:spLocks noChangeArrowheads="1"/>
          </p:cNvSpPr>
          <p:nvPr/>
        </p:nvSpPr>
        <p:spPr bwMode="auto">
          <a:xfrm>
            <a:off x="5949950" y="5735638"/>
            <a:ext cx="573088"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تطيع</a:t>
            </a:r>
            <a:endParaRPr lang="en-US" sz="1500" b="1" dirty="0">
              <a:solidFill>
                <a:srgbClr val="E32434"/>
              </a:solidFill>
              <a:latin typeface="Arial" panose="020B0604020202020204" pitchFamily="34" charset="0"/>
              <a:cs typeface="Arial" panose="020B0604020202020204" pitchFamily="34" charset="0"/>
            </a:endParaRPr>
          </a:p>
        </p:txBody>
      </p:sp>
      <p:sp>
        <p:nvSpPr>
          <p:cNvPr id="28907" name="Text Box 328"/>
          <p:cNvSpPr txBox="1">
            <a:spLocks noChangeArrowheads="1"/>
          </p:cNvSpPr>
          <p:nvPr/>
        </p:nvSpPr>
        <p:spPr bwMode="auto">
          <a:xfrm>
            <a:off x="5973763" y="6081713"/>
            <a:ext cx="1201737"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أورشليم</a:t>
            </a:r>
            <a:endParaRPr lang="en-US" sz="1500" b="1" dirty="0">
              <a:solidFill>
                <a:srgbClr val="E32434"/>
              </a:solidFill>
              <a:latin typeface="Arial" panose="020B0604020202020204" pitchFamily="34" charset="0"/>
              <a:cs typeface="Arial" panose="020B0604020202020204" pitchFamily="34" charset="0"/>
            </a:endParaRPr>
          </a:p>
        </p:txBody>
      </p:sp>
      <p:sp>
        <p:nvSpPr>
          <p:cNvPr id="28908" name="Text Box 329"/>
          <p:cNvSpPr txBox="1">
            <a:spLocks noChangeArrowheads="1"/>
          </p:cNvSpPr>
          <p:nvPr/>
        </p:nvSpPr>
        <p:spPr bwMode="auto">
          <a:xfrm>
            <a:off x="5973763" y="6515100"/>
            <a:ext cx="998537"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لديها</a:t>
            </a:r>
            <a:endParaRPr lang="en-US" sz="1500" b="1" dirty="0">
              <a:solidFill>
                <a:srgbClr val="E32434"/>
              </a:solidFill>
              <a:latin typeface="Arial" panose="020B0604020202020204" pitchFamily="34" charset="0"/>
              <a:cs typeface="Arial" panose="020B0604020202020204" pitchFamily="34" charset="0"/>
            </a:endParaRPr>
          </a:p>
        </p:txBody>
      </p:sp>
      <p:sp>
        <p:nvSpPr>
          <p:cNvPr id="28909" name="Text Box 330"/>
          <p:cNvSpPr txBox="1">
            <a:spLocks noChangeArrowheads="1"/>
          </p:cNvSpPr>
          <p:nvPr/>
        </p:nvSpPr>
        <p:spPr bwMode="auto">
          <a:xfrm>
            <a:off x="5973763" y="6724650"/>
            <a:ext cx="1000125"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شغب</a:t>
            </a:r>
            <a:endParaRPr lang="en-US" sz="1500" b="1" dirty="0">
              <a:solidFill>
                <a:srgbClr val="E32434"/>
              </a:solidFill>
              <a:latin typeface="Arial" panose="020B0604020202020204" pitchFamily="34" charset="0"/>
              <a:cs typeface="Arial" panose="020B0604020202020204" pitchFamily="34" charset="0"/>
            </a:endParaRPr>
          </a:p>
        </p:txBody>
      </p:sp>
      <p:sp>
        <p:nvSpPr>
          <p:cNvPr id="28910" name="Text Box 331"/>
          <p:cNvSpPr txBox="1">
            <a:spLocks noChangeArrowheads="1"/>
          </p:cNvSpPr>
          <p:nvPr/>
        </p:nvSpPr>
        <p:spPr bwMode="auto">
          <a:xfrm>
            <a:off x="5973763" y="6934200"/>
            <a:ext cx="998537"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منطقة</a:t>
            </a:r>
            <a:endParaRPr lang="en-US" sz="1500" b="1" dirty="0">
              <a:solidFill>
                <a:srgbClr val="E32434"/>
              </a:solidFill>
              <a:latin typeface="Arial" panose="020B0604020202020204" pitchFamily="34" charset="0"/>
              <a:cs typeface="Arial" panose="020B0604020202020204" pitchFamily="34" charset="0"/>
            </a:endParaRPr>
          </a:p>
        </p:txBody>
      </p:sp>
      <p:sp>
        <p:nvSpPr>
          <p:cNvPr id="28911" name="Text Box 332"/>
          <p:cNvSpPr txBox="1">
            <a:spLocks noChangeArrowheads="1"/>
          </p:cNvSpPr>
          <p:nvPr/>
        </p:nvSpPr>
        <p:spPr bwMode="auto">
          <a:xfrm>
            <a:off x="5970588" y="7321550"/>
            <a:ext cx="998537"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هرب </a:t>
            </a:r>
            <a:endParaRPr lang="en-US" sz="1500" b="1"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912" name="Text Box 333"/>
          <p:cNvSpPr txBox="1">
            <a:spLocks noChangeArrowheads="1"/>
          </p:cNvSpPr>
          <p:nvPr/>
        </p:nvSpPr>
        <p:spPr bwMode="auto">
          <a:xfrm>
            <a:off x="5991225" y="7524750"/>
            <a:ext cx="1000125"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فجرا</a:t>
            </a:r>
            <a:endParaRPr lang="en-US" sz="1500" b="1" dirty="0">
              <a:solidFill>
                <a:srgbClr val="E32434"/>
              </a:solidFill>
              <a:latin typeface="Arial" panose="020B0604020202020204" pitchFamily="34" charset="0"/>
              <a:cs typeface="Arial" panose="020B0604020202020204" pitchFamily="34" charset="0"/>
            </a:endParaRPr>
          </a:p>
        </p:txBody>
      </p:sp>
      <p:sp>
        <p:nvSpPr>
          <p:cNvPr id="28913" name="Text Box 334"/>
          <p:cNvSpPr txBox="1">
            <a:spLocks noChangeArrowheads="1"/>
          </p:cNvSpPr>
          <p:nvPr/>
        </p:nvSpPr>
        <p:spPr bwMode="auto">
          <a:xfrm>
            <a:off x="5970588" y="7910513"/>
            <a:ext cx="998537"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eaven</a:t>
            </a:r>
            <a:r>
              <a:rPr lang="fr-FR" altLang="ja-JP" sz="1500" b="1">
                <a:solidFill>
                  <a:srgbClr val="E32434"/>
                </a:solidFill>
                <a:latin typeface="Arial" charset="0"/>
              </a:rPr>
              <a:t>'</a:t>
            </a:r>
            <a:r>
              <a:rPr lang="en-US" sz="1500" b="1">
                <a:solidFill>
                  <a:srgbClr val="E32434"/>
                </a:solidFill>
                <a:latin typeface="Arial" charset="0"/>
              </a:rPr>
              <a:t>s</a:t>
            </a:r>
          </a:p>
        </p:txBody>
      </p:sp>
      <p:sp>
        <p:nvSpPr>
          <p:cNvPr id="28914" name="Text Box 335"/>
          <p:cNvSpPr txBox="1">
            <a:spLocks noChangeArrowheads="1"/>
          </p:cNvSpPr>
          <p:nvPr/>
        </p:nvSpPr>
        <p:spPr bwMode="auto">
          <a:xfrm>
            <a:off x="5913438" y="8113713"/>
            <a:ext cx="1000125" cy="25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ealous</a:t>
            </a:r>
          </a:p>
        </p:txBody>
      </p:sp>
      <p:sp>
        <p:nvSpPr>
          <p:cNvPr id="28915" name="Text Box 336"/>
          <p:cNvSpPr txBox="1">
            <a:spLocks noChangeArrowheads="1"/>
          </p:cNvSpPr>
          <p:nvPr/>
        </p:nvSpPr>
        <p:spPr bwMode="auto">
          <a:xfrm>
            <a:off x="5737225" y="8291513"/>
            <a:ext cx="998538" cy="25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en</a:t>
            </a:r>
          </a:p>
        </p:txBody>
      </p:sp>
      <p:sp>
        <p:nvSpPr>
          <p:cNvPr id="28916" name="Text Box 337"/>
          <p:cNvSpPr txBox="1">
            <a:spLocks noChangeArrowheads="1"/>
          </p:cNvSpPr>
          <p:nvPr/>
        </p:nvSpPr>
        <p:spPr bwMode="auto">
          <a:xfrm>
            <a:off x="5829300" y="681513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Z</a:t>
            </a:r>
          </a:p>
        </p:txBody>
      </p:sp>
      <p:sp>
        <p:nvSpPr>
          <p:cNvPr id="28917" name="Text Box 338"/>
          <p:cNvSpPr txBox="1">
            <a:spLocks noChangeArrowheads="1"/>
          </p:cNvSpPr>
          <p:nvPr/>
        </p:nvSpPr>
        <p:spPr bwMode="auto">
          <a:xfrm>
            <a:off x="5830888" y="6175375"/>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L</a:t>
            </a:r>
          </a:p>
        </p:txBody>
      </p:sp>
      <p:sp>
        <p:nvSpPr>
          <p:cNvPr id="28918" name="Line 339"/>
          <p:cNvSpPr>
            <a:spLocks noChangeShapeType="1"/>
          </p:cNvSpPr>
          <p:nvPr/>
        </p:nvSpPr>
        <p:spPr bwMode="auto">
          <a:xfrm>
            <a:off x="5956300" y="64960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919" name="Text Box 340"/>
          <p:cNvSpPr txBox="1">
            <a:spLocks noChangeArrowheads="1"/>
          </p:cNvSpPr>
          <p:nvPr/>
        </p:nvSpPr>
        <p:spPr bwMode="auto">
          <a:xfrm>
            <a:off x="5973763" y="6300788"/>
            <a:ext cx="998537"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ar-JO" sz="1500" b="1" dirty="0">
                <a:solidFill>
                  <a:srgbClr val="E32434"/>
                </a:solidFill>
                <a:latin typeface="Arial" panose="020B0604020202020204" pitchFamily="34" charset="0"/>
                <a:cs typeface="Arial" panose="020B0604020202020204" pitchFamily="34" charset="0"/>
              </a:rPr>
              <a:t>حرفيا</a:t>
            </a:r>
            <a:endParaRPr lang="en-US" sz="1500" b="1" dirty="0">
              <a:solidFill>
                <a:srgbClr val="E32434"/>
              </a:solidFill>
              <a:latin typeface="Arial" panose="020B0604020202020204" pitchFamily="34" charset="0"/>
              <a:cs typeface="Arial" panose="020B0604020202020204" pitchFamily="34" charset="0"/>
            </a:endParaRPr>
          </a:p>
        </p:txBody>
      </p:sp>
      <p:sp>
        <p:nvSpPr>
          <p:cNvPr id="28920" name="Line 341"/>
          <p:cNvSpPr>
            <a:spLocks noChangeShapeType="1"/>
          </p:cNvSpPr>
          <p:nvPr/>
        </p:nvSpPr>
        <p:spPr bwMode="auto">
          <a:xfrm>
            <a:off x="6013450" y="627372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921" name="Text Box 342"/>
          <p:cNvSpPr txBox="1">
            <a:spLocks noChangeArrowheads="1"/>
          </p:cNvSpPr>
          <p:nvPr/>
        </p:nvSpPr>
        <p:spPr bwMode="auto">
          <a:xfrm>
            <a:off x="5807075" y="595153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J</a:t>
            </a:r>
          </a:p>
        </p:txBody>
      </p:sp>
      <p:sp>
        <p:nvSpPr>
          <p:cNvPr id="28923" name="Text Box 345"/>
          <p:cNvSpPr txBox="1">
            <a:spLocks noChangeArrowheads="1"/>
          </p:cNvSpPr>
          <p:nvPr/>
        </p:nvSpPr>
        <p:spPr bwMode="auto">
          <a:xfrm>
            <a:off x="4443413" y="4229100"/>
            <a:ext cx="1158875"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ISRAEL                                                                                  (N. KINGDOM)</a:t>
            </a:r>
          </a:p>
        </p:txBody>
      </p:sp>
      <p:sp>
        <p:nvSpPr>
          <p:cNvPr id="28924" name="Text Box 346"/>
          <p:cNvSpPr txBox="1">
            <a:spLocks noChangeArrowheads="1"/>
          </p:cNvSpPr>
          <p:nvPr/>
        </p:nvSpPr>
        <p:spPr bwMode="auto">
          <a:xfrm>
            <a:off x="4491038" y="5019675"/>
            <a:ext cx="1011237"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JUDAH                                (IN DECLINE)</a:t>
            </a:r>
          </a:p>
        </p:txBody>
      </p:sp>
      <p:sp>
        <p:nvSpPr>
          <p:cNvPr id="28925" name="Text Box 347"/>
          <p:cNvSpPr txBox="1">
            <a:spLocks noChangeArrowheads="1"/>
          </p:cNvSpPr>
          <p:nvPr/>
        </p:nvSpPr>
        <p:spPr bwMode="auto">
          <a:xfrm>
            <a:off x="4481513" y="5976938"/>
            <a:ext cx="1011237"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JUDAH                        (IN CRISIS)</a:t>
            </a:r>
          </a:p>
        </p:txBody>
      </p:sp>
      <p:sp>
        <p:nvSpPr>
          <p:cNvPr id="28926" name="Text Box 348"/>
          <p:cNvSpPr txBox="1">
            <a:spLocks noChangeArrowheads="1"/>
          </p:cNvSpPr>
          <p:nvPr/>
        </p:nvSpPr>
        <p:spPr bwMode="auto">
          <a:xfrm>
            <a:off x="4514850" y="7186613"/>
            <a:ext cx="1011238"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JUDAH                                (IN CAPTIVITY)</a:t>
            </a:r>
          </a:p>
        </p:txBody>
      </p:sp>
      <p:sp>
        <p:nvSpPr>
          <p:cNvPr id="28927" name="Text Box 349"/>
          <p:cNvSpPr txBox="1">
            <a:spLocks noChangeArrowheads="1"/>
          </p:cNvSpPr>
          <p:nvPr/>
        </p:nvSpPr>
        <p:spPr bwMode="auto">
          <a:xfrm>
            <a:off x="4514850" y="7786688"/>
            <a:ext cx="1011238"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TO JUDAH                                      (IN RETURN)</a:t>
            </a:r>
          </a:p>
        </p:txBody>
      </p:sp>
      <p:sp>
        <p:nvSpPr>
          <p:cNvPr id="28928" name="Text Box 350"/>
          <p:cNvSpPr txBox="1">
            <a:spLocks noChangeArrowheads="1"/>
          </p:cNvSpPr>
          <p:nvPr/>
        </p:nvSpPr>
        <p:spPr bwMode="auto">
          <a:xfrm>
            <a:off x="3773489" y="6342061"/>
            <a:ext cx="1869900" cy="506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45000"/>
              </a:lnSpc>
              <a:spcBef>
                <a:spcPct val="50000"/>
              </a:spcBef>
            </a:pPr>
            <a:r>
              <a:rPr lang="ar-JO" sz="800" b="1" dirty="0">
                <a:latin typeface="Helvetica" charset="0"/>
              </a:rPr>
              <a:t>ك</a:t>
            </a:r>
            <a:r>
              <a:rPr lang="ar-JO" sz="800" b="1" dirty="0">
                <a:latin typeface="Microsoft Sans Serif" panose="020B0604020202020204" pitchFamily="34" charset="0"/>
                <a:ea typeface="Microsoft Sans Serif" panose="020B0604020202020204" pitchFamily="34" charset="0"/>
                <a:cs typeface="Microsoft Sans Serif" panose="020B0604020202020204" pitchFamily="34" charset="0"/>
              </a:rPr>
              <a:t>نبوات كتبت قبل </a:t>
            </a:r>
          </a:p>
          <a:p>
            <a:pPr>
              <a:lnSpc>
                <a:spcPct val="45000"/>
              </a:lnSpc>
              <a:spcBef>
                <a:spcPct val="50000"/>
              </a:spcBef>
            </a:pPr>
            <a:r>
              <a:rPr lang="ar-JO" altLang="ja-JP" sz="800" b="1" dirty="0">
                <a:latin typeface="Microsoft Sans Serif" panose="020B0604020202020204" pitchFamily="34" charset="0"/>
                <a:ea typeface="Microsoft Sans Serif" panose="020B0604020202020204" pitchFamily="34" charset="0"/>
                <a:cs typeface="Microsoft Sans Serif" panose="020B0604020202020204" pitchFamily="34" charset="0"/>
              </a:rPr>
              <a:t>مائة عام لحقبة </a:t>
            </a:r>
          </a:p>
          <a:p>
            <a:pPr>
              <a:lnSpc>
                <a:spcPct val="45000"/>
              </a:lnSpc>
              <a:spcBef>
                <a:spcPct val="50000"/>
              </a:spcBef>
            </a:pPr>
            <a:r>
              <a:rPr lang="ar-JO" altLang="ja-JP" sz="800" b="1" dirty="0">
                <a:latin typeface="Microsoft Sans Serif" panose="020B0604020202020204" pitchFamily="34" charset="0"/>
                <a:ea typeface="Microsoft Sans Serif" panose="020B0604020202020204" pitchFamily="34" charset="0"/>
                <a:cs typeface="Microsoft Sans Serif" panose="020B0604020202020204" pitchFamily="34" charset="0"/>
              </a:rPr>
              <a:t>ما بعد        </a:t>
            </a:r>
          </a:p>
          <a:p>
            <a:pPr>
              <a:lnSpc>
                <a:spcPct val="45000"/>
              </a:lnSpc>
              <a:spcBef>
                <a:spcPct val="50000"/>
              </a:spcBef>
            </a:pPr>
            <a:r>
              <a:rPr lang="ar-JO" altLang="ja-JP" sz="800" b="1">
                <a:latin typeface="Microsoft Sans Serif" panose="020B0604020202020204" pitchFamily="34" charset="0"/>
                <a:ea typeface="Microsoft Sans Serif" panose="020B0604020202020204" pitchFamily="34" charset="0"/>
                <a:cs typeface="Microsoft Sans Serif" panose="020B0604020202020204" pitchFamily="34" charset="0"/>
              </a:rPr>
              <a:t>الانقسام          </a:t>
            </a:r>
            <a:r>
              <a:rPr lang="ja-JP" altLang="en-US" sz="800" b="1">
                <a:latin typeface="Helvetica" charset="0"/>
              </a:rPr>
              <a:t>”</a:t>
            </a:r>
            <a:endParaRPr lang="en-US" sz="800" b="1" dirty="0">
              <a:latin typeface="Helvetica" charset="0"/>
            </a:endParaRPr>
          </a:p>
        </p:txBody>
      </p:sp>
      <p:sp>
        <p:nvSpPr>
          <p:cNvPr id="28929" name="Text Box 351"/>
          <p:cNvSpPr txBox="1">
            <a:spLocks noChangeArrowheads="1"/>
          </p:cNvSpPr>
          <p:nvPr/>
        </p:nvSpPr>
        <p:spPr bwMode="auto">
          <a:xfrm>
            <a:off x="4389438" y="6159500"/>
            <a:ext cx="998537" cy="196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ar-JO" sz="900" b="1" dirty="0">
                <a:solidFill>
                  <a:srgbClr val="E32434"/>
                </a:solidFill>
                <a:latin typeface="Arial" panose="020B0604020202020204" pitchFamily="34" charset="0"/>
                <a:cs typeface="Arial" panose="020B0604020202020204" pitchFamily="34" charset="0"/>
              </a:rPr>
              <a:t>إرميا   </a:t>
            </a:r>
            <a:endParaRPr lang="en-US" sz="900" b="1" dirty="0">
              <a:solidFill>
                <a:srgbClr val="E32434"/>
              </a:solidFill>
              <a:latin typeface="Arial" panose="020B0604020202020204" pitchFamily="34" charset="0"/>
              <a:cs typeface="Arial" panose="020B0604020202020204" pitchFamily="34" charset="0"/>
            </a:endParaRPr>
          </a:p>
        </p:txBody>
      </p:sp>
      <p:sp>
        <p:nvSpPr>
          <p:cNvPr id="344" name="TextBox 343">
            <a:extLst>
              <a:ext uri="{FF2B5EF4-FFF2-40B4-BE49-F238E27FC236}">
                <a16:creationId xmlns:a16="http://schemas.microsoft.com/office/drawing/2014/main" id="{7B45D745-46EF-63CD-5AF2-DF3C21185822}"/>
              </a:ext>
            </a:extLst>
          </p:cNvPr>
          <p:cNvSpPr txBox="1"/>
          <p:nvPr/>
        </p:nvSpPr>
        <p:spPr>
          <a:xfrm>
            <a:off x="3631556" y="37915"/>
            <a:ext cx="2982431" cy="400110"/>
          </a:xfrm>
          <a:prstGeom prst="rect">
            <a:avLst/>
          </a:prstGeom>
          <a:no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pic>
        <p:nvPicPr>
          <p:cNvPr id="345" name="Picture 344">
            <a:extLst>
              <a:ext uri="{FF2B5EF4-FFF2-40B4-BE49-F238E27FC236}">
                <a16:creationId xmlns:a16="http://schemas.microsoft.com/office/drawing/2014/main" id="{A9F9C6EC-61B8-FDD9-107B-68BFA8C776E7}"/>
              </a:ext>
            </a:extLst>
          </p:cNvPr>
          <p:cNvPicPr>
            <a:picLocks noChangeAspect="1"/>
          </p:cNvPicPr>
          <p:nvPr/>
        </p:nvPicPr>
        <p:blipFill>
          <a:blip r:embed="rId5"/>
          <a:stretch>
            <a:fillRect/>
          </a:stretch>
        </p:blipFill>
        <p:spPr>
          <a:xfrm>
            <a:off x="1084318" y="157656"/>
            <a:ext cx="1356284" cy="896470"/>
          </a:xfrm>
          <a:prstGeom prst="rect">
            <a:avLst/>
          </a:prstGeom>
        </p:spPr>
      </p:pic>
      <p:sp>
        <p:nvSpPr>
          <p:cNvPr id="346" name="Text Box 268">
            <a:extLst>
              <a:ext uri="{FF2B5EF4-FFF2-40B4-BE49-F238E27FC236}">
                <a16:creationId xmlns:a16="http://schemas.microsoft.com/office/drawing/2014/main" id="{A7372623-4C83-13C8-3B25-49717F6DDCED}"/>
              </a:ext>
            </a:extLst>
          </p:cNvPr>
          <p:cNvSpPr txBox="1">
            <a:spLocks noChangeArrowheads="1"/>
          </p:cNvSpPr>
          <p:nvPr/>
        </p:nvSpPr>
        <p:spPr bwMode="auto">
          <a:xfrm>
            <a:off x="4568031" y="4730088"/>
            <a:ext cx="998538" cy="196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900" b="1" i="0" u="none" strike="noStrike" kern="1200" cap="none" spc="0" normalizeH="0" baseline="0" noProof="0" dirty="0">
                <a:ln>
                  <a:noFill/>
                </a:ln>
                <a:solidFill>
                  <a:srgbClr val="E32433"/>
                </a:solidFill>
                <a:effectLst/>
                <a:uLnTx/>
                <a:uFillTx/>
                <a:latin typeface="Arial" panose="020B0604020202020204" pitchFamily="34" charset="0"/>
                <a:ea typeface="ＭＳ Ｐゴシック" charset="0"/>
                <a:cs typeface="Arial" panose="020B0604020202020204" pitchFamily="34" charset="0"/>
              </a:rPr>
              <a:t>يونان</a:t>
            </a:r>
            <a:r>
              <a:rPr kumimoji="0" lang="en-US" sz="900" b="1" i="0" u="none" strike="noStrike" kern="1200" cap="none" spc="0" normalizeH="0" baseline="0" noProof="0" dirty="0">
                <a:ln>
                  <a:noFill/>
                </a:ln>
                <a:solidFill>
                  <a:srgbClr val="E32433"/>
                </a:solidFill>
                <a:effectLst/>
                <a:uLnTx/>
                <a:uFillTx/>
                <a:latin typeface="Arial" charset="0"/>
                <a:ea typeface="ＭＳ Ｐゴシック" charset="0"/>
              </a:rPr>
              <a:t>   (</a:t>
            </a:r>
            <a:r>
              <a:rPr kumimoji="0" lang="ar-JO" sz="900" b="1" i="0" u="none" strike="noStrike" kern="1200" cap="none" spc="0" normalizeH="0" baseline="0" noProof="0" dirty="0">
                <a:ln>
                  <a:noFill/>
                </a:ln>
                <a:solidFill>
                  <a:srgbClr val="E32433"/>
                </a:solidFill>
                <a:effectLst/>
                <a:uLnTx/>
                <a:uFillTx/>
                <a:latin typeface="Arial" panose="020B0604020202020204" pitchFamily="34" charset="0"/>
                <a:ea typeface="ＭＳ Ｐゴシック" charset="0"/>
                <a:cs typeface="Arial" panose="020B0604020202020204" pitchFamily="34" charset="0"/>
              </a:rPr>
              <a:t>نينوى</a:t>
            </a:r>
            <a:r>
              <a:rPr kumimoji="0" lang="en-US" sz="900" b="1" i="0" u="none" strike="noStrike" kern="1200" cap="none" spc="0" normalizeH="0" baseline="0" noProof="0" dirty="0">
                <a:ln>
                  <a:noFill/>
                </a:ln>
                <a:solidFill>
                  <a:srgbClr val="E32433"/>
                </a:solidFill>
                <a:effectLst/>
                <a:uLnTx/>
                <a:uFillTx/>
                <a:latin typeface="Arial" charset="0"/>
                <a:ea typeface="ＭＳ Ｐゴシック" charset="0"/>
              </a:rPr>
              <a:t>)</a:t>
            </a:r>
          </a:p>
        </p:txBody>
      </p:sp>
      <p:sp>
        <p:nvSpPr>
          <p:cNvPr id="347" name="Text Box 280">
            <a:extLst>
              <a:ext uri="{FF2B5EF4-FFF2-40B4-BE49-F238E27FC236}">
                <a16:creationId xmlns:a16="http://schemas.microsoft.com/office/drawing/2014/main" id="{E5FAB95E-8BB7-E380-1F7E-E683B99BC5B7}"/>
              </a:ext>
            </a:extLst>
          </p:cNvPr>
          <p:cNvSpPr txBox="1">
            <a:spLocks noChangeArrowheads="1"/>
          </p:cNvSpPr>
          <p:nvPr/>
        </p:nvSpPr>
        <p:spPr bwMode="auto">
          <a:xfrm>
            <a:off x="4568032" y="5715000"/>
            <a:ext cx="998537" cy="185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800" b="1" i="0" u="none" strike="noStrike" kern="1200" cap="none" spc="0" normalizeH="0" baseline="0" noProof="0" dirty="0">
                <a:ln>
                  <a:noFill/>
                </a:ln>
                <a:solidFill>
                  <a:srgbClr val="E32433"/>
                </a:solidFill>
                <a:effectLst/>
                <a:uLnTx/>
                <a:uFillTx/>
                <a:latin typeface="Arial" panose="020B0604020202020204" pitchFamily="34" charset="0"/>
                <a:ea typeface="ＭＳ Ｐゴシック" charset="0"/>
                <a:cs typeface="Arial" panose="020B0604020202020204" pitchFamily="34" charset="0"/>
              </a:rPr>
              <a:t>عبيد </a:t>
            </a:r>
            <a:r>
              <a:rPr kumimoji="0" lang="en-US" sz="800" b="1" i="0" u="none" strike="noStrike" kern="1200" cap="none" spc="0" normalizeH="0" baseline="0" noProof="0" dirty="0">
                <a:ln>
                  <a:noFill/>
                </a:ln>
                <a:solidFill>
                  <a:srgbClr val="E32433"/>
                </a:solidFill>
                <a:effectLst/>
                <a:uLnTx/>
                <a:uFillTx/>
                <a:latin typeface="Arial" charset="0"/>
                <a:ea typeface="ＭＳ Ｐゴシック" charset="0"/>
              </a:rPr>
              <a:t>  (</a:t>
            </a:r>
            <a:r>
              <a:rPr kumimoji="0" lang="ar-JO" sz="800" b="1" i="0" u="none" strike="noStrike" kern="1200" cap="none" spc="0" normalizeH="0" baseline="0" noProof="0" dirty="0">
                <a:ln>
                  <a:noFill/>
                </a:ln>
                <a:solidFill>
                  <a:srgbClr val="E32433"/>
                </a:solidFill>
                <a:effectLst/>
                <a:uLnTx/>
                <a:uFillTx/>
                <a:latin typeface="Arial" panose="020B0604020202020204" pitchFamily="34" charset="0"/>
                <a:ea typeface="ＭＳ Ｐゴシック" charset="0"/>
                <a:cs typeface="Arial" panose="020B0604020202020204" pitchFamily="34" charset="0"/>
              </a:rPr>
              <a:t>أدوم</a:t>
            </a:r>
            <a:r>
              <a:rPr kumimoji="0" lang="en-US" sz="800" b="1" i="0" u="none" strike="noStrike" kern="1200" cap="none" spc="0" normalizeH="0" baseline="0" noProof="0" dirty="0">
                <a:ln>
                  <a:noFill/>
                </a:ln>
                <a:solidFill>
                  <a:srgbClr val="E32433"/>
                </a:solidFill>
                <a:effectLst/>
                <a:uLnTx/>
                <a:uFillTx/>
                <a:latin typeface="Arial" charset="0"/>
                <a:ea typeface="ＭＳ Ｐゴシック" charset="0"/>
              </a:rPr>
              <a:t>)</a:t>
            </a:r>
          </a:p>
        </p:txBody>
      </p:sp>
      <p:sp>
        <p:nvSpPr>
          <p:cNvPr id="348" name="Text Box 113">
            <a:extLst>
              <a:ext uri="{FF2B5EF4-FFF2-40B4-BE49-F238E27FC236}">
                <a16:creationId xmlns:a16="http://schemas.microsoft.com/office/drawing/2014/main" id="{828FC423-338F-7611-AAF6-93CB9F46C0EA}"/>
              </a:ext>
            </a:extLst>
          </p:cNvPr>
          <p:cNvSpPr txBox="1">
            <a:spLocks noChangeArrowheads="1"/>
          </p:cNvSpPr>
          <p:nvPr/>
        </p:nvSpPr>
        <p:spPr bwMode="auto">
          <a:xfrm rot="-5388474">
            <a:off x="945357" y="5428456"/>
            <a:ext cx="3632200"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dirty="0">
                <a:latin typeface="Arial" charset="0"/>
              </a:rPr>
              <a:t> HISTORY (12)</a:t>
            </a:r>
          </a:p>
        </p:txBody>
      </p:sp>
      <p:sp>
        <p:nvSpPr>
          <p:cNvPr id="349" name="Text Box 343">
            <a:extLst>
              <a:ext uri="{FF2B5EF4-FFF2-40B4-BE49-F238E27FC236}">
                <a16:creationId xmlns:a16="http://schemas.microsoft.com/office/drawing/2014/main" id="{8F46E3E9-D3D6-3CEE-390F-543A6A75619B}"/>
              </a:ext>
            </a:extLst>
          </p:cNvPr>
          <p:cNvSpPr txBox="1">
            <a:spLocks noChangeArrowheads="1"/>
          </p:cNvSpPr>
          <p:nvPr/>
        </p:nvSpPr>
        <p:spPr bwMode="auto">
          <a:xfrm rot="-5388474">
            <a:off x="1600994" y="2343944"/>
            <a:ext cx="2374900"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 LAW (5)</a:t>
            </a:r>
          </a:p>
        </p:txBody>
      </p:sp>
      <p:sp>
        <p:nvSpPr>
          <p:cNvPr id="350" name="Text Box 116">
            <a:extLst>
              <a:ext uri="{FF2B5EF4-FFF2-40B4-BE49-F238E27FC236}">
                <a16:creationId xmlns:a16="http://schemas.microsoft.com/office/drawing/2014/main" id="{6CB95CF4-A1C3-F9C6-95A9-10D438DBA210}"/>
              </a:ext>
            </a:extLst>
          </p:cNvPr>
          <p:cNvSpPr txBox="1">
            <a:spLocks noChangeArrowheads="1"/>
          </p:cNvSpPr>
          <p:nvPr/>
        </p:nvSpPr>
        <p:spPr bwMode="auto">
          <a:xfrm rot="-5388474">
            <a:off x="4437062" y="2341563"/>
            <a:ext cx="2373313"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POETRY (5)</a:t>
            </a:r>
          </a:p>
        </p:txBody>
      </p:sp>
      <p:sp>
        <p:nvSpPr>
          <p:cNvPr id="351" name="Text Box 303">
            <a:extLst>
              <a:ext uri="{FF2B5EF4-FFF2-40B4-BE49-F238E27FC236}">
                <a16:creationId xmlns:a16="http://schemas.microsoft.com/office/drawing/2014/main" id="{434E5E9F-EE42-090C-2880-313168AF2525}"/>
              </a:ext>
            </a:extLst>
          </p:cNvPr>
          <p:cNvSpPr txBox="1">
            <a:spLocks noChangeArrowheads="1"/>
          </p:cNvSpPr>
          <p:nvPr/>
        </p:nvSpPr>
        <p:spPr bwMode="auto">
          <a:xfrm rot="-5414778">
            <a:off x="3748881" y="6207919"/>
            <a:ext cx="37750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dirty="0">
                <a:latin typeface="Arial" charset="0"/>
              </a:rPr>
              <a:t>PROPHECY (17)</a:t>
            </a:r>
          </a:p>
        </p:txBody>
      </p:sp>
    </p:spTree>
  </p:cSld>
  <p:clrMapOvr>
    <a:overrideClrMapping bg1="lt1" tx1="dk1" bg2="lt2" tx2="dk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Rectangle 2" descr="30%"/>
          <p:cNvSpPr>
            <a:spLocks noChangeArrowheads="1"/>
          </p:cNvSpPr>
          <p:nvPr/>
        </p:nvSpPr>
        <p:spPr bwMode="auto">
          <a:xfrm>
            <a:off x="615950" y="2019300"/>
            <a:ext cx="1533525"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29698" name="Rectangle 3" descr="30%"/>
          <p:cNvSpPr>
            <a:spLocks noChangeArrowheads="1"/>
          </p:cNvSpPr>
          <p:nvPr/>
        </p:nvSpPr>
        <p:spPr bwMode="auto">
          <a:xfrm>
            <a:off x="2279650" y="2025650"/>
            <a:ext cx="1531938"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29699" name="Rectangle 4" descr="30%"/>
          <p:cNvSpPr>
            <a:spLocks noChangeArrowheads="1"/>
          </p:cNvSpPr>
          <p:nvPr/>
        </p:nvSpPr>
        <p:spPr bwMode="auto">
          <a:xfrm>
            <a:off x="3922713" y="2024063"/>
            <a:ext cx="1531937"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29700" name="Rectangle 5" descr="30%"/>
          <p:cNvSpPr>
            <a:spLocks noChangeArrowheads="1"/>
          </p:cNvSpPr>
          <p:nvPr/>
        </p:nvSpPr>
        <p:spPr bwMode="auto">
          <a:xfrm>
            <a:off x="5553075" y="2028825"/>
            <a:ext cx="1495425"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29701" name="Rectangle 6" descr="Narrow horizontal"/>
          <p:cNvSpPr>
            <a:spLocks noChangeArrowheads="1"/>
          </p:cNvSpPr>
          <p:nvPr/>
        </p:nvSpPr>
        <p:spPr bwMode="auto">
          <a:xfrm>
            <a:off x="3941763" y="6477000"/>
            <a:ext cx="1493837" cy="2205038"/>
          </a:xfrm>
          <a:prstGeom prst="rect">
            <a:avLst/>
          </a:prstGeom>
          <a:pattFill prst="narHorz">
            <a:fgClr>
              <a:srgbClr val="FF9EF3"/>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2" name="Rectangle 7" descr="40%"/>
          <p:cNvSpPr>
            <a:spLocks noChangeArrowheads="1"/>
          </p:cNvSpPr>
          <p:nvPr/>
        </p:nvSpPr>
        <p:spPr bwMode="auto">
          <a:xfrm>
            <a:off x="3929063" y="2668588"/>
            <a:ext cx="1495425" cy="3802062"/>
          </a:xfrm>
          <a:prstGeom prst="rect">
            <a:avLst/>
          </a:prstGeom>
          <a:pattFill prst="pct40">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3" name="Text Box 8"/>
          <p:cNvSpPr txBox="1">
            <a:spLocks noChangeArrowheads="1"/>
          </p:cNvSpPr>
          <p:nvPr/>
        </p:nvSpPr>
        <p:spPr bwMode="auto">
          <a:xfrm>
            <a:off x="6580188" y="92075"/>
            <a:ext cx="7540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20</a:t>
            </a:r>
          </a:p>
        </p:txBody>
      </p:sp>
      <p:sp>
        <p:nvSpPr>
          <p:cNvPr id="94217" name="Text Box 9"/>
          <p:cNvSpPr txBox="1">
            <a:spLocks noChangeArrowheads="1"/>
          </p:cNvSpPr>
          <p:nvPr/>
        </p:nvSpPr>
        <p:spPr bwMode="auto">
          <a:xfrm>
            <a:off x="977900" y="1022350"/>
            <a:ext cx="6018213" cy="400110"/>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a:spcBef>
                <a:spcPct val="50000"/>
              </a:spcBef>
              <a:defRPr/>
            </a:pPr>
            <a:r>
              <a:rPr lang="ar-JO" sz="2000" b="1" i="1" dirty="0">
                <a:latin typeface="Calibri" panose="020F0502020204030204" pitchFamily="34" charset="0"/>
                <a:ea typeface="+mn-ea"/>
                <a:cs typeface="Calibri" panose="020F0502020204030204" pitchFamily="34" charset="0"/>
              </a:rPr>
              <a:t>كتب العهد الجديد بانتظام(مرتبة)                                </a:t>
            </a:r>
          </a:p>
        </p:txBody>
      </p:sp>
      <p:sp>
        <p:nvSpPr>
          <p:cNvPr id="29705" name="Text Box 10"/>
          <p:cNvSpPr txBox="1">
            <a:spLocks noChangeArrowheads="1"/>
          </p:cNvSpPr>
          <p:nvPr/>
        </p:nvSpPr>
        <p:spPr bwMode="auto">
          <a:xfrm>
            <a:off x="369888" y="1376363"/>
            <a:ext cx="684371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altLang="ja-JP" sz="1000" b="1" dirty="0">
                <a:latin typeface="Microsoft Sans Serif" panose="020B0604020202020204" pitchFamily="34" charset="0"/>
                <a:ea typeface="Microsoft Sans Serif" panose="020B0604020202020204" pitchFamily="34" charset="0"/>
                <a:cs typeface="Microsoft Sans Serif" panose="020B0604020202020204" pitchFamily="34" charset="0"/>
              </a:rPr>
              <a:t>يغطي العهد الجديد حوالي 100 عام (ملف يسوع )من تاريخ الانجيل منذ زمن بعيد ,وقد تم تنظيم العهد الجديد بأربعة مواضيع رئيسية؛</a:t>
            </a:r>
            <a:r>
              <a:rPr lang="en-US" altLang="ja-JP" sz="1000" b="1" dirty="0">
                <a:latin typeface="Comic Sans MS" charset="0"/>
              </a:rPr>
              <a:t>….</a:t>
            </a:r>
            <a:endParaRPr lang="en-US" sz="1000" b="1" dirty="0">
              <a:latin typeface="Comic Sans MS" charset="0"/>
            </a:endParaRPr>
          </a:p>
        </p:txBody>
      </p:sp>
      <p:sp>
        <p:nvSpPr>
          <p:cNvPr id="29706" name="Text Box 11"/>
          <p:cNvSpPr txBox="1">
            <a:spLocks noChangeArrowheads="1"/>
          </p:cNvSpPr>
          <p:nvPr/>
        </p:nvSpPr>
        <p:spPr bwMode="auto">
          <a:xfrm>
            <a:off x="792163" y="2046288"/>
            <a:ext cx="1158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__________&amp;___________</a:t>
            </a:r>
          </a:p>
        </p:txBody>
      </p:sp>
      <p:sp>
        <p:nvSpPr>
          <p:cNvPr id="29707" name="Text Box 12"/>
          <p:cNvSpPr txBox="1">
            <a:spLocks noChangeArrowheads="1"/>
          </p:cNvSpPr>
          <p:nvPr/>
        </p:nvSpPr>
        <p:spPr bwMode="auto">
          <a:xfrm>
            <a:off x="2425700" y="2054225"/>
            <a:ext cx="1225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____________ ____________</a:t>
            </a:r>
          </a:p>
        </p:txBody>
      </p:sp>
      <p:sp>
        <p:nvSpPr>
          <p:cNvPr id="29708" name="Text Box 13"/>
          <p:cNvSpPr txBox="1">
            <a:spLocks noChangeArrowheads="1"/>
          </p:cNvSpPr>
          <p:nvPr/>
        </p:nvSpPr>
        <p:spPr bwMode="auto">
          <a:xfrm>
            <a:off x="4064000" y="2063750"/>
            <a:ext cx="1225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____________ ____________</a:t>
            </a:r>
          </a:p>
        </p:txBody>
      </p:sp>
      <p:sp>
        <p:nvSpPr>
          <p:cNvPr id="29709" name="Text Box 14"/>
          <p:cNvSpPr txBox="1">
            <a:spLocks noChangeArrowheads="1"/>
          </p:cNvSpPr>
          <p:nvPr/>
        </p:nvSpPr>
        <p:spPr bwMode="auto">
          <a:xfrm>
            <a:off x="5689600" y="2076450"/>
            <a:ext cx="1225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____________ ____________</a:t>
            </a:r>
          </a:p>
        </p:txBody>
      </p:sp>
      <p:sp>
        <p:nvSpPr>
          <p:cNvPr id="29710" name="Text Box 15"/>
          <p:cNvSpPr txBox="1">
            <a:spLocks noChangeArrowheads="1"/>
          </p:cNvSpPr>
          <p:nvPr/>
        </p:nvSpPr>
        <p:spPr bwMode="auto">
          <a:xfrm>
            <a:off x="1074738" y="1722438"/>
            <a:ext cx="698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dirty="0">
                <a:latin typeface="Arial" charset="0"/>
              </a:rPr>
              <a:t>(4)</a:t>
            </a:r>
          </a:p>
        </p:txBody>
      </p:sp>
      <p:sp>
        <p:nvSpPr>
          <p:cNvPr id="29711" name="Text Box 16"/>
          <p:cNvSpPr txBox="1">
            <a:spLocks noChangeArrowheads="1"/>
          </p:cNvSpPr>
          <p:nvPr/>
        </p:nvSpPr>
        <p:spPr bwMode="auto">
          <a:xfrm>
            <a:off x="2660650" y="1716088"/>
            <a:ext cx="698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(1)</a:t>
            </a:r>
          </a:p>
        </p:txBody>
      </p:sp>
      <p:sp>
        <p:nvSpPr>
          <p:cNvPr id="29712" name="Text Box 17"/>
          <p:cNvSpPr txBox="1">
            <a:spLocks noChangeArrowheads="1"/>
          </p:cNvSpPr>
          <p:nvPr/>
        </p:nvSpPr>
        <p:spPr bwMode="auto">
          <a:xfrm>
            <a:off x="4318000" y="1727200"/>
            <a:ext cx="698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(21)</a:t>
            </a:r>
          </a:p>
        </p:txBody>
      </p:sp>
      <p:sp>
        <p:nvSpPr>
          <p:cNvPr id="29713" name="Text Box 18"/>
          <p:cNvSpPr txBox="1">
            <a:spLocks noChangeArrowheads="1"/>
          </p:cNvSpPr>
          <p:nvPr/>
        </p:nvSpPr>
        <p:spPr bwMode="auto">
          <a:xfrm>
            <a:off x="5927725" y="1727200"/>
            <a:ext cx="698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(1)</a:t>
            </a:r>
          </a:p>
        </p:txBody>
      </p:sp>
      <p:sp>
        <p:nvSpPr>
          <p:cNvPr id="29714" name="Text Box 19"/>
          <p:cNvSpPr txBox="1">
            <a:spLocks noChangeArrowheads="1"/>
          </p:cNvSpPr>
          <p:nvPr/>
        </p:nvSpPr>
        <p:spPr bwMode="auto">
          <a:xfrm>
            <a:off x="2165350" y="2787513"/>
            <a:ext cx="179387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أعمال الرسل</a:t>
            </a:r>
          </a:p>
          <a:p>
            <a:pPr algn="ctr">
              <a:spcBef>
                <a:spcPct val="50000"/>
              </a:spcBef>
            </a:pPr>
            <a:endPar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15" name="Text Box 20"/>
          <p:cNvSpPr txBox="1">
            <a:spLocks noChangeArrowheads="1"/>
          </p:cNvSpPr>
          <p:nvPr/>
        </p:nvSpPr>
        <p:spPr bwMode="auto">
          <a:xfrm>
            <a:off x="682184" y="2738855"/>
            <a:ext cx="1651000" cy="2498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الأناجيل</a:t>
            </a:r>
            <a:r>
              <a:rPr lang="en-US" sz="1600" b="1" dirty="0">
                <a:latin typeface="Helvetica" charset="0"/>
              </a:rPr>
              <a:t>:</a:t>
            </a:r>
          </a:p>
          <a:p>
            <a:pPr algn="ctr">
              <a:lnSpc>
                <a:spcPct val="75000"/>
              </a:lnSpc>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متى</a:t>
            </a:r>
            <a:r>
              <a:rPr lang="en-US" sz="1600" b="1" dirty="0">
                <a:latin typeface="Helvetica" charset="0"/>
              </a:rPr>
              <a:t>*</a:t>
            </a:r>
          </a:p>
          <a:p>
            <a:pPr algn="ctr">
              <a:lnSpc>
                <a:spcPct val="75000"/>
              </a:lnSpc>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مرقص</a:t>
            </a:r>
            <a:r>
              <a:rPr lang="en-US" sz="1600" b="1" dirty="0">
                <a:latin typeface="Helvetica" charset="0"/>
              </a:rPr>
              <a:t>*</a:t>
            </a:r>
          </a:p>
          <a:p>
            <a:pPr algn="ctr">
              <a:lnSpc>
                <a:spcPct val="75000"/>
              </a:lnSpc>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لوقا</a:t>
            </a:r>
            <a:r>
              <a:rPr lang="en-US" sz="1600" b="1" dirty="0">
                <a:latin typeface="Helvetica" charset="0"/>
              </a:rPr>
              <a:t>*</a:t>
            </a:r>
          </a:p>
          <a:p>
            <a:pPr algn="ctr" rtl="1">
              <a:lnSpc>
                <a:spcPct val="75000"/>
              </a:lnSpc>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يوحنا </a:t>
            </a:r>
            <a:br>
              <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rPr>
              <a:t>-------</a:t>
            </a:r>
            <a:br>
              <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شامل</a:t>
            </a:r>
            <a:r>
              <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br>
              <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1600" b="1" dirty="0">
                <a:latin typeface="Helvetica" charset="0"/>
              </a:rPr>
              <a:t> </a:t>
            </a:r>
            <a:r>
              <a:rPr lang="ja-JP" altLang="en-US" sz="1600" b="1">
                <a:latin typeface="Helvetica" charset="0"/>
              </a:rPr>
              <a:t>“</a:t>
            </a:r>
            <a:r>
              <a:rPr lang="en-US" altLang="ja-JP" sz="1600" b="1" dirty="0">
                <a:latin typeface="Helvetica" charset="0"/>
              </a:rPr>
              <a:t>_____ </a:t>
            </a:r>
            <a:br>
              <a:rPr lang="en-US" altLang="ja-JP" sz="1600" b="1" dirty="0">
                <a:latin typeface="Helvetica" charset="0"/>
              </a:rPr>
            </a:br>
            <a:r>
              <a:rPr lang="en-US" altLang="ja-JP" sz="1600" b="1" dirty="0">
                <a:latin typeface="Helvetica" charset="0"/>
              </a:rPr>
              <a:t>__________</a:t>
            </a:r>
            <a:r>
              <a:rPr lang="ja-JP" altLang="en-US" sz="1600" b="1" dirty="0">
                <a:latin typeface="Helvetica" charset="0"/>
              </a:rPr>
              <a:t>”</a:t>
            </a:r>
            <a:endParaRPr lang="en-US" sz="1600" b="1" dirty="0">
              <a:latin typeface="Helvetica" charset="0"/>
            </a:endParaRPr>
          </a:p>
        </p:txBody>
      </p:sp>
      <p:sp>
        <p:nvSpPr>
          <p:cNvPr id="29716" name="Text Box 21"/>
          <p:cNvSpPr txBox="1">
            <a:spLocks noChangeArrowheads="1"/>
          </p:cNvSpPr>
          <p:nvPr/>
        </p:nvSpPr>
        <p:spPr bwMode="auto">
          <a:xfrm>
            <a:off x="5500688" y="2743063"/>
            <a:ext cx="15541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سفر الرؤيا</a:t>
            </a:r>
            <a:endPar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17" name="Rectangle 22"/>
          <p:cNvSpPr>
            <a:spLocks noChangeArrowheads="1"/>
          </p:cNvSpPr>
          <p:nvPr/>
        </p:nvSpPr>
        <p:spPr bwMode="auto">
          <a:xfrm>
            <a:off x="3916363" y="2638425"/>
            <a:ext cx="1514475" cy="60833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000">
              <a:latin typeface="Times" charset="0"/>
            </a:endParaRPr>
          </a:p>
        </p:txBody>
      </p:sp>
      <p:sp>
        <p:nvSpPr>
          <p:cNvPr id="29718" name="Rectangle 23"/>
          <p:cNvSpPr>
            <a:spLocks noChangeArrowheads="1"/>
          </p:cNvSpPr>
          <p:nvPr/>
        </p:nvSpPr>
        <p:spPr bwMode="auto">
          <a:xfrm>
            <a:off x="2279650" y="2667000"/>
            <a:ext cx="1531938" cy="8509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000">
              <a:latin typeface="Times" charset="0"/>
            </a:endParaRPr>
          </a:p>
        </p:txBody>
      </p:sp>
      <p:sp>
        <p:nvSpPr>
          <p:cNvPr id="29719" name="Rectangle 24"/>
          <p:cNvSpPr>
            <a:spLocks noChangeArrowheads="1"/>
          </p:cNvSpPr>
          <p:nvPr/>
        </p:nvSpPr>
        <p:spPr bwMode="auto">
          <a:xfrm>
            <a:off x="642938" y="2665413"/>
            <a:ext cx="1533525" cy="25781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000">
              <a:latin typeface="Times" charset="0"/>
            </a:endParaRPr>
          </a:p>
        </p:txBody>
      </p:sp>
      <p:sp>
        <p:nvSpPr>
          <p:cNvPr id="29720" name="Rectangle 25"/>
          <p:cNvSpPr>
            <a:spLocks noChangeArrowheads="1"/>
          </p:cNvSpPr>
          <p:nvPr/>
        </p:nvSpPr>
        <p:spPr bwMode="auto">
          <a:xfrm>
            <a:off x="5554663" y="2670175"/>
            <a:ext cx="1514475" cy="744538"/>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000">
              <a:latin typeface="Times" charset="0"/>
            </a:endParaRPr>
          </a:p>
        </p:txBody>
      </p:sp>
      <p:grpSp>
        <p:nvGrpSpPr>
          <p:cNvPr id="29721" name="Group 26"/>
          <p:cNvGrpSpPr>
            <a:grpSpLocks/>
          </p:cNvGrpSpPr>
          <p:nvPr/>
        </p:nvGrpSpPr>
        <p:grpSpPr bwMode="auto">
          <a:xfrm>
            <a:off x="719138" y="5516563"/>
            <a:ext cx="3389312" cy="523875"/>
            <a:chOff x="475" y="3420"/>
            <a:chExt cx="2135" cy="330"/>
          </a:xfrm>
        </p:grpSpPr>
        <p:sp>
          <p:nvSpPr>
            <p:cNvPr id="29763" name="AutoShape 27"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64" name="Text Box 28"/>
            <p:cNvSpPr txBox="1">
              <a:spLocks noChangeArrowheads="1"/>
            </p:cNvSpPr>
            <p:nvPr/>
          </p:nvSpPr>
          <p:spPr bwMode="auto">
            <a:xfrm>
              <a:off x="475" y="3420"/>
              <a:ext cx="1910"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كنوز الكنيسة من الرثاء                </a:t>
              </a:r>
              <a:r>
                <a:rPr lang="en-US" sz="1400" b="1" dirty="0">
                  <a:latin typeface="Helvetica" charset="0"/>
                </a:rPr>
                <a:t>: </a:t>
              </a:r>
              <a:r>
                <a:rPr lang="ja-JP" altLang="en-US" sz="1400" b="1" dirty="0">
                  <a:latin typeface="Helvetica" charset="0"/>
                </a:rPr>
                <a:t>“</a:t>
              </a:r>
              <a:r>
                <a:rPr lang="en-US" altLang="ja-JP" sz="1400" b="1" dirty="0">
                  <a:latin typeface="Helvetica" charset="0"/>
                </a:rPr>
                <a:t>_________ ________ ________.</a:t>
              </a:r>
              <a:r>
                <a:rPr lang="ja-JP" altLang="en-US" sz="1400" b="1" dirty="0">
                  <a:latin typeface="Helvetica" charset="0"/>
                </a:rPr>
                <a:t>”</a:t>
              </a:r>
              <a:endParaRPr lang="en-US" sz="1400" b="1" dirty="0">
                <a:latin typeface="Helvetica" charset="0"/>
              </a:endParaRPr>
            </a:p>
          </p:txBody>
        </p:sp>
        <p:sp>
          <p:nvSpPr>
            <p:cNvPr id="29765" name="AutoShape 29"/>
            <p:cNvSpPr>
              <a:spLocks noChangeArrowheads="1"/>
            </p:cNvSpPr>
            <p:nvPr/>
          </p:nvSpPr>
          <p:spPr bwMode="auto">
            <a:xfrm>
              <a:off x="2256" y="3440"/>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29722" name="Group 30"/>
          <p:cNvGrpSpPr>
            <a:grpSpLocks/>
          </p:cNvGrpSpPr>
          <p:nvPr/>
        </p:nvGrpSpPr>
        <p:grpSpPr bwMode="auto">
          <a:xfrm>
            <a:off x="622300" y="6156325"/>
            <a:ext cx="3446463" cy="415925"/>
            <a:chOff x="436" y="3757"/>
            <a:chExt cx="2171" cy="262"/>
          </a:xfrm>
        </p:grpSpPr>
        <p:sp>
          <p:nvSpPr>
            <p:cNvPr id="29760" name="AutoShape 31"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61" name="Text Box 32"/>
            <p:cNvSpPr txBox="1">
              <a:spLocks noChangeArrowheads="1"/>
            </p:cNvSpPr>
            <p:nvPr/>
          </p:nvSpPr>
          <p:spPr bwMode="auto">
            <a:xfrm>
              <a:off x="436" y="3811"/>
              <a:ext cx="1909"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dirty="0">
                  <a:latin typeface="Helvetica" charset="0"/>
                </a:rPr>
                <a:t>“</a:t>
              </a:r>
              <a:r>
                <a:rPr lang="ar-JO" altLang="ja-JP" sz="1400" b="1" dirty="0">
                  <a:latin typeface="Microsoft Sans Serif" panose="020B0604020202020204" pitchFamily="34" charset="0"/>
                  <a:ea typeface="Microsoft Sans Serif" panose="020B0604020202020204" pitchFamily="34" charset="0"/>
                  <a:cs typeface="Microsoft Sans Serif" panose="020B0604020202020204" pitchFamily="34" charset="0"/>
                </a:rPr>
                <a:t>نهاية بولص</a:t>
              </a:r>
              <a:r>
                <a:rPr lang="en-US" altLang="ja-JP" sz="1400" b="1" dirty="0">
                  <a:latin typeface="Helvetica" charset="0"/>
                </a:rPr>
                <a:t>_________.</a:t>
              </a:r>
              <a:r>
                <a:rPr lang="ja-JP" altLang="en-US" sz="1400" b="1" dirty="0">
                  <a:latin typeface="Helvetica" charset="0"/>
                </a:rPr>
                <a:t>”</a:t>
              </a:r>
              <a:endParaRPr lang="en-US" sz="1400" b="1" dirty="0">
                <a:latin typeface="Helvetica" charset="0"/>
              </a:endParaRPr>
            </a:p>
          </p:txBody>
        </p:sp>
        <p:sp>
          <p:nvSpPr>
            <p:cNvPr id="29762" name="AutoShape 33"/>
            <p:cNvSpPr>
              <a:spLocks noChangeArrowheads="1"/>
            </p:cNvSpPr>
            <p:nvPr/>
          </p:nvSpPr>
          <p:spPr bwMode="auto">
            <a:xfrm>
              <a:off x="2253" y="3757"/>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grpSp>
      <p:sp>
        <p:nvSpPr>
          <p:cNvPr id="29723" name="AutoShape 35" descr="Light upward diagonal"/>
          <p:cNvSpPr>
            <a:spLocks noChangeArrowheads="1"/>
          </p:cNvSpPr>
          <p:nvPr/>
        </p:nvSpPr>
        <p:spPr bwMode="auto">
          <a:xfrm>
            <a:off x="5713413" y="3511550"/>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24" name="Text Box 36" descr="Light upward diagonal"/>
          <p:cNvSpPr txBox="1">
            <a:spLocks noChangeArrowheads="1"/>
          </p:cNvSpPr>
          <p:nvPr/>
        </p:nvSpPr>
        <p:spPr bwMode="auto">
          <a:xfrm>
            <a:off x="5697538" y="3492500"/>
            <a:ext cx="1201737"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dirty="0">
                <a:latin typeface="Helvetica" charset="0"/>
              </a:rPr>
              <a:t>“</a:t>
            </a:r>
            <a:r>
              <a:rPr lang="ar-JO" altLang="ja-JP" sz="1400" b="1" dirty="0">
                <a:latin typeface="Microsoft Sans Serif" panose="020B0604020202020204" pitchFamily="34" charset="0"/>
                <a:ea typeface="Microsoft Sans Serif" panose="020B0604020202020204" pitchFamily="34" charset="0"/>
                <a:cs typeface="Microsoft Sans Serif" panose="020B0604020202020204" pitchFamily="34" charset="0"/>
              </a:rPr>
              <a:t>بعضها</a:t>
            </a:r>
            <a:r>
              <a:rPr lang="en-US" altLang="ja-JP" sz="1400" b="1" dirty="0">
                <a:latin typeface="Helvetica" charset="0"/>
              </a:rPr>
              <a:t> _________ have ________.</a:t>
            </a:r>
            <a:r>
              <a:rPr lang="ja-JP" altLang="en-US" sz="1400" b="1" dirty="0">
                <a:latin typeface="Helvetica" charset="0"/>
              </a:rPr>
              <a:t>”</a:t>
            </a:r>
            <a:endParaRPr lang="en-US" sz="1400" b="1" dirty="0">
              <a:latin typeface="Helvetica" charset="0"/>
            </a:endParaRPr>
          </a:p>
        </p:txBody>
      </p:sp>
      <p:sp>
        <p:nvSpPr>
          <p:cNvPr id="29725" name="AutoShape 37"/>
          <p:cNvSpPr>
            <a:spLocks noChangeArrowheads="1"/>
          </p:cNvSpPr>
          <p:nvPr/>
        </p:nvSpPr>
        <p:spPr bwMode="auto">
          <a:xfrm flipH="1">
            <a:off x="5275263" y="3744913"/>
            <a:ext cx="541337" cy="4460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9726" name="AutoShape 38" descr="Light upward diagonal"/>
          <p:cNvSpPr>
            <a:spLocks noChangeArrowheads="1"/>
          </p:cNvSpPr>
          <p:nvPr/>
        </p:nvSpPr>
        <p:spPr bwMode="auto">
          <a:xfrm>
            <a:off x="2446338" y="4319588"/>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27" name="AutoShape 39"/>
          <p:cNvSpPr>
            <a:spLocks noChangeArrowheads="1"/>
          </p:cNvSpPr>
          <p:nvPr/>
        </p:nvSpPr>
        <p:spPr bwMode="auto">
          <a:xfrm>
            <a:off x="3516313" y="4548188"/>
            <a:ext cx="563562" cy="412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9728" name="Text Box 40" descr="Light upward diagonal"/>
          <p:cNvSpPr txBox="1">
            <a:spLocks noChangeArrowheads="1"/>
          </p:cNvSpPr>
          <p:nvPr/>
        </p:nvSpPr>
        <p:spPr bwMode="auto">
          <a:xfrm>
            <a:off x="2343150" y="4359275"/>
            <a:ext cx="1289050" cy="836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ja-JP" altLang="en-US" sz="1400" b="1">
                <a:latin typeface="Helvetica" charset="0"/>
              </a:rPr>
              <a:t>“</a:t>
            </a:r>
            <a:r>
              <a:rPr lang="en-US" altLang="ja-JP" sz="1400" b="1">
                <a:latin typeface="Helvetica" charset="0"/>
              </a:rPr>
              <a:t>_________</a:t>
            </a:r>
          </a:p>
          <a:p>
            <a:pPr algn="ctr">
              <a:lnSpc>
                <a:spcPct val="50000"/>
              </a:lnSpc>
              <a:spcBef>
                <a:spcPct val="50000"/>
              </a:spcBef>
            </a:pPr>
            <a:r>
              <a:rPr lang="en-US" sz="1400" b="1">
                <a:latin typeface="Helvetica" charset="0"/>
              </a:rPr>
              <a:t>_________</a:t>
            </a:r>
          </a:p>
          <a:p>
            <a:pPr algn="ctr">
              <a:lnSpc>
                <a:spcPct val="50000"/>
              </a:lnSpc>
              <a:spcBef>
                <a:spcPct val="50000"/>
              </a:spcBef>
            </a:pPr>
            <a:r>
              <a:rPr lang="en-US" sz="1400" b="1">
                <a:latin typeface="Helvetica" charset="0"/>
              </a:rPr>
              <a:t>_________</a:t>
            </a:r>
          </a:p>
          <a:p>
            <a:pPr algn="ctr">
              <a:lnSpc>
                <a:spcPct val="50000"/>
              </a:lnSpc>
              <a:spcBef>
                <a:spcPct val="50000"/>
              </a:spcBef>
            </a:pPr>
            <a:r>
              <a:rPr lang="en-US" sz="1400" b="1">
                <a:latin typeface="Helvetica" charset="0"/>
              </a:rPr>
              <a:t>_________</a:t>
            </a:r>
            <a:r>
              <a:rPr lang="ja-JP" altLang="en-US" sz="1400" b="1">
                <a:latin typeface="Helvetica" charset="0"/>
              </a:rPr>
              <a:t>”</a:t>
            </a:r>
            <a:endParaRPr lang="en-US" sz="1400" b="1">
              <a:latin typeface="Helvetica" charset="0"/>
            </a:endParaRPr>
          </a:p>
        </p:txBody>
      </p:sp>
      <p:sp>
        <p:nvSpPr>
          <p:cNvPr id="94254" name="Line 46"/>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55" name="Line 47"/>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56" name="Line 48"/>
          <p:cNvSpPr>
            <a:spLocks noChangeShapeType="1"/>
          </p:cNvSpPr>
          <p:nvPr/>
        </p:nvSpPr>
        <p:spPr bwMode="auto">
          <a:xfrm>
            <a:off x="4079875" y="61547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57" name="Line 49"/>
          <p:cNvSpPr>
            <a:spLocks noChangeShapeType="1"/>
          </p:cNvSpPr>
          <p:nvPr/>
        </p:nvSpPr>
        <p:spPr bwMode="auto">
          <a:xfrm>
            <a:off x="3911600" y="6481763"/>
            <a:ext cx="1530350"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58" name="Line 50"/>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59" name="Line 51"/>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60" name="Line 52"/>
          <p:cNvSpPr>
            <a:spLocks noChangeShapeType="1"/>
          </p:cNvSpPr>
          <p:nvPr/>
        </p:nvSpPr>
        <p:spPr bwMode="auto">
          <a:xfrm>
            <a:off x="3911600" y="3122613"/>
            <a:ext cx="1531938"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61" name="Line 53"/>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9737" name="Text Box 54"/>
          <p:cNvSpPr txBox="1">
            <a:spLocks noChangeArrowheads="1"/>
          </p:cNvSpPr>
          <p:nvPr/>
        </p:nvSpPr>
        <p:spPr bwMode="auto">
          <a:xfrm>
            <a:off x="3870325" y="2826595"/>
            <a:ext cx="1616075" cy="6013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90000"/>
              </a:lnSpc>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الرسائل</a:t>
            </a:r>
            <a:endPar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lnSpc>
                <a:spcPct val="90000"/>
              </a:lnSpc>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 البوليصية</a:t>
            </a:r>
            <a:endPar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lnSpc>
                <a:spcPct val="90000"/>
              </a:lnSpc>
              <a:spcBef>
                <a:spcPct val="50000"/>
              </a:spcBef>
            </a:pPr>
            <a:r>
              <a:rPr lang="en-US" sz="1400" b="1" i="1" dirty="0">
                <a:latin typeface="Helvetica" charset="0"/>
              </a:rPr>
              <a:t>:</a:t>
            </a:r>
            <a:r>
              <a:rPr lang="ar-JO" sz="2000" b="1" dirty="0">
                <a:latin typeface="Microsoft Sans Serif" panose="020B0604020202020204" pitchFamily="34" charset="0"/>
                <a:ea typeface="Microsoft Sans Serif" panose="020B0604020202020204" pitchFamily="34" charset="0"/>
                <a:cs typeface="Microsoft Sans Serif" panose="020B0604020202020204" pitchFamily="34" charset="0"/>
              </a:rPr>
              <a:t>ر</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ومية</a:t>
            </a:r>
            <a:br>
              <a:rPr lang="en-US" sz="1400" b="1" dirty="0">
                <a:latin typeface="Helvetica" charset="0"/>
              </a:rPr>
            </a:br>
            <a:r>
              <a:rPr lang="en-US" sz="1400" b="1" dirty="0">
                <a:latin typeface="Helvetica" charset="0"/>
              </a:rPr>
              <a:t>1 </a:t>
            </a:r>
            <a:r>
              <a:rPr lang="ar-JO" sz="1400" b="1" dirty="0" err="1">
                <a:latin typeface="Microsoft Sans Serif" panose="020B0604020202020204" pitchFamily="34" charset="0"/>
                <a:ea typeface="Microsoft Sans Serif" panose="020B0604020202020204" pitchFamily="34" charset="0"/>
                <a:cs typeface="Microsoft Sans Serif" panose="020B0604020202020204" pitchFamily="34" charset="0"/>
              </a:rPr>
              <a:t>كورنثوس</a:t>
            </a:r>
            <a:br>
              <a:rPr lang="en-US" sz="1400" b="1" dirty="0">
                <a:latin typeface="Helvetica" charset="0"/>
              </a:rPr>
            </a:br>
            <a:r>
              <a:rPr lang="en-US" sz="1400" b="1" dirty="0">
                <a:latin typeface="Helvetica" charset="0"/>
              </a:rPr>
              <a:t>2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كورنثوس</a:t>
            </a:r>
            <a:endPar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lnSpc>
                <a:spcPct val="90000"/>
              </a:lnSpc>
              <a:spcBef>
                <a:spcPct val="50000"/>
              </a:spcBef>
            </a:pPr>
            <a:r>
              <a:rPr lang="ar-JO" sz="1400" b="1" dirty="0" err="1">
                <a:latin typeface="Microsoft Sans Serif" panose="020B0604020202020204" pitchFamily="34" charset="0"/>
                <a:ea typeface="Microsoft Sans Serif" panose="020B0604020202020204" pitchFamily="34" charset="0"/>
                <a:cs typeface="Microsoft Sans Serif" panose="020B0604020202020204" pitchFamily="34" charset="0"/>
              </a:rPr>
              <a:t>غلاطية</a:t>
            </a:r>
            <a:br>
              <a:rPr lang="en-US" sz="1400" b="1" dirty="0">
                <a:latin typeface="Helvetica" charset="0"/>
              </a:rPr>
            </a:b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أفسس</a:t>
            </a:r>
            <a:br>
              <a:rPr lang="en-US" sz="1400" b="1" dirty="0">
                <a:latin typeface="Helvetica" charset="0"/>
              </a:rPr>
            </a:b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فيلبي</a:t>
            </a:r>
            <a:br>
              <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كولوسي</a:t>
            </a:r>
            <a:endPar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lnSpc>
                <a:spcPct val="90000"/>
              </a:lnSpc>
              <a:spcBef>
                <a:spcPct val="50000"/>
              </a:spcBef>
            </a:pPr>
            <a:r>
              <a:rPr lang="en-US" sz="1200" b="1" dirty="0">
                <a:latin typeface="Helvetica" charset="0"/>
              </a:rPr>
              <a:t>1 </a:t>
            </a:r>
            <a:r>
              <a:rPr lang="ar-JO" sz="1200" b="1" dirty="0">
                <a:latin typeface="Microsoft Sans Serif" panose="020B0604020202020204" pitchFamily="34" charset="0"/>
                <a:ea typeface="Microsoft Sans Serif" panose="020B0604020202020204" pitchFamily="34" charset="0"/>
                <a:cs typeface="Microsoft Sans Serif" panose="020B0604020202020204" pitchFamily="34" charset="0"/>
              </a:rPr>
              <a:t>تسالونيكي</a:t>
            </a:r>
            <a:br>
              <a:rPr lang="en-US" sz="1200" b="1" dirty="0">
                <a:latin typeface="Helvetica" charset="0"/>
              </a:rPr>
            </a:br>
            <a:r>
              <a:rPr lang="en-US" sz="1200" b="1" dirty="0">
                <a:latin typeface="Helvetica" charset="0"/>
              </a:rPr>
              <a:t>2 </a:t>
            </a:r>
            <a:r>
              <a:rPr lang="ar-JO" sz="1200" b="1" dirty="0">
                <a:latin typeface="Microsoft Sans Serif" panose="020B0604020202020204" pitchFamily="34" charset="0"/>
                <a:ea typeface="Microsoft Sans Serif" panose="020B0604020202020204" pitchFamily="34" charset="0"/>
                <a:cs typeface="Microsoft Sans Serif" panose="020B0604020202020204" pitchFamily="34" charset="0"/>
              </a:rPr>
              <a:t>تسالونيكي</a:t>
            </a:r>
            <a:br>
              <a:rPr lang="en-US" sz="1200" b="1" dirty="0">
                <a:latin typeface="Helvetica" charset="0"/>
              </a:rPr>
            </a:br>
            <a:r>
              <a:rPr lang="en-US" sz="1400" b="1" dirty="0">
                <a:latin typeface="Helvetica" charset="0"/>
              </a:rPr>
              <a:t>1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تيموثاوس</a:t>
            </a:r>
            <a:br>
              <a:rPr lang="en-US" sz="1400" b="1" dirty="0">
                <a:latin typeface="Helvetica" charset="0"/>
              </a:rPr>
            </a:br>
            <a:r>
              <a:rPr lang="en-US" sz="1400" b="1" dirty="0">
                <a:latin typeface="Helvetica" charset="0"/>
              </a:rPr>
              <a:t>2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تيموثاوس</a:t>
            </a:r>
            <a:br>
              <a:rPr lang="en-US" sz="1400" b="1" dirty="0">
                <a:latin typeface="Helvetica" charset="0"/>
              </a:rPr>
            </a:br>
            <a:r>
              <a:rPr lang="ar-JO" sz="1400" b="1" dirty="0" err="1">
                <a:latin typeface="Microsoft Sans Serif" panose="020B0604020202020204" pitchFamily="34" charset="0"/>
                <a:ea typeface="Microsoft Sans Serif" panose="020B0604020202020204" pitchFamily="34" charset="0"/>
                <a:cs typeface="Microsoft Sans Serif" panose="020B0604020202020204" pitchFamily="34" charset="0"/>
              </a:rPr>
              <a:t>تيطس</a:t>
            </a:r>
            <a:r>
              <a:rPr lang="en-US" sz="1400" b="1" dirty="0">
                <a:latin typeface="Helvetica" charset="0"/>
              </a:rPr>
              <a:t> </a:t>
            </a:r>
          </a:p>
          <a:p>
            <a:pPr algn="ctr">
              <a:lnSpc>
                <a:spcPct val="90000"/>
              </a:lnSpc>
              <a:spcBef>
                <a:spcPct val="50000"/>
              </a:spcBef>
            </a:pP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فيليمون</a:t>
            </a:r>
            <a:br>
              <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lnSpc>
                <a:spcPct val="90000"/>
              </a:lnSpc>
              <a:spcBef>
                <a:spcPct val="50000"/>
              </a:spcBef>
            </a:pPr>
            <a:r>
              <a:rPr lang="ar-JO" sz="1400" b="1" i="1" dirty="0">
                <a:latin typeface="Microsoft Sans Serif" panose="020B0604020202020204" pitchFamily="34" charset="0"/>
                <a:ea typeface="Microsoft Sans Serif" panose="020B0604020202020204" pitchFamily="34" charset="0"/>
                <a:cs typeface="Microsoft Sans Serif" panose="020B0604020202020204" pitchFamily="34" charset="0"/>
              </a:rPr>
              <a:t>رسائل من الأخرين</a:t>
            </a:r>
            <a:r>
              <a:rPr lang="en-US" sz="1400" b="1" i="1" dirty="0">
                <a:latin typeface="Helvetica" charset="0"/>
              </a:rPr>
              <a:t>:</a:t>
            </a:r>
            <a:endParaRPr lang="en-US" sz="1400" b="1" dirty="0">
              <a:latin typeface="Helvetica" charset="0"/>
            </a:endParaRPr>
          </a:p>
          <a:p>
            <a:pPr algn="ctr">
              <a:lnSpc>
                <a:spcPct val="90000"/>
              </a:lnSpc>
              <a:spcBef>
                <a:spcPct val="50000"/>
              </a:spcBef>
            </a:pPr>
            <a:r>
              <a:rPr lang="ar-JO" sz="1400" b="1" dirty="0" err="1">
                <a:latin typeface="Microsoft Sans Serif" panose="020B0604020202020204" pitchFamily="34" charset="0"/>
                <a:ea typeface="Microsoft Sans Serif" panose="020B0604020202020204" pitchFamily="34" charset="0"/>
                <a:cs typeface="Microsoft Sans Serif" panose="020B0604020202020204" pitchFamily="34" charset="0"/>
              </a:rPr>
              <a:t>عبرانين</a:t>
            </a:r>
            <a:endPar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lnSpc>
                <a:spcPct val="90000"/>
              </a:lnSpc>
              <a:spcBef>
                <a:spcPct val="50000"/>
              </a:spcBef>
            </a:pP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يعقوب</a:t>
            </a:r>
            <a:br>
              <a:rPr lang="en-US" sz="1400" b="1" dirty="0">
                <a:latin typeface="Helvetica" charset="0"/>
              </a:rPr>
            </a:br>
            <a:r>
              <a:rPr lang="en-US" sz="1400" b="1" dirty="0">
                <a:latin typeface="Helvetica" charset="0"/>
              </a:rPr>
              <a:t>1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بطرس</a:t>
            </a:r>
            <a:br>
              <a:rPr lang="en-US" sz="1400" b="1" dirty="0">
                <a:latin typeface="Helvetica" charset="0"/>
              </a:rPr>
            </a:br>
            <a:r>
              <a:rPr lang="en-US" sz="1400" b="1" dirty="0">
                <a:latin typeface="Helvetica" charset="0"/>
              </a:rPr>
              <a:t>2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بطرس</a:t>
            </a:r>
            <a:br>
              <a:rPr lang="en-US" sz="1400" b="1" dirty="0">
                <a:latin typeface="Helvetica" charset="0"/>
              </a:rPr>
            </a:br>
            <a:r>
              <a:rPr lang="en-US" sz="1400" b="1" dirty="0">
                <a:latin typeface="Helvetica" charset="0"/>
              </a:rPr>
              <a:t>1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يوحنا</a:t>
            </a:r>
            <a:br>
              <a:rPr lang="en-US" sz="1400" b="1" dirty="0">
                <a:latin typeface="Helvetica" charset="0"/>
              </a:rPr>
            </a:br>
            <a:r>
              <a:rPr lang="en-US" sz="1400" b="1" dirty="0">
                <a:latin typeface="Helvetica" charset="0"/>
              </a:rPr>
              <a:t>2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يوحنا</a:t>
            </a:r>
            <a:br>
              <a:rPr lang="en-US" sz="1400" b="1" dirty="0">
                <a:latin typeface="Helvetica" charset="0"/>
              </a:rPr>
            </a:br>
            <a:r>
              <a:rPr lang="en-US" sz="1400" b="1" dirty="0">
                <a:latin typeface="Helvetica" charset="0"/>
              </a:rPr>
              <a:t>3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يوحنا</a:t>
            </a:r>
            <a:br>
              <a:rPr lang="en-US" sz="1400" b="1" dirty="0">
                <a:latin typeface="Helvetica" charset="0"/>
              </a:rPr>
            </a:b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يهوذا</a:t>
            </a:r>
            <a:endPar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38" name="Text Box 55"/>
          <p:cNvSpPr txBox="1">
            <a:spLocks noChangeArrowheads="1"/>
          </p:cNvSpPr>
          <p:nvPr/>
        </p:nvSpPr>
        <p:spPr bwMode="auto">
          <a:xfrm>
            <a:off x="1401763" y="8909050"/>
            <a:ext cx="567213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dirty="0"/>
              <a:t>A FINISHED VERSION IS PROVIDED AS STUDY HELP NUMBER 35.</a:t>
            </a:r>
          </a:p>
        </p:txBody>
      </p:sp>
      <p:sp>
        <p:nvSpPr>
          <p:cNvPr id="29739" name="Text Box 56"/>
          <p:cNvSpPr txBox="1">
            <a:spLocks noChangeArrowheads="1"/>
          </p:cNvSpPr>
          <p:nvPr/>
        </p:nvSpPr>
        <p:spPr bwMode="auto">
          <a:xfrm>
            <a:off x="647700" y="1908175"/>
            <a:ext cx="120491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حقائق</a:t>
            </a:r>
            <a:endParaRPr lang="en-US"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0" name="Text Box 57"/>
          <p:cNvSpPr txBox="1">
            <a:spLocks noChangeArrowheads="1"/>
          </p:cNvSpPr>
          <p:nvPr/>
        </p:nvSpPr>
        <p:spPr bwMode="auto">
          <a:xfrm>
            <a:off x="2281238" y="1916113"/>
            <a:ext cx="15287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الكنيسة</a:t>
            </a:r>
            <a:endParaRPr lang="en-US"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1" name="Text Box 58"/>
          <p:cNvSpPr txBox="1">
            <a:spLocks noChangeArrowheads="1"/>
          </p:cNvSpPr>
          <p:nvPr/>
        </p:nvSpPr>
        <p:spPr bwMode="auto">
          <a:xfrm>
            <a:off x="3916363" y="1927225"/>
            <a:ext cx="15367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الكنيسة</a:t>
            </a:r>
            <a:endParaRPr lang="en-US"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2" name="Text Box 59"/>
          <p:cNvSpPr txBox="1">
            <a:spLocks noChangeArrowheads="1"/>
          </p:cNvSpPr>
          <p:nvPr/>
        </p:nvSpPr>
        <p:spPr bwMode="auto">
          <a:xfrm>
            <a:off x="5595938" y="1898650"/>
            <a:ext cx="1473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الابدية</a:t>
            </a:r>
            <a:endParaRPr lang="en-US"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3" name="Text Box 60"/>
          <p:cNvSpPr txBox="1">
            <a:spLocks noChangeArrowheads="1"/>
          </p:cNvSpPr>
          <p:nvPr/>
        </p:nvSpPr>
        <p:spPr bwMode="auto">
          <a:xfrm>
            <a:off x="1211041" y="4528413"/>
            <a:ext cx="965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ترى  </a:t>
            </a:r>
            <a:endParaRPr lang="en-US"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4" name="Text Box 61"/>
          <p:cNvSpPr txBox="1">
            <a:spLocks noChangeArrowheads="1"/>
          </p:cNvSpPr>
          <p:nvPr/>
        </p:nvSpPr>
        <p:spPr bwMode="auto">
          <a:xfrm>
            <a:off x="2527300" y="4225925"/>
            <a:ext cx="1303338"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الأمم  </a:t>
            </a:r>
            <a:endParaRPr lang="en-US" sz="20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5" name="Text Box 62"/>
          <p:cNvSpPr txBox="1">
            <a:spLocks noChangeArrowheads="1"/>
          </p:cNvSpPr>
          <p:nvPr/>
        </p:nvSpPr>
        <p:spPr bwMode="auto">
          <a:xfrm>
            <a:off x="5727700" y="3598863"/>
            <a:ext cx="13033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روماني    </a:t>
            </a:r>
            <a:endParaRPr lang="en-US"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6" name="Text Box 63"/>
          <p:cNvSpPr txBox="1">
            <a:spLocks noChangeArrowheads="1"/>
          </p:cNvSpPr>
          <p:nvPr/>
        </p:nvSpPr>
        <p:spPr bwMode="auto">
          <a:xfrm>
            <a:off x="939800" y="5626100"/>
            <a:ext cx="36353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تلك             العشور     الخجولة  </a:t>
            </a:r>
            <a:endParaRPr lang="en-US"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7" name="Text Box 64"/>
          <p:cNvSpPr txBox="1">
            <a:spLocks noChangeArrowheads="1"/>
          </p:cNvSpPr>
          <p:nvPr/>
        </p:nvSpPr>
        <p:spPr bwMode="auto">
          <a:xfrm>
            <a:off x="2246695" y="6126163"/>
            <a:ext cx="965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دعوة</a:t>
            </a:r>
            <a:endParaRPr lang="en-US"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8" name="Text Box 66"/>
          <p:cNvSpPr txBox="1">
            <a:spLocks noChangeArrowheads="1"/>
          </p:cNvSpPr>
          <p:nvPr/>
        </p:nvSpPr>
        <p:spPr bwMode="auto">
          <a:xfrm>
            <a:off x="609600" y="2097088"/>
            <a:ext cx="15462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علم اللاهوت  </a:t>
            </a:r>
            <a:endParaRPr lang="en-US"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9" name="Text Box 67"/>
          <p:cNvSpPr txBox="1">
            <a:spLocks noChangeArrowheads="1"/>
          </p:cNvSpPr>
          <p:nvPr/>
        </p:nvSpPr>
        <p:spPr bwMode="auto">
          <a:xfrm>
            <a:off x="2303463" y="2103438"/>
            <a:ext cx="14827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Arial" panose="020B0604020202020204" pitchFamily="34" charset="0"/>
                <a:cs typeface="Arial" panose="020B0604020202020204" pitchFamily="34" charset="0"/>
              </a:rPr>
              <a:t>التاريخ</a:t>
            </a:r>
            <a:endParaRPr lang="en-US" sz="2400" b="1" baseline="-25000" dirty="0">
              <a:solidFill>
                <a:srgbClr val="E32434"/>
              </a:solidFill>
              <a:latin typeface="Arial" panose="020B0604020202020204" pitchFamily="34" charset="0"/>
              <a:cs typeface="Arial" panose="020B0604020202020204" pitchFamily="34" charset="0"/>
            </a:endParaRPr>
          </a:p>
        </p:txBody>
      </p:sp>
      <p:sp>
        <p:nvSpPr>
          <p:cNvPr id="29750" name="Text Box 68"/>
          <p:cNvSpPr txBox="1">
            <a:spLocks noChangeArrowheads="1"/>
          </p:cNvSpPr>
          <p:nvPr/>
        </p:nvSpPr>
        <p:spPr bwMode="auto">
          <a:xfrm>
            <a:off x="3924300" y="2111375"/>
            <a:ext cx="15113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قضايا</a:t>
            </a:r>
            <a:endParaRPr lang="en-US"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51" name="Text Box 69"/>
          <p:cNvSpPr txBox="1">
            <a:spLocks noChangeArrowheads="1"/>
          </p:cNvSpPr>
          <p:nvPr/>
        </p:nvSpPr>
        <p:spPr bwMode="auto">
          <a:xfrm>
            <a:off x="5562600" y="2120900"/>
            <a:ext cx="14779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المستقبل</a:t>
            </a:r>
            <a:endParaRPr lang="en-US"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52" name="Text Box 70"/>
          <p:cNvSpPr txBox="1">
            <a:spLocks noChangeArrowheads="1"/>
          </p:cNvSpPr>
          <p:nvPr/>
        </p:nvSpPr>
        <p:spPr bwMode="auto">
          <a:xfrm>
            <a:off x="758282" y="4785200"/>
            <a:ext cx="15605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مع بعضها</a:t>
            </a:r>
            <a:endParaRPr lang="en-US"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53" name="Text Box 71"/>
          <p:cNvSpPr txBox="1">
            <a:spLocks noChangeArrowheads="1"/>
          </p:cNvSpPr>
          <p:nvPr/>
        </p:nvSpPr>
        <p:spPr bwMode="auto">
          <a:xfrm>
            <a:off x="2662238" y="4384675"/>
            <a:ext cx="130333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تأكل</a:t>
            </a:r>
            <a:endParaRPr lang="en-US"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54" name="Text Box 72"/>
          <p:cNvSpPr txBox="1">
            <a:spLocks noChangeArrowheads="1"/>
          </p:cNvSpPr>
          <p:nvPr/>
        </p:nvSpPr>
        <p:spPr bwMode="auto">
          <a:xfrm>
            <a:off x="2578100" y="4594225"/>
            <a:ext cx="13033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لحم الخنزير</a:t>
            </a:r>
            <a:endParaRPr lang="en-US"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55" name="Text Box 73"/>
          <p:cNvSpPr txBox="1">
            <a:spLocks noChangeArrowheads="1"/>
          </p:cNvSpPr>
          <p:nvPr/>
        </p:nvSpPr>
        <p:spPr bwMode="auto">
          <a:xfrm>
            <a:off x="2489200" y="4806950"/>
            <a:ext cx="13033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القطع   </a:t>
            </a:r>
            <a:endParaRPr lang="en-US"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56" name="Text Box 74"/>
          <p:cNvSpPr txBox="1">
            <a:spLocks noChangeArrowheads="1"/>
          </p:cNvSpPr>
          <p:nvPr/>
        </p:nvSpPr>
        <p:spPr bwMode="auto">
          <a:xfrm>
            <a:off x="5529262" y="4021137"/>
            <a:ext cx="130333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dirty="0">
                <a:solidFill>
                  <a:srgbClr val="E32434"/>
                </a:solidFill>
                <a:latin typeface="Capitals" charset="0"/>
              </a:rPr>
              <a:t>   2 </a:t>
            </a:r>
            <a:r>
              <a:rPr lang="ar-JO" sz="2400" b="1" baseline="-25000" dirty="0">
                <a:solidFill>
                  <a:srgbClr val="E32434"/>
                </a:solidFill>
                <a:latin typeface="Capitals" charset="0"/>
              </a:rPr>
              <a:t>ك</a:t>
            </a:r>
            <a:r>
              <a:rPr lang="ar-JO" sz="24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كورس</a:t>
            </a:r>
            <a:endParaRPr lang="en-US" sz="2400" b="1" baseline="-25000" dirty="0">
              <a:solidFill>
                <a:srgbClr val="E32434"/>
              </a:solidFill>
              <a:latin typeface="Capitals" charset="0"/>
            </a:endParaRPr>
          </a:p>
        </p:txBody>
      </p:sp>
      <p:sp>
        <p:nvSpPr>
          <p:cNvPr id="29757" name="AutoShape 79" descr="Light upward diagonal"/>
          <p:cNvSpPr>
            <a:spLocks noChangeArrowheads="1"/>
          </p:cNvSpPr>
          <p:nvPr/>
        </p:nvSpPr>
        <p:spPr bwMode="auto">
          <a:xfrm>
            <a:off x="844550" y="6832600"/>
            <a:ext cx="2835275" cy="170497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58" name="Text Box 78"/>
          <p:cNvSpPr txBox="1">
            <a:spLocks noChangeArrowheads="1"/>
          </p:cNvSpPr>
          <p:nvPr/>
        </p:nvSpPr>
        <p:spPr bwMode="auto">
          <a:xfrm>
            <a:off x="874713" y="6878638"/>
            <a:ext cx="2992437" cy="1471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في أورشليم الليلة                           </a:t>
            </a:r>
          </a:p>
          <a:p>
            <a:pPr>
              <a:spcBef>
                <a:spcPct val="50000"/>
              </a:spcBef>
            </a:pPr>
            <a:r>
              <a:rPr lang="en-US" sz="1400" b="1" dirty="0">
                <a:latin typeface="Arial" charset="0"/>
              </a:rPr>
              <a:t>,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هناك طاقم تلفزيوني اخباري             </a:t>
            </a:r>
            <a:endParaRPr lang="en-US" sz="1400" b="1" dirty="0">
              <a:latin typeface="Arial" charset="0"/>
            </a:endParaRPr>
          </a:p>
          <a:p>
            <a:pPr>
              <a:lnSpc>
                <a:spcPct val="80000"/>
              </a:lnSpc>
              <a:spcBef>
                <a:spcPct val="50000"/>
              </a:spcBef>
            </a:pPr>
            <a:r>
              <a:rPr lang="en-US" sz="1400" b="1" dirty="0">
                <a:latin typeface="Arial" charset="0"/>
              </a:rPr>
              <a:t>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يعقوب</a:t>
            </a:r>
            <a:r>
              <a:rPr lang="en-US" sz="1400" b="1" dirty="0">
                <a:latin typeface="Arial" charset="0"/>
              </a:rPr>
              <a:t>, </a:t>
            </a:r>
          </a:p>
          <a:p>
            <a:pPr>
              <a:lnSpc>
                <a:spcPct val="80000"/>
              </a:lnSpc>
              <a:spcBef>
                <a:spcPct val="50000"/>
              </a:spcBef>
            </a:pPr>
            <a:r>
              <a:rPr lang="en-US" sz="1400" b="1" dirty="0">
                <a:latin typeface="Arial" charset="0"/>
              </a:rPr>
              <a:t>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بطرس</a:t>
            </a:r>
            <a:r>
              <a:rPr lang="en-US" sz="1400" b="1" dirty="0">
                <a:latin typeface="Arial" charset="0"/>
              </a:rPr>
              <a:t>,</a:t>
            </a:r>
          </a:p>
          <a:p>
            <a:pPr>
              <a:lnSpc>
                <a:spcPct val="80000"/>
              </a:lnSpc>
              <a:spcBef>
                <a:spcPct val="50000"/>
              </a:spcBef>
            </a:pPr>
            <a:r>
              <a:rPr lang="en-US" sz="1400" b="1" dirty="0">
                <a:latin typeface="Arial" charset="0"/>
              </a:rPr>
              <a:t>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يوحنا ويهوذا</a:t>
            </a:r>
            <a:endPar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59" name="Text Box 80"/>
          <p:cNvSpPr txBox="1">
            <a:spLocks noChangeArrowheads="1"/>
          </p:cNvSpPr>
          <p:nvPr/>
        </p:nvSpPr>
        <p:spPr bwMode="auto">
          <a:xfrm>
            <a:off x="868363" y="7139642"/>
            <a:ext cx="1096963"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rPr>
              <a:t>عبراني  </a:t>
            </a:r>
            <a:endParaRPr lang="en-US" sz="2000" b="1" baseline="-25000" dirty="0">
              <a:solidFill>
                <a:srgbClr val="E3243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endParaRPr lang="en-US" sz="1000">
              <a:latin typeface="Helvetica" charset="0"/>
            </a:endParaRPr>
          </a:p>
        </p:txBody>
      </p:sp>
      <p:sp>
        <p:nvSpPr>
          <p:cNvPr id="30722" name="Text Box 37"/>
          <p:cNvSpPr txBox="1">
            <a:spLocks noChangeArrowheads="1"/>
          </p:cNvSpPr>
          <p:nvPr/>
        </p:nvSpPr>
        <p:spPr bwMode="auto">
          <a:xfrm>
            <a:off x="7208838" y="50800"/>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a:latin typeface="Comic Sans MS" charset="0"/>
              </a:rPr>
              <a:t> </a:t>
            </a:r>
          </a:p>
        </p:txBody>
      </p:sp>
      <p:sp>
        <p:nvSpPr>
          <p:cNvPr id="43057" name="Text Box 49"/>
          <p:cNvSpPr txBox="1">
            <a:spLocks noChangeArrowheads="1"/>
          </p:cNvSpPr>
          <p:nvPr/>
        </p:nvSpPr>
        <p:spPr bwMode="auto">
          <a:xfrm>
            <a:off x="365125" y="933450"/>
            <a:ext cx="6823075" cy="461665"/>
          </a:xfrm>
          <a:prstGeom prst="rect">
            <a:avLst/>
          </a:prstGeom>
          <a:noFill/>
          <a:ln w="12700">
            <a:noFill/>
            <a:miter lim="800000"/>
            <a:headEnd/>
            <a:tailEnd/>
          </a:ln>
          <a:effectLst>
            <a:outerShdw blurRad="63500" dist="46662" dir="3284183" algn="ctr" rotWithShape="0">
              <a:srgbClr val="B3B3B3">
                <a:alpha val="74998"/>
              </a:srgb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ar-JO" sz="2400" b="1" i="1" dirty="0">
                <a:latin typeface="Arial" panose="020B0604020202020204" pitchFamily="34" charset="0"/>
                <a:cs typeface="Arial" panose="020B0604020202020204" pitchFamily="34" charset="0"/>
              </a:rPr>
              <a:t>الصورة المكتملة للرب يسوع المسيح</a:t>
            </a:r>
            <a:endParaRPr lang="en-US" sz="2400" b="1" i="1" dirty="0">
              <a:latin typeface="Arial" panose="020B0604020202020204" pitchFamily="34" charset="0"/>
              <a:cs typeface="Arial" panose="020B0604020202020204" pitchFamily="34" charset="0"/>
            </a:endParaRPr>
          </a:p>
        </p:txBody>
      </p:sp>
      <p:sp>
        <p:nvSpPr>
          <p:cNvPr id="30724" name="Text Box 62"/>
          <p:cNvSpPr txBox="1">
            <a:spLocks noChangeArrowheads="1"/>
          </p:cNvSpPr>
          <p:nvPr/>
        </p:nvSpPr>
        <p:spPr bwMode="auto">
          <a:xfrm>
            <a:off x="6586538" y="98425"/>
            <a:ext cx="7540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21</a:t>
            </a:r>
          </a:p>
        </p:txBody>
      </p:sp>
      <p:pic>
        <p:nvPicPr>
          <p:cNvPr id="2" name="Picture 2" descr="Purple mesh"/>
          <p:cNvPicPr>
            <a:picLocks noChangeAspect="1" noChangeArrowheads="1"/>
          </p:cNvPicPr>
          <p:nvPr/>
        </p:nvPicPr>
        <p:blipFill>
          <a:blip r:embed="rId2">
            <a:lum bright="30000"/>
          </a:blip>
          <a:srcRect/>
          <a:stretch>
            <a:fillRect/>
          </a:stretch>
        </p:blipFill>
        <p:spPr bwMode="auto">
          <a:xfrm>
            <a:off x="319088" y="2919413"/>
            <a:ext cx="6931025" cy="5268912"/>
          </a:xfrm>
          <a:prstGeom prst="rect">
            <a:avLst/>
          </a:prstGeom>
          <a:noFill/>
          <a:ln w="28575">
            <a:solidFill>
              <a:schemeClr val="tx1"/>
            </a:solidFill>
            <a:miter lim="800000"/>
            <a:headEnd/>
            <a:tailEnd/>
          </a:ln>
          <a:effectLst>
            <a:outerShdw blurRad="63500" dist="143684" dir="2700000" algn="ctr" rotWithShape="0">
              <a:schemeClr val="tx1">
                <a:alpha val="74998"/>
              </a:schemeClr>
            </a:outerShdw>
          </a:effectLst>
        </p:spPr>
      </p:pic>
      <p:sp>
        <p:nvSpPr>
          <p:cNvPr id="30726" name="Rectangle 4"/>
          <p:cNvSpPr>
            <a:spLocks noChangeArrowheads="1"/>
          </p:cNvSpPr>
          <p:nvPr/>
        </p:nvSpPr>
        <p:spPr bwMode="auto">
          <a:xfrm>
            <a:off x="947738" y="3346450"/>
            <a:ext cx="5610225" cy="4587875"/>
          </a:xfrm>
          <a:prstGeom prst="rect">
            <a:avLst/>
          </a:prstGeom>
          <a:solidFill>
            <a:schemeClr val="bg1"/>
          </a:solidFill>
          <a:ln w="12700">
            <a:solidFill>
              <a:schemeClr val="tx1"/>
            </a:solidFill>
            <a:miter lim="800000"/>
            <a:headEnd/>
            <a:tailEnd/>
          </a:ln>
        </p:spPr>
        <p:txBody>
          <a:bodyPr wrap="none" anchor="ctr"/>
          <a:lstStyle/>
          <a:p>
            <a:pPr algn="ctr"/>
            <a:endParaRPr lang="en-US"/>
          </a:p>
        </p:txBody>
      </p:sp>
      <p:sp>
        <p:nvSpPr>
          <p:cNvPr id="30727" name="AutoShape 5"/>
          <p:cNvSpPr>
            <a:spLocks noChangeArrowheads="1"/>
          </p:cNvSpPr>
          <p:nvPr/>
        </p:nvSpPr>
        <p:spPr bwMode="auto">
          <a:xfrm>
            <a:off x="3914775" y="3575050"/>
            <a:ext cx="2478088" cy="1890713"/>
          </a:xfrm>
          <a:prstGeom prst="roundRect">
            <a:avLst>
              <a:gd name="adj" fmla="val 16667"/>
            </a:avLst>
          </a:prstGeom>
          <a:noFill/>
          <a:ln w="76200">
            <a:solidFill>
              <a:srgbClr val="00279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0728" name="AutoShape 6"/>
          <p:cNvSpPr>
            <a:spLocks noChangeArrowheads="1"/>
          </p:cNvSpPr>
          <p:nvPr/>
        </p:nvSpPr>
        <p:spPr bwMode="auto">
          <a:xfrm>
            <a:off x="1120775" y="5862638"/>
            <a:ext cx="2478088" cy="1890712"/>
          </a:xfrm>
          <a:prstGeom prst="roundRect">
            <a:avLst>
              <a:gd name="adj" fmla="val 16667"/>
            </a:avLst>
          </a:prstGeom>
          <a:noFill/>
          <a:ln w="76200">
            <a:solidFill>
              <a:srgbClr val="00279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0729" name="AutoShape 7"/>
          <p:cNvSpPr>
            <a:spLocks noChangeArrowheads="1"/>
          </p:cNvSpPr>
          <p:nvPr/>
        </p:nvSpPr>
        <p:spPr bwMode="auto">
          <a:xfrm>
            <a:off x="3913188" y="5834063"/>
            <a:ext cx="2478087" cy="1890712"/>
          </a:xfrm>
          <a:prstGeom prst="roundRect">
            <a:avLst>
              <a:gd name="adj" fmla="val 16667"/>
            </a:avLst>
          </a:prstGeom>
          <a:noFill/>
          <a:ln w="76200">
            <a:solidFill>
              <a:srgbClr val="00279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600">
              <a:latin typeface="Engravers MT" charset="0"/>
            </a:endParaRPr>
          </a:p>
        </p:txBody>
      </p:sp>
      <p:sp>
        <p:nvSpPr>
          <p:cNvPr id="30730" name="AutoShape 8"/>
          <p:cNvSpPr>
            <a:spLocks noChangeArrowheads="1"/>
          </p:cNvSpPr>
          <p:nvPr/>
        </p:nvSpPr>
        <p:spPr bwMode="auto">
          <a:xfrm>
            <a:off x="1119188" y="3563938"/>
            <a:ext cx="2478087" cy="1892300"/>
          </a:xfrm>
          <a:prstGeom prst="roundRect">
            <a:avLst>
              <a:gd name="adj" fmla="val 16667"/>
            </a:avLst>
          </a:prstGeom>
          <a:noFill/>
          <a:ln w="76200">
            <a:solidFill>
              <a:srgbClr val="00279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0731" name="Rectangle 9"/>
          <p:cNvSpPr>
            <a:spLocks noChangeArrowheads="1"/>
          </p:cNvSpPr>
          <p:nvPr/>
        </p:nvSpPr>
        <p:spPr bwMode="auto">
          <a:xfrm>
            <a:off x="3989388" y="3616325"/>
            <a:ext cx="33972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4000" b="1">
                <a:latin typeface="Helvetica" charset="0"/>
              </a:rPr>
              <a:t>2</a:t>
            </a:r>
          </a:p>
        </p:txBody>
      </p:sp>
      <p:sp>
        <p:nvSpPr>
          <p:cNvPr id="30732" name="Rectangle 12"/>
          <p:cNvSpPr>
            <a:spLocks noChangeArrowheads="1"/>
          </p:cNvSpPr>
          <p:nvPr/>
        </p:nvSpPr>
        <p:spPr bwMode="auto">
          <a:xfrm>
            <a:off x="1182688" y="3638550"/>
            <a:ext cx="33972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4000" b="1">
                <a:latin typeface="Helvetica" charset="0"/>
              </a:rPr>
              <a:t>1</a:t>
            </a:r>
          </a:p>
        </p:txBody>
      </p:sp>
      <p:sp>
        <p:nvSpPr>
          <p:cNvPr id="30733" name="Rectangle 50"/>
          <p:cNvSpPr>
            <a:spLocks noChangeArrowheads="1"/>
          </p:cNvSpPr>
          <p:nvPr/>
        </p:nvSpPr>
        <p:spPr bwMode="auto">
          <a:xfrm>
            <a:off x="1277938" y="5856288"/>
            <a:ext cx="341312"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4000" b="1">
                <a:latin typeface="Helvetica" charset="0"/>
              </a:rPr>
              <a:t>3</a:t>
            </a:r>
          </a:p>
        </p:txBody>
      </p:sp>
      <p:sp>
        <p:nvSpPr>
          <p:cNvPr id="30734" name="Rectangle 51"/>
          <p:cNvSpPr>
            <a:spLocks noChangeArrowheads="1"/>
          </p:cNvSpPr>
          <p:nvPr/>
        </p:nvSpPr>
        <p:spPr bwMode="auto">
          <a:xfrm>
            <a:off x="3957638" y="5826125"/>
            <a:ext cx="33972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4000" b="1" dirty="0">
                <a:latin typeface="Helvetica" charset="0"/>
              </a:rPr>
              <a:t>4</a:t>
            </a:r>
          </a:p>
        </p:txBody>
      </p:sp>
      <p:sp>
        <p:nvSpPr>
          <p:cNvPr id="30735" name="Line 53"/>
          <p:cNvSpPr>
            <a:spLocks noChangeShapeType="1"/>
          </p:cNvSpPr>
          <p:nvPr/>
        </p:nvSpPr>
        <p:spPr bwMode="auto">
          <a:xfrm>
            <a:off x="1600200" y="4089400"/>
            <a:ext cx="17319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736" name="Text Box 54"/>
          <p:cNvSpPr txBox="1">
            <a:spLocks noChangeArrowheads="1"/>
          </p:cNvSpPr>
          <p:nvPr/>
        </p:nvSpPr>
        <p:spPr bwMode="auto">
          <a:xfrm>
            <a:off x="1223963" y="4159250"/>
            <a:ext cx="227330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dirty="0">
                <a:latin typeface="Arial" panose="020B0604020202020204" pitchFamily="34" charset="0"/>
                <a:cs typeface="Arial" panose="020B0604020202020204" pitchFamily="34" charset="0"/>
              </a:rPr>
              <a:t>ل</a:t>
            </a:r>
            <a:r>
              <a:rPr lang="en-US" sz="2000" b="1" dirty="0">
                <a:latin typeface="Helvetica" charset="0"/>
              </a:rPr>
              <a:t>:__________         </a:t>
            </a:r>
            <a:r>
              <a:rPr lang="ar-JO" sz="2000" b="1" dirty="0">
                <a:latin typeface="Arial" panose="020B0604020202020204" pitchFamily="34" charset="0"/>
                <a:cs typeface="Arial" panose="020B0604020202020204" pitchFamily="34" charset="0"/>
              </a:rPr>
              <a:t>ك</a:t>
            </a:r>
            <a:r>
              <a:rPr lang="en-US" sz="2000" b="1" dirty="0">
                <a:latin typeface="Helvetica" charset="0"/>
              </a:rPr>
              <a:t>:__________      </a:t>
            </a:r>
            <a:r>
              <a:rPr lang="ar-JO" sz="2000" b="1" dirty="0">
                <a:latin typeface="Arial" panose="020B0604020202020204" pitchFamily="34" charset="0"/>
                <a:cs typeface="Arial" panose="020B0604020202020204" pitchFamily="34" charset="0"/>
              </a:rPr>
              <a:t>ماذا</a:t>
            </a:r>
            <a:r>
              <a:rPr lang="en-US" sz="2000" b="1" dirty="0">
                <a:latin typeface="Helvetica" charset="0"/>
              </a:rPr>
              <a:t>             </a:t>
            </a:r>
            <a:r>
              <a:rPr lang="ar-JO" sz="2000" b="1" dirty="0">
                <a:latin typeface="Arial" panose="020B0604020202020204" pitchFamily="34" charset="0"/>
                <a:cs typeface="Arial" panose="020B0604020202020204" pitchFamily="34" charset="0"/>
              </a:rPr>
              <a:t>هو</a:t>
            </a:r>
            <a:r>
              <a:rPr lang="en-US" sz="2000" b="1" dirty="0">
                <a:latin typeface="Helvetica" charset="0"/>
              </a:rPr>
              <a:t>:_________</a:t>
            </a:r>
          </a:p>
        </p:txBody>
      </p:sp>
      <p:sp>
        <p:nvSpPr>
          <p:cNvPr id="30737" name="Text Box 55"/>
          <p:cNvSpPr txBox="1">
            <a:spLocks noChangeArrowheads="1"/>
          </p:cNvSpPr>
          <p:nvPr/>
        </p:nvSpPr>
        <p:spPr bwMode="auto">
          <a:xfrm>
            <a:off x="3998913" y="4178300"/>
            <a:ext cx="22733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dirty="0">
                <a:latin typeface="Arial" panose="020B0604020202020204" pitchFamily="34" charset="0"/>
                <a:cs typeface="Arial" panose="020B0604020202020204" pitchFamily="34" charset="0"/>
              </a:rPr>
              <a:t>ل</a:t>
            </a:r>
            <a:r>
              <a:rPr lang="en-US" sz="2000" b="1" dirty="0">
                <a:latin typeface="Helvetica" charset="0"/>
              </a:rPr>
              <a:t>:__________         </a:t>
            </a:r>
            <a:r>
              <a:rPr lang="ar-JO" sz="2000" b="1" dirty="0">
                <a:latin typeface="Arial" panose="020B0604020202020204" pitchFamily="34" charset="0"/>
                <a:cs typeface="Arial" panose="020B0604020202020204" pitchFamily="34" charset="0"/>
              </a:rPr>
              <a:t>ك</a:t>
            </a:r>
            <a:r>
              <a:rPr lang="en-US" sz="2000" b="1" dirty="0">
                <a:latin typeface="Helvetica" charset="0"/>
              </a:rPr>
              <a:t>:_________</a:t>
            </a:r>
            <a:br>
              <a:rPr lang="en-US" sz="2000" b="1" dirty="0">
                <a:latin typeface="Helvetica" charset="0"/>
              </a:rPr>
            </a:br>
            <a:r>
              <a:rPr lang="ar-JO" sz="2000" b="1" dirty="0">
                <a:latin typeface="Arial" panose="020B0604020202020204" pitchFamily="34" charset="0"/>
                <a:cs typeface="Arial" panose="020B0604020202020204" pitchFamily="34" charset="0"/>
              </a:rPr>
              <a:t>ماذا</a:t>
            </a:r>
            <a:r>
              <a:rPr lang="en-US" sz="2000" b="1" dirty="0">
                <a:latin typeface="Helvetica" charset="0"/>
              </a:rPr>
              <a:t>: </a:t>
            </a:r>
            <a:br>
              <a:rPr lang="en-US" sz="2000" b="1" dirty="0">
                <a:latin typeface="Helvetica" charset="0"/>
              </a:rPr>
            </a:br>
            <a:r>
              <a:rPr lang="en-US" sz="2000" b="1" dirty="0">
                <a:latin typeface="Helvetica" charset="0"/>
              </a:rPr>
              <a:t>	_____</a:t>
            </a:r>
          </a:p>
        </p:txBody>
      </p:sp>
      <p:sp>
        <p:nvSpPr>
          <p:cNvPr id="30738" name="Text Box 56"/>
          <p:cNvSpPr txBox="1">
            <a:spLocks noChangeArrowheads="1"/>
          </p:cNvSpPr>
          <p:nvPr/>
        </p:nvSpPr>
        <p:spPr bwMode="auto">
          <a:xfrm>
            <a:off x="1268413" y="6437313"/>
            <a:ext cx="227330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dirty="0">
                <a:latin typeface="Arial" panose="020B0604020202020204" pitchFamily="34" charset="0"/>
                <a:cs typeface="Arial" panose="020B0604020202020204" pitchFamily="34" charset="0"/>
              </a:rPr>
              <a:t>ل</a:t>
            </a:r>
            <a:r>
              <a:rPr lang="en-US" sz="2000" b="1" dirty="0">
                <a:latin typeface="Helvetica" charset="0"/>
              </a:rPr>
              <a:t>:__________         </a:t>
            </a:r>
            <a:r>
              <a:rPr lang="ar-JO" sz="2000" b="1" dirty="0">
                <a:latin typeface="Arial" panose="020B0604020202020204" pitchFamily="34" charset="0"/>
                <a:cs typeface="Arial" panose="020B0604020202020204" pitchFamily="34" charset="0"/>
              </a:rPr>
              <a:t>ك</a:t>
            </a:r>
            <a:r>
              <a:rPr lang="en-US" sz="2000" b="1" dirty="0">
                <a:latin typeface="Helvetica" charset="0"/>
              </a:rPr>
              <a:t>:__________      </a:t>
            </a:r>
            <a:r>
              <a:rPr lang="ar-JO" sz="2000" b="1" dirty="0">
                <a:latin typeface="Arial" panose="020B0604020202020204" pitchFamily="34" charset="0"/>
                <a:cs typeface="Arial" panose="020B0604020202020204" pitchFamily="34" charset="0"/>
              </a:rPr>
              <a:t>كيف</a:t>
            </a:r>
            <a:r>
              <a:rPr lang="en-US" sz="2000" b="1" dirty="0">
                <a:latin typeface="Helvetica" charset="0"/>
              </a:rPr>
              <a:t>             </a:t>
            </a:r>
            <a:r>
              <a:rPr lang="ar-JO" sz="2000" b="1" dirty="0">
                <a:latin typeface="Arial" panose="020B0604020202020204" pitchFamily="34" charset="0"/>
                <a:cs typeface="Arial" panose="020B0604020202020204" pitchFamily="34" charset="0"/>
              </a:rPr>
              <a:t>قد</a:t>
            </a:r>
            <a:r>
              <a:rPr lang="en-US" sz="2000" b="1" dirty="0">
                <a:latin typeface="Helvetica" charset="0"/>
              </a:rPr>
              <a:t>:_________</a:t>
            </a:r>
          </a:p>
        </p:txBody>
      </p:sp>
      <p:sp>
        <p:nvSpPr>
          <p:cNvPr id="30739" name="Text Box 57"/>
          <p:cNvSpPr txBox="1">
            <a:spLocks noChangeArrowheads="1"/>
          </p:cNvSpPr>
          <p:nvPr/>
        </p:nvSpPr>
        <p:spPr bwMode="auto">
          <a:xfrm>
            <a:off x="4083050" y="6402388"/>
            <a:ext cx="227330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dirty="0">
                <a:latin typeface="Arial" panose="020B0604020202020204" pitchFamily="34" charset="0"/>
                <a:cs typeface="Arial" panose="020B0604020202020204" pitchFamily="34" charset="0"/>
              </a:rPr>
              <a:t>ل</a:t>
            </a:r>
            <a:r>
              <a:rPr lang="en-US" sz="2000" b="1" dirty="0">
                <a:latin typeface="Helvetica" charset="0"/>
              </a:rPr>
              <a:t>:__________         </a:t>
            </a:r>
            <a:r>
              <a:rPr lang="ar-JO" sz="2000" b="1" dirty="0">
                <a:latin typeface="Arial" panose="020B0604020202020204" pitchFamily="34" charset="0"/>
                <a:cs typeface="Arial" panose="020B0604020202020204" pitchFamily="34" charset="0"/>
              </a:rPr>
              <a:t>مثل</a:t>
            </a:r>
            <a:r>
              <a:rPr lang="en-US" sz="2000" b="1" dirty="0">
                <a:latin typeface="Helvetica" charset="0"/>
              </a:rPr>
              <a:t>:__________      </a:t>
            </a:r>
            <a:r>
              <a:rPr lang="ar-JO" sz="2000" b="1" dirty="0">
                <a:latin typeface="Arial" panose="020B0604020202020204" pitchFamily="34" charset="0"/>
                <a:cs typeface="Arial" panose="020B0604020202020204" pitchFamily="34" charset="0"/>
              </a:rPr>
              <a:t>ماذا</a:t>
            </a:r>
            <a:r>
              <a:rPr lang="en-US" sz="2000" b="1" dirty="0">
                <a:latin typeface="Helvetica" charset="0"/>
              </a:rPr>
              <a:t>             </a:t>
            </a:r>
            <a:r>
              <a:rPr lang="ar-JO" sz="2000" b="1" dirty="0">
                <a:latin typeface="Arial" panose="020B0604020202020204" pitchFamily="34" charset="0"/>
                <a:cs typeface="Arial" panose="020B0604020202020204" pitchFamily="34" charset="0"/>
              </a:rPr>
              <a:t>قد</a:t>
            </a:r>
            <a:r>
              <a:rPr lang="en-US" sz="2000" b="1" dirty="0">
                <a:latin typeface="Helvetica" charset="0"/>
              </a:rPr>
              <a:t>:_________</a:t>
            </a:r>
          </a:p>
        </p:txBody>
      </p:sp>
      <p:sp>
        <p:nvSpPr>
          <p:cNvPr id="30740" name="Line 58"/>
          <p:cNvSpPr>
            <a:spLocks noChangeShapeType="1"/>
          </p:cNvSpPr>
          <p:nvPr/>
        </p:nvSpPr>
        <p:spPr bwMode="auto">
          <a:xfrm>
            <a:off x="4437063" y="6276975"/>
            <a:ext cx="17319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741" name="Line 59"/>
          <p:cNvSpPr>
            <a:spLocks noChangeShapeType="1"/>
          </p:cNvSpPr>
          <p:nvPr/>
        </p:nvSpPr>
        <p:spPr bwMode="auto">
          <a:xfrm>
            <a:off x="1706563" y="6313488"/>
            <a:ext cx="17319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742" name="Line 60"/>
          <p:cNvSpPr>
            <a:spLocks noChangeShapeType="1"/>
          </p:cNvSpPr>
          <p:nvPr/>
        </p:nvSpPr>
        <p:spPr bwMode="auto">
          <a:xfrm>
            <a:off x="4479925" y="4089400"/>
            <a:ext cx="17319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743" name="Text Box 66"/>
          <p:cNvSpPr txBox="1">
            <a:spLocks noChangeArrowheads="1"/>
          </p:cNvSpPr>
          <p:nvPr/>
        </p:nvSpPr>
        <p:spPr bwMode="auto">
          <a:xfrm>
            <a:off x="777875" y="1731963"/>
            <a:ext cx="6091238" cy="510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85000"/>
              </a:lnSpc>
              <a:spcBef>
                <a:spcPct val="50000"/>
              </a:spcBef>
            </a:pPr>
            <a:r>
              <a:rPr lang="ar-JO" sz="2400" b="1" baseline="-25000" dirty="0">
                <a:latin typeface="Arial" panose="020B0604020202020204" pitchFamily="34" charset="0"/>
                <a:cs typeface="Arial" panose="020B0604020202020204" pitchFamily="34" charset="0"/>
              </a:rPr>
              <a:t>من كتاب الأناجيل</a:t>
            </a:r>
            <a:r>
              <a:rPr lang="en-US" sz="2400" b="1" baseline="-25000" dirty="0">
                <a:latin typeface="Comic Sans MS" charset="0"/>
              </a:rPr>
              <a:t>: </a:t>
            </a:r>
            <a:r>
              <a:rPr lang="ar-JO" sz="2400" b="1" baseline="-25000" dirty="0">
                <a:latin typeface="Arial" panose="020B0604020202020204" pitchFamily="34" charset="0"/>
                <a:cs typeface="Arial" panose="020B0604020202020204" pitchFamily="34" charset="0"/>
              </a:rPr>
              <a:t>جمهور محدد</a:t>
            </a:r>
            <a:r>
              <a:rPr lang="en-US" sz="2400" b="1" baseline="-25000" dirty="0">
                <a:latin typeface="Comic Sans MS" charset="0"/>
              </a:rPr>
              <a:t>…</a:t>
            </a:r>
            <a:r>
              <a:rPr lang="ar-JO" sz="2400" b="1" baseline="-25000" dirty="0">
                <a:latin typeface="Arial" panose="020B0604020202020204" pitchFamily="34" charset="0"/>
                <a:cs typeface="Arial" panose="020B0604020202020204" pitchFamily="34" charset="0"/>
              </a:rPr>
              <a:t>كل كاتب فريد في أسلوبه وعرضه لشخص الرب حسب الغرض المعلن في كل انجيل ....مع التاريخ التقريبي للكتابة</a:t>
            </a:r>
            <a:r>
              <a:rPr lang="en-US" sz="2400" b="1" baseline="-25000" dirty="0">
                <a:latin typeface="Comic Sans MS" charset="0"/>
              </a:rPr>
              <a:t>.</a:t>
            </a:r>
          </a:p>
        </p:txBody>
      </p:sp>
      <p:grpSp>
        <p:nvGrpSpPr>
          <p:cNvPr id="30744" name="Group 73"/>
          <p:cNvGrpSpPr>
            <a:grpSpLocks/>
          </p:cNvGrpSpPr>
          <p:nvPr/>
        </p:nvGrpSpPr>
        <p:grpSpPr bwMode="auto">
          <a:xfrm>
            <a:off x="1654175" y="7721600"/>
            <a:ext cx="1711325" cy="485775"/>
            <a:chOff x="-1294" y="2235"/>
            <a:chExt cx="1078" cy="306"/>
          </a:xfrm>
        </p:grpSpPr>
        <p:sp>
          <p:nvSpPr>
            <p:cNvPr id="30780" name="Rectangle 74"/>
            <p:cNvSpPr>
              <a:spLocks noChangeArrowheads="1"/>
            </p:cNvSpPr>
            <p:nvPr/>
          </p:nvSpPr>
          <p:spPr bwMode="auto">
            <a:xfrm>
              <a:off x="-1294" y="2235"/>
              <a:ext cx="1070" cy="30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81" name="Text Box 75"/>
            <p:cNvSpPr txBox="1">
              <a:spLocks noChangeArrowheads="1"/>
            </p:cNvSpPr>
            <p:nvPr/>
          </p:nvSpPr>
          <p:spPr bwMode="auto">
            <a:xfrm>
              <a:off x="-1238" y="2283"/>
              <a:ext cx="1022"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aseline="-25000">
                  <a:latin typeface="Comic Sans MS" charset="0"/>
                </a:rPr>
                <a:t>_________</a:t>
              </a:r>
              <a:r>
                <a:rPr lang="en-US" sz="2000" b="1" baseline="-25000">
                  <a:latin typeface="Comic Sans MS" charset="0"/>
                </a:rPr>
                <a:t>A.D.</a:t>
              </a:r>
            </a:p>
          </p:txBody>
        </p:sp>
      </p:grpSp>
      <p:grpSp>
        <p:nvGrpSpPr>
          <p:cNvPr id="30745" name="Group 76"/>
          <p:cNvGrpSpPr>
            <a:grpSpLocks/>
          </p:cNvGrpSpPr>
          <p:nvPr/>
        </p:nvGrpSpPr>
        <p:grpSpPr bwMode="auto">
          <a:xfrm>
            <a:off x="4457700" y="7688263"/>
            <a:ext cx="1651000" cy="485775"/>
            <a:chOff x="-1294" y="2235"/>
            <a:chExt cx="1040" cy="306"/>
          </a:xfrm>
        </p:grpSpPr>
        <p:sp>
          <p:nvSpPr>
            <p:cNvPr id="30778" name="Rectangle 77"/>
            <p:cNvSpPr>
              <a:spLocks noChangeArrowheads="1"/>
            </p:cNvSpPr>
            <p:nvPr/>
          </p:nvSpPr>
          <p:spPr bwMode="auto">
            <a:xfrm>
              <a:off x="-1294" y="2235"/>
              <a:ext cx="1040" cy="30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79" name="Text Box 78"/>
            <p:cNvSpPr txBox="1">
              <a:spLocks noChangeArrowheads="1"/>
            </p:cNvSpPr>
            <p:nvPr/>
          </p:nvSpPr>
          <p:spPr bwMode="auto">
            <a:xfrm>
              <a:off x="-1278" y="2283"/>
              <a:ext cx="1024"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aseline="-25000">
                  <a:latin typeface="Comic Sans MS" charset="0"/>
                </a:rPr>
                <a:t>_________</a:t>
              </a:r>
              <a:r>
                <a:rPr lang="en-US" sz="2000" b="1" baseline="-25000">
                  <a:latin typeface="Comic Sans MS" charset="0"/>
                </a:rPr>
                <a:t>A.D.</a:t>
              </a:r>
            </a:p>
          </p:txBody>
        </p:sp>
      </p:grpSp>
      <p:grpSp>
        <p:nvGrpSpPr>
          <p:cNvPr id="30746" name="Group 79"/>
          <p:cNvGrpSpPr>
            <a:grpSpLocks/>
          </p:cNvGrpSpPr>
          <p:nvPr/>
        </p:nvGrpSpPr>
        <p:grpSpPr bwMode="auto">
          <a:xfrm>
            <a:off x="3171825" y="5081588"/>
            <a:ext cx="1606550" cy="1528762"/>
            <a:chOff x="245" y="3012"/>
            <a:chExt cx="1012" cy="963"/>
          </a:xfrm>
        </p:grpSpPr>
        <p:sp>
          <p:nvSpPr>
            <p:cNvPr id="3" name="AutoShape 38"/>
            <p:cNvSpPr>
              <a:spLocks noChangeArrowheads="1"/>
            </p:cNvSpPr>
            <p:nvPr/>
          </p:nvSpPr>
          <p:spPr bwMode="auto">
            <a:xfrm rot="5407733">
              <a:off x="284" y="2988"/>
              <a:ext cx="963" cy="1012"/>
            </a:xfrm>
            <a:prstGeom prst="rtTriangle">
              <a:avLst/>
            </a:prstGeom>
            <a:solidFill>
              <a:schemeClr val="bg1"/>
            </a:solidFill>
            <a:ln w="130175">
              <a:solidFill>
                <a:schemeClr val="hlink"/>
              </a:solidFill>
              <a:miter lim="800000"/>
              <a:headEnd/>
              <a:tailEnd/>
            </a:ln>
            <a:effectLst>
              <a:outerShdw blurRad="63500" dist="91581" dir="3378596" algn="ctr" rotWithShape="0">
                <a:schemeClr val="tx1">
                  <a:alpha val="74998"/>
                </a:schemeClr>
              </a:outerShdw>
            </a:effectLst>
          </p:spPr>
          <p:txBody>
            <a:bodyPr rot="10800000" vert="eaVert" wrap="none" anchor="ctr"/>
            <a:lstStyle/>
            <a:p>
              <a:pPr algn="ctr">
                <a:defRPr/>
              </a:pPr>
              <a:endParaRPr lang="en-US" sz="1200" b="1">
                <a:latin typeface="Wingdings 2" pitchFamily="-107" charset="2"/>
                <a:ea typeface="+mn-ea"/>
                <a:cs typeface="+mn-cs"/>
              </a:endParaRPr>
            </a:p>
          </p:txBody>
        </p:sp>
        <p:sp>
          <p:nvSpPr>
            <p:cNvPr id="30776" name="Line 47"/>
            <p:cNvSpPr>
              <a:spLocks noChangeShapeType="1"/>
            </p:cNvSpPr>
            <p:nvPr/>
          </p:nvSpPr>
          <p:spPr bwMode="auto">
            <a:xfrm flipV="1">
              <a:off x="338" y="3108"/>
              <a:ext cx="692" cy="64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777" name="Line 63"/>
            <p:cNvSpPr>
              <a:spLocks noChangeShapeType="1"/>
            </p:cNvSpPr>
            <p:nvPr/>
          </p:nvSpPr>
          <p:spPr bwMode="auto">
            <a:xfrm flipV="1">
              <a:off x="321" y="3093"/>
              <a:ext cx="475" cy="4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30747" name="Group 80"/>
          <p:cNvGrpSpPr>
            <a:grpSpLocks/>
          </p:cNvGrpSpPr>
          <p:nvPr/>
        </p:nvGrpSpPr>
        <p:grpSpPr bwMode="auto">
          <a:xfrm>
            <a:off x="1608138" y="3159125"/>
            <a:ext cx="1719262" cy="485775"/>
            <a:chOff x="-1294" y="2235"/>
            <a:chExt cx="1065" cy="306"/>
          </a:xfrm>
        </p:grpSpPr>
        <p:sp>
          <p:nvSpPr>
            <p:cNvPr id="30773" name="Rectangle 81"/>
            <p:cNvSpPr>
              <a:spLocks noChangeArrowheads="1"/>
            </p:cNvSpPr>
            <p:nvPr/>
          </p:nvSpPr>
          <p:spPr bwMode="auto">
            <a:xfrm>
              <a:off x="-1294" y="2235"/>
              <a:ext cx="1026" cy="30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74" name="Text Box 82"/>
            <p:cNvSpPr txBox="1">
              <a:spLocks noChangeArrowheads="1"/>
            </p:cNvSpPr>
            <p:nvPr/>
          </p:nvSpPr>
          <p:spPr bwMode="auto">
            <a:xfrm>
              <a:off x="-1238" y="2283"/>
              <a:ext cx="1009"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aseline="-25000">
                  <a:latin typeface="Comic Sans MS" charset="0"/>
                </a:rPr>
                <a:t>_________</a:t>
              </a:r>
              <a:r>
                <a:rPr lang="en-US" sz="2000" b="1" baseline="-25000">
                  <a:latin typeface="Comic Sans MS" charset="0"/>
                </a:rPr>
                <a:t>A.D.</a:t>
              </a:r>
            </a:p>
          </p:txBody>
        </p:sp>
      </p:grpSp>
      <p:grpSp>
        <p:nvGrpSpPr>
          <p:cNvPr id="30748" name="Group 83"/>
          <p:cNvGrpSpPr>
            <a:grpSpLocks/>
          </p:cNvGrpSpPr>
          <p:nvPr/>
        </p:nvGrpSpPr>
        <p:grpSpPr bwMode="auto">
          <a:xfrm>
            <a:off x="4357688" y="3160713"/>
            <a:ext cx="1674812" cy="485775"/>
            <a:chOff x="-1294" y="2235"/>
            <a:chExt cx="1038" cy="306"/>
          </a:xfrm>
        </p:grpSpPr>
        <p:sp>
          <p:nvSpPr>
            <p:cNvPr id="30771" name="Rectangle 84"/>
            <p:cNvSpPr>
              <a:spLocks noChangeArrowheads="1"/>
            </p:cNvSpPr>
            <p:nvPr/>
          </p:nvSpPr>
          <p:spPr bwMode="auto">
            <a:xfrm>
              <a:off x="-1294" y="2235"/>
              <a:ext cx="1014" cy="30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72" name="Text Box 85"/>
            <p:cNvSpPr txBox="1">
              <a:spLocks noChangeArrowheads="1"/>
            </p:cNvSpPr>
            <p:nvPr/>
          </p:nvSpPr>
          <p:spPr bwMode="auto">
            <a:xfrm>
              <a:off x="-1238" y="2283"/>
              <a:ext cx="982"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aseline="-25000">
                  <a:latin typeface="Comic Sans MS" charset="0"/>
                </a:rPr>
                <a:t>_________</a:t>
              </a:r>
              <a:r>
                <a:rPr lang="en-US" sz="2000" b="1" baseline="-25000">
                  <a:latin typeface="Comic Sans MS" charset="0"/>
                </a:rPr>
                <a:t>A.D.</a:t>
              </a:r>
            </a:p>
          </p:txBody>
        </p:sp>
      </p:grpSp>
      <p:sp>
        <p:nvSpPr>
          <p:cNvPr id="30749" name="Text Box 86"/>
          <p:cNvSpPr txBox="1">
            <a:spLocks noChangeArrowheads="1"/>
          </p:cNvSpPr>
          <p:nvPr/>
        </p:nvSpPr>
        <p:spPr bwMode="auto">
          <a:xfrm>
            <a:off x="1631950" y="3644900"/>
            <a:ext cx="1955800" cy="42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متى    </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0" name="Text Box 87"/>
          <p:cNvSpPr txBox="1">
            <a:spLocks noChangeArrowheads="1"/>
          </p:cNvSpPr>
          <p:nvPr/>
        </p:nvSpPr>
        <p:spPr bwMode="auto">
          <a:xfrm>
            <a:off x="4413250" y="3652838"/>
            <a:ext cx="1982788"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solidFill>
                  <a:srgbClr val="E32434"/>
                </a:solidFill>
                <a:latin typeface="Arial" panose="020B0604020202020204" pitchFamily="34" charset="0"/>
                <a:cs typeface="Arial" panose="020B0604020202020204" pitchFamily="34" charset="0"/>
              </a:rPr>
              <a:t>مرقص</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1" name="Text Box 88"/>
          <p:cNvSpPr txBox="1">
            <a:spLocks noChangeArrowheads="1"/>
          </p:cNvSpPr>
          <p:nvPr/>
        </p:nvSpPr>
        <p:spPr bwMode="auto">
          <a:xfrm>
            <a:off x="1868488" y="5862638"/>
            <a:ext cx="1625600" cy="420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لوقا</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2" name="Text Box 89"/>
          <p:cNvSpPr txBox="1">
            <a:spLocks noChangeArrowheads="1"/>
          </p:cNvSpPr>
          <p:nvPr/>
        </p:nvSpPr>
        <p:spPr bwMode="auto">
          <a:xfrm>
            <a:off x="4425950" y="5837238"/>
            <a:ext cx="1920875"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solidFill>
                  <a:srgbClr val="E32434"/>
                </a:solidFill>
                <a:latin typeface="Arial" panose="020B0604020202020204" pitchFamily="34" charset="0"/>
                <a:cs typeface="Arial" panose="020B0604020202020204" pitchFamily="34" charset="0"/>
              </a:rPr>
              <a:t>يوحنا</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3" name="Text Box 90"/>
          <p:cNvSpPr txBox="1">
            <a:spLocks noChangeArrowheads="1"/>
          </p:cNvSpPr>
          <p:nvPr/>
        </p:nvSpPr>
        <p:spPr bwMode="auto">
          <a:xfrm>
            <a:off x="1987550" y="4006850"/>
            <a:ext cx="1625600" cy="420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يهود</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4" name="Text Box 92"/>
          <p:cNvSpPr txBox="1">
            <a:spLocks noChangeArrowheads="1"/>
          </p:cNvSpPr>
          <p:nvPr/>
        </p:nvSpPr>
        <p:spPr bwMode="auto">
          <a:xfrm>
            <a:off x="1860550" y="4938713"/>
            <a:ext cx="1625600" cy="420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قال   </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5" name="Text Box 93"/>
          <p:cNvSpPr txBox="1">
            <a:spLocks noChangeArrowheads="1"/>
          </p:cNvSpPr>
          <p:nvPr/>
        </p:nvSpPr>
        <p:spPr bwMode="auto">
          <a:xfrm>
            <a:off x="4478338" y="4027488"/>
            <a:ext cx="1890712"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solidFill>
                  <a:srgbClr val="E32434"/>
                </a:solidFill>
                <a:latin typeface="Arial" panose="020B0604020202020204" pitchFamily="34" charset="0"/>
                <a:cs typeface="Arial" panose="020B0604020202020204" pitchFamily="34" charset="0"/>
              </a:rPr>
              <a:t>الرومان</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6" name="Text Box 94"/>
          <p:cNvSpPr txBox="1">
            <a:spLocks noChangeArrowheads="1"/>
          </p:cNvSpPr>
          <p:nvPr/>
        </p:nvSpPr>
        <p:spPr bwMode="auto">
          <a:xfrm>
            <a:off x="4440238" y="4338638"/>
            <a:ext cx="1928812"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solidFill>
                  <a:srgbClr val="E32434"/>
                </a:solidFill>
                <a:latin typeface="Arial" panose="020B0604020202020204" pitchFamily="34" charset="0"/>
                <a:cs typeface="Arial" panose="020B0604020202020204" pitchFamily="34" charset="0"/>
              </a:rPr>
              <a:t>خادم</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7" name="Text Box 95"/>
          <p:cNvSpPr txBox="1">
            <a:spLocks noChangeArrowheads="1"/>
          </p:cNvSpPr>
          <p:nvPr/>
        </p:nvSpPr>
        <p:spPr bwMode="auto">
          <a:xfrm>
            <a:off x="5008563" y="4967288"/>
            <a:ext cx="1625600" cy="420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فعل</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8" name="Text Box 96"/>
          <p:cNvSpPr txBox="1">
            <a:spLocks noChangeArrowheads="1"/>
          </p:cNvSpPr>
          <p:nvPr/>
        </p:nvSpPr>
        <p:spPr bwMode="auto">
          <a:xfrm>
            <a:off x="1798638" y="6284913"/>
            <a:ext cx="1625600" cy="420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الاغريق </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59" name="Text Box 97"/>
          <p:cNvSpPr txBox="1">
            <a:spLocks noChangeArrowheads="1"/>
          </p:cNvSpPr>
          <p:nvPr/>
        </p:nvSpPr>
        <p:spPr bwMode="auto">
          <a:xfrm>
            <a:off x="1681163" y="6596063"/>
            <a:ext cx="2011362" cy="420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الله</a:t>
            </a:r>
            <a:r>
              <a:rPr lang="en-US" sz="3200" b="1" baseline="-25000" dirty="0">
                <a:solidFill>
                  <a:srgbClr val="E32434"/>
                </a:solidFill>
                <a:latin typeface="Capitals" charset="0"/>
              </a:rPr>
              <a:t>/</a:t>
            </a:r>
            <a:r>
              <a:rPr lang="ar-JO" sz="3200" b="1" baseline="-25000" dirty="0">
                <a:solidFill>
                  <a:srgbClr val="E32434"/>
                </a:solidFill>
                <a:latin typeface="Arial" panose="020B0604020202020204" pitchFamily="34" charset="0"/>
                <a:cs typeface="Arial" panose="020B0604020202020204" pitchFamily="34" charset="0"/>
              </a:rPr>
              <a:t>الانسان</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60" name="Text Box 98"/>
          <p:cNvSpPr txBox="1">
            <a:spLocks noChangeArrowheads="1"/>
          </p:cNvSpPr>
          <p:nvPr/>
        </p:nvSpPr>
        <p:spPr bwMode="auto">
          <a:xfrm>
            <a:off x="1833563" y="7208838"/>
            <a:ext cx="1625600" cy="420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شعر</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61" name="Text Box 99"/>
          <p:cNvSpPr txBox="1">
            <a:spLocks noChangeArrowheads="1"/>
          </p:cNvSpPr>
          <p:nvPr/>
        </p:nvSpPr>
        <p:spPr bwMode="auto">
          <a:xfrm>
            <a:off x="4572000" y="6257925"/>
            <a:ext cx="1752600" cy="42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solidFill>
                  <a:srgbClr val="E32434"/>
                </a:solidFill>
                <a:latin typeface="Arial" panose="020B0604020202020204" pitchFamily="34" charset="0"/>
                <a:cs typeface="Arial" panose="020B0604020202020204" pitchFamily="34" charset="0"/>
              </a:rPr>
              <a:t>الكنيسة</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62" name="Text Box 100"/>
          <p:cNvSpPr txBox="1">
            <a:spLocks noChangeArrowheads="1"/>
          </p:cNvSpPr>
          <p:nvPr/>
        </p:nvSpPr>
        <p:spPr bwMode="auto">
          <a:xfrm>
            <a:off x="4578350" y="6573838"/>
            <a:ext cx="1765300"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solidFill>
                  <a:srgbClr val="E32434"/>
                </a:solidFill>
                <a:latin typeface="Arial" panose="020B0604020202020204" pitchFamily="34" charset="0"/>
                <a:cs typeface="Arial" panose="020B0604020202020204" pitchFamily="34" charset="0"/>
              </a:rPr>
              <a:t>الله</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63" name="Text Box 101"/>
          <p:cNvSpPr txBox="1">
            <a:spLocks noChangeArrowheads="1"/>
          </p:cNvSpPr>
          <p:nvPr/>
        </p:nvSpPr>
        <p:spPr bwMode="auto">
          <a:xfrm>
            <a:off x="4628357" y="7183438"/>
            <a:ext cx="1803400"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عنى  </a:t>
            </a:r>
            <a:endParaRPr lang="en-US" sz="3200" b="1" baseline="-25000" dirty="0">
              <a:solidFill>
                <a:srgbClr val="E32434"/>
              </a:solidFill>
              <a:latin typeface="Arial" panose="020B0604020202020204" pitchFamily="34" charset="0"/>
              <a:cs typeface="Arial" panose="020B0604020202020204" pitchFamily="34" charset="0"/>
            </a:endParaRPr>
          </a:p>
        </p:txBody>
      </p:sp>
      <p:sp>
        <p:nvSpPr>
          <p:cNvPr id="30764" name="Text Box 102"/>
          <p:cNvSpPr txBox="1">
            <a:spLocks noChangeArrowheads="1"/>
          </p:cNvSpPr>
          <p:nvPr/>
        </p:nvSpPr>
        <p:spPr bwMode="auto">
          <a:xfrm rot="-2605631">
            <a:off x="2909762" y="5166024"/>
            <a:ext cx="1270859" cy="379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800" b="1" baseline="-25000" dirty="0">
                <a:solidFill>
                  <a:srgbClr val="E32434"/>
                </a:solidFill>
                <a:latin typeface="Arial" panose="020B0604020202020204" pitchFamily="34" charset="0"/>
                <a:cs typeface="Arial" panose="020B0604020202020204" pitchFamily="34" charset="0"/>
              </a:rPr>
              <a:t>شامل</a:t>
            </a:r>
            <a:endParaRPr lang="en-US" sz="2800" b="1" baseline="-25000" dirty="0">
              <a:solidFill>
                <a:srgbClr val="E32434"/>
              </a:solidFill>
              <a:latin typeface="Arial" panose="020B0604020202020204" pitchFamily="34" charset="0"/>
              <a:cs typeface="Arial" panose="020B0604020202020204" pitchFamily="34" charset="0"/>
            </a:endParaRPr>
          </a:p>
        </p:txBody>
      </p:sp>
      <p:sp>
        <p:nvSpPr>
          <p:cNvPr id="30765" name="Text Box 103"/>
          <p:cNvSpPr txBox="1">
            <a:spLocks noChangeArrowheads="1"/>
          </p:cNvSpPr>
          <p:nvPr/>
        </p:nvSpPr>
        <p:spPr bwMode="auto">
          <a:xfrm rot="-2582566">
            <a:off x="2869904" y="5460501"/>
            <a:ext cx="167450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2400" b="1" baseline="-25000" dirty="0">
                <a:solidFill>
                  <a:srgbClr val="E32434"/>
                </a:solidFill>
                <a:latin typeface="Capitals" charset="0"/>
              </a:rPr>
              <a:t>“</a:t>
            </a:r>
            <a:r>
              <a:rPr lang="ar-JO" altLang="ja-JP" sz="2400" b="1" baseline="-25000" dirty="0">
                <a:solidFill>
                  <a:srgbClr val="E32434"/>
                </a:solidFill>
                <a:latin typeface="Arial" panose="020B0604020202020204" pitchFamily="34" charset="0"/>
                <a:cs typeface="Arial" panose="020B0604020202020204" pitchFamily="34" charset="0"/>
              </a:rPr>
              <a:t>يرى مع بعض</a:t>
            </a:r>
            <a:r>
              <a:rPr lang="ja-JP" altLang="en-US" sz="2400" b="1" baseline="-25000">
                <a:solidFill>
                  <a:srgbClr val="E32434"/>
                </a:solidFill>
                <a:latin typeface="Capitals" charset="0"/>
              </a:rPr>
              <a:t>”</a:t>
            </a:r>
            <a:endParaRPr lang="en-US" sz="2400" b="1" baseline="-25000" dirty="0">
              <a:solidFill>
                <a:srgbClr val="E32434"/>
              </a:solidFill>
              <a:latin typeface="Capitals" charset="0"/>
            </a:endParaRPr>
          </a:p>
        </p:txBody>
      </p:sp>
      <p:sp>
        <p:nvSpPr>
          <p:cNvPr id="30766" name="Text Box 104"/>
          <p:cNvSpPr txBox="1">
            <a:spLocks noChangeArrowheads="1"/>
          </p:cNvSpPr>
          <p:nvPr/>
        </p:nvSpPr>
        <p:spPr bwMode="auto">
          <a:xfrm>
            <a:off x="1620838" y="3080658"/>
            <a:ext cx="1281112" cy="42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  40s </a:t>
            </a:r>
          </a:p>
        </p:txBody>
      </p:sp>
      <p:sp>
        <p:nvSpPr>
          <p:cNvPr id="30767" name="Text Box 105"/>
          <p:cNvSpPr txBox="1">
            <a:spLocks noChangeArrowheads="1"/>
          </p:cNvSpPr>
          <p:nvPr/>
        </p:nvSpPr>
        <p:spPr bwMode="auto">
          <a:xfrm>
            <a:off x="4368800" y="3074308"/>
            <a:ext cx="1365250" cy="42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64-68</a:t>
            </a:r>
          </a:p>
        </p:txBody>
      </p:sp>
      <p:sp>
        <p:nvSpPr>
          <p:cNvPr id="30768" name="Text Box 106"/>
          <p:cNvSpPr txBox="1">
            <a:spLocks noChangeArrowheads="1"/>
          </p:cNvSpPr>
          <p:nvPr/>
        </p:nvSpPr>
        <p:spPr bwMode="auto">
          <a:xfrm>
            <a:off x="1665288" y="7636783"/>
            <a:ext cx="1274762" cy="42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dirty="0">
                <a:solidFill>
                  <a:srgbClr val="E32434"/>
                </a:solidFill>
                <a:latin typeface="Capitals" charset="0"/>
              </a:rPr>
              <a:t>57-59</a:t>
            </a:r>
          </a:p>
        </p:txBody>
      </p:sp>
      <p:sp>
        <p:nvSpPr>
          <p:cNvPr id="30769" name="Text Box 107"/>
          <p:cNvSpPr txBox="1">
            <a:spLocks noChangeArrowheads="1"/>
          </p:cNvSpPr>
          <p:nvPr/>
        </p:nvSpPr>
        <p:spPr bwMode="auto">
          <a:xfrm>
            <a:off x="4467225" y="7593921"/>
            <a:ext cx="1139825"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69</a:t>
            </a:r>
          </a:p>
        </p:txBody>
      </p:sp>
      <p:sp>
        <p:nvSpPr>
          <p:cNvPr id="30770" name="Text Box 108"/>
          <p:cNvSpPr txBox="1">
            <a:spLocks noChangeArrowheads="1"/>
          </p:cNvSpPr>
          <p:nvPr/>
        </p:nvSpPr>
        <p:spPr bwMode="auto">
          <a:xfrm>
            <a:off x="1947863" y="4321175"/>
            <a:ext cx="1625600" cy="420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solidFill>
                  <a:srgbClr val="E32434"/>
                </a:solidFill>
                <a:latin typeface="Arial" panose="020B0604020202020204" pitchFamily="34" charset="0"/>
                <a:cs typeface="Arial" panose="020B0604020202020204" pitchFamily="34" charset="0"/>
              </a:rPr>
              <a:t>ملك </a:t>
            </a:r>
            <a:endParaRPr lang="en-US" sz="3200" b="1" baseline="-25000" dirty="0">
              <a:solidFill>
                <a:srgbClr val="E32434"/>
              </a:solidFill>
              <a:latin typeface="Arial" panose="020B0604020202020204" pitchFamily="34" charset="0"/>
              <a:cs typeface="Arial" panose="020B060402020202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endParaRPr lang="en-US" sz="1000">
              <a:latin typeface="Helvetica" charset="0"/>
            </a:endParaRPr>
          </a:p>
        </p:txBody>
      </p:sp>
      <p:sp>
        <p:nvSpPr>
          <p:cNvPr id="31746" name="Text Box 11"/>
          <p:cNvSpPr txBox="1">
            <a:spLocks noChangeArrowheads="1"/>
          </p:cNvSpPr>
          <p:nvPr/>
        </p:nvSpPr>
        <p:spPr bwMode="auto">
          <a:xfrm>
            <a:off x="7208838" y="50800"/>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a:latin typeface="Comic Sans MS" charset="0"/>
              </a:rPr>
              <a:t> </a:t>
            </a:r>
          </a:p>
        </p:txBody>
      </p:sp>
      <p:sp>
        <p:nvSpPr>
          <p:cNvPr id="31747" name="Text Box 14"/>
          <p:cNvSpPr txBox="1">
            <a:spLocks noChangeArrowheads="1"/>
          </p:cNvSpPr>
          <p:nvPr/>
        </p:nvSpPr>
        <p:spPr bwMode="auto">
          <a:xfrm>
            <a:off x="3236913" y="2454275"/>
            <a:ext cx="3849687"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i="1">
                <a:latin typeface="Comic Sans MS" charset="0"/>
              </a:rPr>
              <a:t>WE HAVE ONLY TO LOOK AT THE OPENING VERSES OF JOHN</a:t>
            </a:r>
            <a:r>
              <a:rPr lang="fr-FR" altLang="ja-JP" sz="2000" b="1" i="1">
                <a:latin typeface="Comic Sans MS" charset="0"/>
              </a:rPr>
              <a:t>'</a:t>
            </a:r>
            <a:r>
              <a:rPr lang="en-US" sz="2000" b="1" i="1">
                <a:latin typeface="Comic Sans MS" charset="0"/>
              </a:rPr>
              <a:t>S GOSPEL, CHAPTER ONE…</a:t>
            </a:r>
            <a:endParaRPr lang="en-US" sz="2000" b="1" i="1">
              <a:latin typeface="Wingdings 2" charset="0"/>
            </a:endParaRPr>
          </a:p>
        </p:txBody>
      </p:sp>
      <p:sp>
        <p:nvSpPr>
          <p:cNvPr id="31748" name="Text Box 25"/>
          <p:cNvSpPr txBox="1">
            <a:spLocks noChangeArrowheads="1"/>
          </p:cNvSpPr>
          <p:nvPr/>
        </p:nvSpPr>
        <p:spPr bwMode="auto">
          <a:xfrm>
            <a:off x="6586538" y="98425"/>
            <a:ext cx="7540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22</a:t>
            </a:r>
          </a:p>
        </p:txBody>
      </p:sp>
      <p:sp>
        <p:nvSpPr>
          <p:cNvPr id="31749" name="Text Box 28"/>
          <p:cNvSpPr txBox="1">
            <a:spLocks noChangeArrowheads="1"/>
          </p:cNvSpPr>
          <p:nvPr/>
        </p:nvSpPr>
        <p:spPr bwMode="auto">
          <a:xfrm>
            <a:off x="1639888" y="3006725"/>
            <a:ext cx="3119437"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200">
              <a:latin typeface="Times" charset="0"/>
            </a:endParaRPr>
          </a:p>
        </p:txBody>
      </p:sp>
      <p:sp>
        <p:nvSpPr>
          <p:cNvPr id="31755" name="AutoShape 7" descr="25%"/>
          <p:cNvSpPr>
            <a:spLocks noChangeArrowheads="1"/>
          </p:cNvSpPr>
          <p:nvPr/>
        </p:nvSpPr>
        <p:spPr bwMode="auto">
          <a:xfrm>
            <a:off x="600075" y="2201863"/>
            <a:ext cx="2478088" cy="1890713"/>
          </a:xfrm>
          <a:prstGeom prst="roundRect">
            <a:avLst>
              <a:gd name="adj" fmla="val 16667"/>
            </a:avLst>
          </a:prstGeom>
          <a:pattFill prst="pct25">
            <a:fgClr>
              <a:srgbClr val="B3B3B3"/>
            </a:fgClr>
            <a:bgClr>
              <a:schemeClr val="bg1"/>
            </a:bgClr>
          </a:pattFill>
          <a:ln w="76200">
            <a:solidFill>
              <a:schemeClr val="tx1"/>
            </a:solidFill>
            <a:round/>
            <a:headEnd/>
            <a:tailEnd/>
          </a:ln>
        </p:spPr>
        <p:txBody>
          <a:bodyPr wrap="none" anchor="ctr"/>
          <a:lstStyle/>
          <a:p>
            <a:pPr algn="ctr"/>
            <a:endParaRPr lang="en-US" sz="600">
              <a:latin typeface="Engravers MT" charset="0"/>
            </a:endParaRPr>
          </a:p>
        </p:txBody>
      </p:sp>
      <p:sp>
        <p:nvSpPr>
          <p:cNvPr id="31751" name="Text Box 35"/>
          <p:cNvSpPr txBox="1">
            <a:spLocks noChangeArrowheads="1"/>
          </p:cNvSpPr>
          <p:nvPr/>
        </p:nvSpPr>
        <p:spPr bwMode="auto">
          <a:xfrm>
            <a:off x="0" y="736600"/>
            <a:ext cx="75438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3200" b="1" i="1" dirty="0">
                <a:latin typeface="Comic Sans MS" charset="0"/>
              </a:rPr>
              <a:t>إنجيل يوحنا</a:t>
            </a:r>
            <a:br>
              <a:rPr lang="en-US" sz="2400" b="1" i="1" dirty="0">
                <a:latin typeface="Comic Sans MS" charset="0"/>
              </a:rPr>
            </a:br>
            <a:r>
              <a:rPr lang="en-US" sz="2400" b="1" i="1" dirty="0">
                <a:latin typeface="Comic Sans MS" charset="0"/>
              </a:rPr>
              <a:t>WHAT SETS IT APART FROM THE SYNOPTICS?</a:t>
            </a:r>
          </a:p>
        </p:txBody>
      </p:sp>
      <p:sp>
        <p:nvSpPr>
          <p:cNvPr id="31752" name="Text Box 36"/>
          <p:cNvSpPr txBox="1">
            <a:spLocks noChangeArrowheads="1"/>
          </p:cNvSpPr>
          <p:nvPr/>
        </p:nvSpPr>
        <p:spPr bwMode="auto">
          <a:xfrm>
            <a:off x="600075" y="4905773"/>
            <a:ext cx="6891337" cy="3862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ts val="1250"/>
              </a:spcBef>
              <a:buClr>
                <a:srgbClr val="618FFD"/>
              </a:buClr>
            </a:pPr>
            <a:r>
              <a:rPr lang="ar-JO" sz="1800" b="1" dirty="0">
                <a:latin typeface="Arial" panose="020B0604020202020204" pitchFamily="34" charset="0"/>
                <a:cs typeface="Arial" panose="020B0604020202020204" pitchFamily="34" charset="0"/>
              </a:rPr>
              <a:t>الآية 1:</a:t>
            </a:r>
            <a:br>
              <a:rPr lang="en-GB" sz="1800" b="1" dirty="0">
                <a:latin typeface="Comic Sans MS" charset="0"/>
              </a:rPr>
            </a:br>
            <a:r>
              <a:rPr lang="ar-JO" sz="1800" b="1" dirty="0">
                <a:latin typeface="Arial" panose="020B0604020202020204" pitchFamily="34" charset="0"/>
                <a:cs typeface="Arial" panose="020B0604020202020204" pitchFamily="34" charset="0"/>
              </a:rPr>
              <a:t>الوجود المسبق</a:t>
            </a:r>
            <a:endParaRPr lang="en-GB" sz="1800" b="1" dirty="0">
              <a:latin typeface="Arial" panose="020B0604020202020204" pitchFamily="34" charset="0"/>
              <a:cs typeface="Arial" panose="020B0604020202020204" pitchFamily="34" charset="0"/>
            </a:endParaRPr>
          </a:p>
          <a:p>
            <a:pPr algn="ctr">
              <a:spcBef>
                <a:spcPts val="1250"/>
              </a:spcBef>
              <a:buClr>
                <a:srgbClr val="FFFF00"/>
              </a:buClr>
            </a:pPr>
            <a:r>
              <a:rPr lang="ar-JO" sz="1800" b="1" dirty="0">
                <a:latin typeface="Arial" panose="020B0604020202020204" pitchFamily="34" charset="0"/>
                <a:cs typeface="Arial" panose="020B0604020202020204" pitchFamily="34" charset="0"/>
              </a:rPr>
              <a:t>شخص متميز</a:t>
            </a:r>
            <a:endParaRPr lang="en-GB" sz="1800" b="1" dirty="0">
              <a:latin typeface="Arial" panose="020B0604020202020204" pitchFamily="34" charset="0"/>
              <a:cs typeface="Arial" panose="020B0604020202020204" pitchFamily="34" charset="0"/>
            </a:endParaRPr>
          </a:p>
          <a:p>
            <a:pPr algn="ctr">
              <a:spcBef>
                <a:spcPts val="1250"/>
              </a:spcBef>
              <a:buClr>
                <a:srgbClr val="FFFF00"/>
              </a:buClr>
            </a:pPr>
            <a:r>
              <a:rPr lang="ar-JO" sz="1800" b="1" dirty="0">
                <a:latin typeface="Arial" panose="020B0604020202020204" pitchFamily="34" charset="0"/>
                <a:cs typeface="Arial" panose="020B0604020202020204" pitchFamily="34" charset="0"/>
              </a:rPr>
              <a:t>كان هو الله</a:t>
            </a:r>
            <a:endParaRPr lang="en-US" sz="1800" b="1" dirty="0">
              <a:latin typeface="Arial" panose="020B0604020202020204" pitchFamily="34" charset="0"/>
              <a:cs typeface="Arial" panose="020B0604020202020204" pitchFamily="34" charset="0"/>
            </a:endParaRPr>
          </a:p>
          <a:p>
            <a:pPr algn="ctr">
              <a:spcBef>
                <a:spcPts val="1250"/>
              </a:spcBef>
              <a:buClr>
                <a:srgbClr val="FFFF00"/>
              </a:buClr>
            </a:pPr>
            <a:r>
              <a:rPr lang="ar-JO" sz="1800" b="1" dirty="0">
                <a:latin typeface="Arial" panose="020B0604020202020204" pitchFamily="34" charset="0"/>
                <a:cs typeface="Arial" panose="020B0604020202020204" pitchFamily="34" charset="0"/>
              </a:rPr>
              <a:t>الآية 2:</a:t>
            </a:r>
            <a:br>
              <a:rPr lang="en-GB" sz="1800" b="1" dirty="0">
                <a:latin typeface="Comic Sans MS" charset="0"/>
              </a:rPr>
            </a:br>
            <a:r>
              <a:rPr lang="ar-JO" sz="1800" b="1" dirty="0">
                <a:latin typeface="Arial" panose="020B0604020202020204" pitchFamily="34" charset="0"/>
                <a:cs typeface="Arial" panose="020B0604020202020204" pitchFamily="34" charset="0"/>
              </a:rPr>
              <a:t>كان موجودًا منذ الأزل</a:t>
            </a:r>
            <a:endParaRPr lang="en-GB" sz="1800" b="1" dirty="0">
              <a:latin typeface="Arial" panose="020B0604020202020204" pitchFamily="34" charset="0"/>
              <a:cs typeface="Arial" panose="020B0604020202020204" pitchFamily="34" charset="0"/>
            </a:endParaRPr>
          </a:p>
          <a:p>
            <a:pPr algn="ctr">
              <a:spcBef>
                <a:spcPts val="1250"/>
              </a:spcBef>
              <a:buClr>
                <a:srgbClr val="FFFF00"/>
              </a:buClr>
            </a:pPr>
            <a:r>
              <a:rPr lang="ar-JO" sz="1800" b="1" dirty="0">
                <a:latin typeface="Arial" panose="020B0604020202020204" pitchFamily="34" charset="0"/>
                <a:cs typeface="Arial" panose="020B0604020202020204" pitchFamily="34" charset="0"/>
              </a:rPr>
              <a:t>الآية 3:</a:t>
            </a:r>
            <a:r>
              <a:rPr lang="en-GB" sz="1800" b="1" dirty="0">
                <a:latin typeface="Comic Sans MS" charset="0"/>
              </a:rPr>
              <a:t> </a:t>
            </a:r>
            <a:br>
              <a:rPr lang="en-GB" sz="1800" b="1" dirty="0">
                <a:latin typeface="Comic Sans MS" charset="0"/>
              </a:rPr>
            </a:br>
            <a:r>
              <a:rPr lang="ar-JO" sz="1800" b="1" dirty="0">
                <a:latin typeface="Arial" panose="020B0604020202020204" pitchFamily="34" charset="0"/>
                <a:cs typeface="Arial" panose="020B0604020202020204" pitchFamily="34" charset="0"/>
              </a:rPr>
              <a:t>خالق الكون</a:t>
            </a:r>
            <a:endParaRPr lang="en-GB" sz="1800" b="1" dirty="0">
              <a:latin typeface="Arial" panose="020B0604020202020204" pitchFamily="34" charset="0"/>
              <a:cs typeface="Arial" panose="020B0604020202020204" pitchFamily="34" charset="0"/>
            </a:endParaRPr>
          </a:p>
          <a:p>
            <a:pPr algn="ctr">
              <a:spcBef>
                <a:spcPts val="1250"/>
              </a:spcBef>
              <a:buClr>
                <a:srgbClr val="618FFD"/>
              </a:buClr>
            </a:pPr>
            <a:r>
              <a:rPr lang="ar-JO" sz="1800" b="1" dirty="0">
                <a:latin typeface="Arial" panose="020B0604020202020204" pitchFamily="34" charset="0"/>
                <a:cs typeface="Arial" panose="020B0604020202020204" pitchFamily="34" charset="0"/>
              </a:rPr>
              <a:t>الآيات 4، 5، 9:</a:t>
            </a:r>
          </a:p>
          <a:p>
            <a:pPr algn="ctr">
              <a:spcBef>
                <a:spcPts val="1250"/>
              </a:spcBef>
              <a:buClr>
                <a:srgbClr val="618FFD"/>
              </a:buClr>
            </a:pPr>
            <a:r>
              <a:rPr lang="ar-JO" sz="1800" b="1" dirty="0">
                <a:latin typeface="Arial" panose="020B0604020202020204" pitchFamily="34" charset="0"/>
                <a:cs typeface="Arial" panose="020B0604020202020204" pitchFamily="34" charset="0"/>
              </a:rPr>
              <a:t>مصدر كل نور وحياة</a:t>
            </a:r>
            <a:endParaRPr lang="en-GB" sz="1800" b="1"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3E7E0C6-399A-2126-154E-71EEC59E0C0C}"/>
              </a:ext>
            </a:extLst>
          </p:cNvPr>
          <p:cNvGrpSpPr/>
          <p:nvPr/>
        </p:nvGrpSpPr>
        <p:grpSpPr>
          <a:xfrm>
            <a:off x="683419" y="2144712"/>
            <a:ext cx="2398712" cy="1887538"/>
            <a:chOff x="3957638" y="5826125"/>
            <a:chExt cx="2398712" cy="1887538"/>
          </a:xfrm>
        </p:grpSpPr>
        <p:sp>
          <p:nvSpPr>
            <p:cNvPr id="20" name="Rectangle 51">
              <a:extLst>
                <a:ext uri="{FF2B5EF4-FFF2-40B4-BE49-F238E27FC236}">
                  <a16:creationId xmlns:a16="http://schemas.microsoft.com/office/drawing/2014/main" id="{4ABD59BD-7A2E-29DE-7990-694BEB3B988D}"/>
                </a:ext>
              </a:extLst>
            </p:cNvPr>
            <p:cNvSpPr>
              <a:spLocks noChangeArrowheads="1"/>
            </p:cNvSpPr>
            <p:nvPr/>
          </p:nvSpPr>
          <p:spPr bwMode="auto">
            <a:xfrm>
              <a:off x="3957638" y="5826125"/>
              <a:ext cx="33972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4000" b="1" dirty="0">
                  <a:latin typeface="Helvetica" charset="0"/>
                </a:rPr>
                <a:t>4</a:t>
              </a:r>
            </a:p>
          </p:txBody>
        </p:sp>
        <p:sp>
          <p:nvSpPr>
            <p:cNvPr id="21" name="Text Box 57">
              <a:extLst>
                <a:ext uri="{FF2B5EF4-FFF2-40B4-BE49-F238E27FC236}">
                  <a16:creationId xmlns:a16="http://schemas.microsoft.com/office/drawing/2014/main" id="{5273859E-2E84-B064-9C96-2FC708669D6A}"/>
                </a:ext>
              </a:extLst>
            </p:cNvPr>
            <p:cNvSpPr txBox="1">
              <a:spLocks noChangeArrowheads="1"/>
            </p:cNvSpPr>
            <p:nvPr/>
          </p:nvSpPr>
          <p:spPr bwMode="auto">
            <a:xfrm>
              <a:off x="4083050" y="6402388"/>
              <a:ext cx="227330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dirty="0">
                  <a:latin typeface="Arial" panose="020B0604020202020204" pitchFamily="34" charset="0"/>
                  <a:cs typeface="Arial" panose="020B0604020202020204" pitchFamily="34" charset="0"/>
                </a:rPr>
                <a:t>ل</a:t>
              </a:r>
              <a:r>
                <a:rPr lang="en-US" sz="2000" b="1" dirty="0">
                  <a:latin typeface="Helvetica" charset="0"/>
                </a:rPr>
                <a:t>:__________         </a:t>
              </a:r>
              <a:r>
                <a:rPr lang="ar-JO" sz="2000" b="1" dirty="0">
                  <a:latin typeface="Arial" panose="020B0604020202020204" pitchFamily="34" charset="0"/>
                  <a:cs typeface="Arial" panose="020B0604020202020204" pitchFamily="34" charset="0"/>
                </a:rPr>
                <a:t>مثل</a:t>
              </a:r>
              <a:r>
                <a:rPr lang="en-US" sz="2000" b="1" dirty="0">
                  <a:latin typeface="Helvetica" charset="0"/>
                </a:rPr>
                <a:t>:__________      </a:t>
              </a:r>
              <a:r>
                <a:rPr lang="ar-JO" sz="2000" b="1" dirty="0">
                  <a:latin typeface="Arial" panose="020B0604020202020204" pitchFamily="34" charset="0"/>
                  <a:cs typeface="Arial" panose="020B0604020202020204" pitchFamily="34" charset="0"/>
                </a:rPr>
                <a:t>ماذا</a:t>
              </a:r>
              <a:r>
                <a:rPr lang="en-US" sz="2000" b="1" dirty="0">
                  <a:latin typeface="Helvetica" charset="0"/>
                </a:rPr>
                <a:t>             </a:t>
              </a:r>
              <a:r>
                <a:rPr lang="ar-JO" sz="2000" b="1" dirty="0">
                  <a:latin typeface="Arial" panose="020B0604020202020204" pitchFamily="34" charset="0"/>
                  <a:cs typeface="Arial" panose="020B0604020202020204" pitchFamily="34" charset="0"/>
                </a:rPr>
                <a:t>قد</a:t>
              </a:r>
              <a:r>
                <a:rPr lang="en-US" sz="2000" b="1" dirty="0">
                  <a:latin typeface="Helvetica" charset="0"/>
                </a:rPr>
                <a:t>:_________</a:t>
              </a:r>
            </a:p>
          </p:txBody>
        </p:sp>
        <p:sp>
          <p:nvSpPr>
            <p:cNvPr id="22" name="Line 58">
              <a:extLst>
                <a:ext uri="{FF2B5EF4-FFF2-40B4-BE49-F238E27FC236}">
                  <a16:creationId xmlns:a16="http://schemas.microsoft.com/office/drawing/2014/main" id="{92856467-66BB-483C-57FC-B76AF6738A22}"/>
                </a:ext>
              </a:extLst>
            </p:cNvPr>
            <p:cNvSpPr>
              <a:spLocks noChangeShapeType="1"/>
            </p:cNvSpPr>
            <p:nvPr/>
          </p:nvSpPr>
          <p:spPr bwMode="auto">
            <a:xfrm>
              <a:off x="4437063" y="6276975"/>
              <a:ext cx="17319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 name="Text Box 89">
              <a:extLst>
                <a:ext uri="{FF2B5EF4-FFF2-40B4-BE49-F238E27FC236}">
                  <a16:creationId xmlns:a16="http://schemas.microsoft.com/office/drawing/2014/main" id="{CA61C46E-CFAF-3954-C94A-F2E537665382}"/>
                </a:ext>
              </a:extLst>
            </p:cNvPr>
            <p:cNvSpPr txBox="1">
              <a:spLocks noChangeArrowheads="1"/>
            </p:cNvSpPr>
            <p:nvPr/>
          </p:nvSpPr>
          <p:spPr bwMode="auto">
            <a:xfrm>
              <a:off x="4425950" y="5837238"/>
              <a:ext cx="1920875"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latin typeface="Arial" panose="020B0604020202020204" pitchFamily="34" charset="0"/>
                  <a:cs typeface="Arial" panose="020B0604020202020204" pitchFamily="34" charset="0"/>
                </a:rPr>
                <a:t>يوحنا</a:t>
              </a:r>
              <a:endParaRPr lang="en-US" sz="3200" b="1" baseline="-25000" dirty="0">
                <a:latin typeface="Arial" panose="020B0604020202020204" pitchFamily="34" charset="0"/>
                <a:cs typeface="Arial" panose="020B0604020202020204" pitchFamily="34" charset="0"/>
              </a:endParaRPr>
            </a:p>
          </p:txBody>
        </p:sp>
        <p:sp>
          <p:nvSpPr>
            <p:cNvPr id="24" name="Text Box 99">
              <a:extLst>
                <a:ext uri="{FF2B5EF4-FFF2-40B4-BE49-F238E27FC236}">
                  <a16:creationId xmlns:a16="http://schemas.microsoft.com/office/drawing/2014/main" id="{DA782D48-1610-BCD3-9F38-47257AD3D754}"/>
                </a:ext>
              </a:extLst>
            </p:cNvPr>
            <p:cNvSpPr txBox="1">
              <a:spLocks noChangeArrowheads="1"/>
            </p:cNvSpPr>
            <p:nvPr/>
          </p:nvSpPr>
          <p:spPr bwMode="auto">
            <a:xfrm>
              <a:off x="4572000" y="6257925"/>
              <a:ext cx="1752600" cy="420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latin typeface="Arial" panose="020B0604020202020204" pitchFamily="34" charset="0"/>
                  <a:cs typeface="Arial" panose="020B0604020202020204" pitchFamily="34" charset="0"/>
                </a:rPr>
                <a:t>الكنيسة</a:t>
              </a:r>
              <a:endParaRPr lang="en-US" sz="3200" b="1" baseline="-25000" dirty="0">
                <a:latin typeface="Arial" panose="020B0604020202020204" pitchFamily="34" charset="0"/>
                <a:cs typeface="Arial" panose="020B0604020202020204" pitchFamily="34" charset="0"/>
              </a:endParaRPr>
            </a:p>
          </p:txBody>
        </p:sp>
        <p:sp>
          <p:nvSpPr>
            <p:cNvPr id="25" name="Text Box 100">
              <a:extLst>
                <a:ext uri="{FF2B5EF4-FFF2-40B4-BE49-F238E27FC236}">
                  <a16:creationId xmlns:a16="http://schemas.microsoft.com/office/drawing/2014/main" id="{95A9C2B0-2F12-F77F-C799-F7EDF23937D4}"/>
                </a:ext>
              </a:extLst>
            </p:cNvPr>
            <p:cNvSpPr txBox="1">
              <a:spLocks noChangeArrowheads="1"/>
            </p:cNvSpPr>
            <p:nvPr/>
          </p:nvSpPr>
          <p:spPr bwMode="auto">
            <a:xfrm>
              <a:off x="4578350" y="6573838"/>
              <a:ext cx="1663187"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baseline="-25000" dirty="0">
                  <a:latin typeface="Arial" panose="020B0604020202020204" pitchFamily="34" charset="0"/>
                  <a:cs typeface="Arial" panose="020B0604020202020204" pitchFamily="34" charset="0"/>
                </a:rPr>
                <a:t>الله</a:t>
              </a:r>
              <a:endParaRPr lang="en-US" sz="3200" b="1" baseline="-25000" dirty="0">
                <a:latin typeface="Arial" panose="020B0604020202020204" pitchFamily="34" charset="0"/>
                <a:cs typeface="Arial" panose="020B0604020202020204" pitchFamily="34" charset="0"/>
              </a:endParaRPr>
            </a:p>
          </p:txBody>
        </p:sp>
        <p:sp>
          <p:nvSpPr>
            <p:cNvPr id="26" name="Text Box 101">
              <a:extLst>
                <a:ext uri="{FF2B5EF4-FFF2-40B4-BE49-F238E27FC236}">
                  <a16:creationId xmlns:a16="http://schemas.microsoft.com/office/drawing/2014/main" id="{A7150DDE-4DDA-88F9-5BA9-EDFCC671CCD6}"/>
                </a:ext>
              </a:extLst>
            </p:cNvPr>
            <p:cNvSpPr txBox="1">
              <a:spLocks noChangeArrowheads="1"/>
            </p:cNvSpPr>
            <p:nvPr/>
          </p:nvSpPr>
          <p:spPr bwMode="auto">
            <a:xfrm>
              <a:off x="4941002" y="7183438"/>
              <a:ext cx="1040559"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200" b="1" baseline="-25000" dirty="0">
                  <a:latin typeface="Arial" panose="020B0604020202020204" pitchFamily="34" charset="0"/>
                  <a:cs typeface="Arial" panose="020B0604020202020204" pitchFamily="34" charset="0"/>
                </a:rPr>
                <a:t>عنى  </a:t>
              </a:r>
              <a:endParaRPr lang="en-US" sz="3200" b="1" baseline="-25000" dirty="0">
                <a:latin typeface="Arial" panose="020B0604020202020204" pitchFamily="34" charset="0"/>
                <a:cs typeface="Arial" panose="020B0604020202020204" pitchFamily="34" charset="0"/>
              </a:endParaRPr>
            </a:p>
          </p:txBody>
        </p:sp>
      </p:grpSp>
      <p:sp>
        <p:nvSpPr>
          <p:cNvPr id="35" name="Text Box 6">
            <a:extLst>
              <a:ext uri="{FF2B5EF4-FFF2-40B4-BE49-F238E27FC236}">
                <a16:creationId xmlns:a16="http://schemas.microsoft.com/office/drawing/2014/main" id="{1431E8B9-F959-B53D-65EC-F5E739A88B48}"/>
              </a:ext>
            </a:extLst>
          </p:cNvPr>
          <p:cNvSpPr txBox="1">
            <a:spLocks noChangeArrowheads="1"/>
          </p:cNvSpPr>
          <p:nvPr/>
        </p:nvSpPr>
        <p:spPr bwMode="auto">
          <a:xfrm>
            <a:off x="-1" y="4286845"/>
            <a:ext cx="7208839" cy="586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9806" tIns="46694" rIns="89806" bIns="46694">
            <a:spAutoFit/>
          </a:bodyPr>
          <a:lstStyle>
            <a:lvl1pPr>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2pPr>
            <a:lvl3pPr marL="11430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3pPr>
            <a:lvl4pPr marL="16002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4pPr>
            <a:lvl5pPr marL="2057400" indent="-22860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09638" algn="l"/>
                <a:tab pos="1824038" algn="l"/>
                <a:tab pos="2740025" algn="l"/>
                <a:tab pos="3654425" algn="l"/>
                <a:tab pos="4568825" algn="l"/>
                <a:tab pos="5483225" algn="l"/>
                <a:tab pos="6396038" algn="l"/>
                <a:tab pos="7310438" algn="l"/>
                <a:tab pos="8224838" algn="l"/>
                <a:tab pos="9139238" algn="l"/>
                <a:tab pos="10053638" algn="l"/>
              </a:tabLst>
              <a:defRPr sz="2500">
                <a:solidFill>
                  <a:schemeClr val="bg1"/>
                </a:solidFill>
                <a:latin typeface="Times New Roman" charset="0"/>
                <a:ea typeface="ＭＳ Ｐゴシック" charset="0"/>
              </a:defRPr>
            </a:lvl9pPr>
          </a:lstStyle>
          <a:p>
            <a:pPr algn="ctr">
              <a:spcBef>
                <a:spcPts val="2000"/>
              </a:spcBef>
              <a:buClr>
                <a:srgbClr val="FFFF00"/>
              </a:buClr>
            </a:pPr>
            <a:r>
              <a:rPr lang="ar-JO" sz="3200" b="1" i="1" dirty="0">
                <a:solidFill>
                  <a:schemeClr val="tx1"/>
                </a:solidFill>
                <a:latin typeface="Arial" panose="020B0604020202020204" pitchFamily="34" charset="0"/>
                <a:cs typeface="Arial" panose="020B0604020202020204" pitchFamily="34" charset="0"/>
              </a:rPr>
              <a:t>الاصحاح الأول</a:t>
            </a:r>
            <a:r>
              <a:rPr lang="ar-JO" sz="3200" b="1" i="1" dirty="0">
                <a:solidFill>
                  <a:srgbClr val="FF0000"/>
                </a:solidFill>
                <a:latin typeface="Arial" panose="020B0604020202020204" pitchFamily="34" charset="0"/>
                <a:cs typeface="Arial" panose="020B0604020202020204" pitchFamily="34" charset="0"/>
              </a:rPr>
              <a:t> </a:t>
            </a:r>
            <a:r>
              <a:rPr lang="ar-JO" sz="3200" b="1" i="1" u="sng" dirty="0">
                <a:solidFill>
                  <a:srgbClr val="FF0000"/>
                </a:solidFill>
                <a:latin typeface="Arial" panose="020B0604020202020204" pitchFamily="34" charset="0"/>
                <a:cs typeface="Arial" panose="020B0604020202020204" pitchFamily="34" charset="0"/>
              </a:rPr>
              <a:t>6 حقائق عظيمة</a:t>
            </a:r>
            <a:r>
              <a:rPr lang="ar-JO" sz="3200" b="1" dirty="0">
                <a:solidFill>
                  <a:schemeClr val="tx1"/>
                </a:solidFill>
                <a:latin typeface="Arial" panose="020B0604020202020204" pitchFamily="34" charset="0"/>
                <a:cs typeface="Arial" panose="020B0604020202020204" pitchFamily="34" charset="0"/>
              </a:rPr>
              <a:t> عن</a:t>
            </a:r>
            <a:endParaRPr lang="en-GB" sz="3200" b="1" i="1" dirty="0">
              <a:solidFill>
                <a:schemeClr val="tx1"/>
              </a:solidFill>
              <a:latin typeface="Comic Sans MS" charset="0"/>
            </a:endParaRPr>
          </a:p>
        </p:txBody>
      </p:sp>
      <p:sp>
        <p:nvSpPr>
          <p:cNvPr id="37" name="TextBox 36">
            <a:extLst>
              <a:ext uri="{FF2B5EF4-FFF2-40B4-BE49-F238E27FC236}">
                <a16:creationId xmlns:a16="http://schemas.microsoft.com/office/drawing/2014/main" id="{6607C97E-0B89-5D4E-4097-7C0C9E8C9C5A}"/>
              </a:ext>
            </a:extLst>
          </p:cNvPr>
          <p:cNvSpPr txBox="1"/>
          <p:nvPr/>
        </p:nvSpPr>
        <p:spPr>
          <a:xfrm>
            <a:off x="228600" y="5343024"/>
            <a:ext cx="2666206" cy="1377365"/>
          </a:xfrm>
          <a:prstGeom prst="rect">
            <a:avLst/>
          </a:prstGeom>
          <a:noFill/>
        </p:spPr>
        <p:txBody>
          <a:bodyPr wrap="square">
            <a:spAutoFit/>
          </a:bodyPr>
          <a:lstStyle/>
          <a:p>
            <a:pPr algn="ctr">
              <a:lnSpc>
                <a:spcPct val="20000"/>
              </a:lnSpc>
              <a:spcBef>
                <a:spcPct val="50000"/>
              </a:spcBef>
              <a:defRPr/>
            </a:pPr>
            <a:r>
              <a:rPr lang="ar-SA" sz="4800" dirty="0">
                <a:latin typeface="Arial" panose="020B0604020202020204" pitchFamily="34" charset="0"/>
                <a:ea typeface="+mn-ea"/>
                <a:cs typeface="Arial" panose="020B0604020202020204" pitchFamily="34" charset="0"/>
              </a:rPr>
              <a:t>يسوع</a:t>
            </a:r>
          </a:p>
          <a:p>
            <a:pPr algn="ctr">
              <a:lnSpc>
                <a:spcPct val="20000"/>
              </a:lnSpc>
              <a:spcBef>
                <a:spcPct val="50000"/>
              </a:spcBef>
              <a:defRPr/>
            </a:pPr>
            <a:r>
              <a:rPr lang="ar-SA" sz="4800" dirty="0">
                <a:latin typeface="Arial" panose="020B0604020202020204" pitchFamily="34" charset="0"/>
                <a:ea typeface="+mn-ea"/>
                <a:cs typeface="Arial" panose="020B0604020202020204" pitchFamily="34" charset="0"/>
              </a:rPr>
              <a:t>السيد </a:t>
            </a:r>
            <a:endParaRPr lang="en-US" sz="4800" dirty="0">
              <a:latin typeface="Arial" panose="020B0604020202020204" pitchFamily="34" charset="0"/>
              <a:ea typeface="+mn-ea"/>
              <a:cs typeface="Arial" panose="020B0604020202020204" pitchFamily="34" charset="0"/>
            </a:endParaRPr>
          </a:p>
          <a:p>
            <a:pPr algn="ctr">
              <a:lnSpc>
                <a:spcPct val="20000"/>
              </a:lnSpc>
              <a:spcBef>
                <a:spcPct val="50000"/>
              </a:spcBef>
              <a:defRPr/>
            </a:pPr>
            <a:r>
              <a:rPr lang="ar-SA" sz="4800" dirty="0">
                <a:latin typeface="Arial" panose="020B0604020202020204" pitchFamily="34" charset="0"/>
                <a:ea typeface="+mn-ea"/>
                <a:cs typeface="Arial" panose="020B0604020202020204" pitchFamily="34" charset="0"/>
              </a:rPr>
              <a:t>المسيح</a:t>
            </a:r>
            <a:endParaRPr lang="en-US" sz="4800" dirty="0">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9"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endParaRPr lang="en-US" sz="1000">
              <a:latin typeface="Helvetica" charset="0"/>
            </a:endParaRPr>
          </a:p>
        </p:txBody>
      </p:sp>
      <p:sp>
        <p:nvSpPr>
          <p:cNvPr id="32770" name="Text Box 11"/>
          <p:cNvSpPr txBox="1">
            <a:spLocks noChangeArrowheads="1"/>
          </p:cNvSpPr>
          <p:nvPr/>
        </p:nvSpPr>
        <p:spPr bwMode="auto">
          <a:xfrm>
            <a:off x="7208838" y="26988"/>
            <a:ext cx="260350"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a:latin typeface="Comic Sans MS" charset="0"/>
              </a:rPr>
              <a:t> </a:t>
            </a:r>
          </a:p>
        </p:txBody>
      </p:sp>
      <p:sp>
        <p:nvSpPr>
          <p:cNvPr id="89102" name="Text Box 14"/>
          <p:cNvSpPr txBox="1">
            <a:spLocks noChangeArrowheads="1"/>
          </p:cNvSpPr>
          <p:nvPr/>
        </p:nvSpPr>
        <p:spPr bwMode="auto">
          <a:xfrm>
            <a:off x="365125" y="1021540"/>
            <a:ext cx="6823075" cy="461665"/>
          </a:xfrm>
          <a:prstGeom prst="rect">
            <a:avLst/>
          </a:prstGeom>
          <a:noFill/>
          <a:ln w="12700">
            <a:noFill/>
            <a:miter lim="800000"/>
            <a:headEnd/>
            <a:tailEnd/>
          </a:ln>
          <a:effectLst>
            <a:outerShdw blurRad="63500" dist="46662" dir="3284183" algn="ctr" rotWithShape="0">
              <a:srgbClr val="B3B3B3">
                <a:alpha val="74998"/>
              </a:srgb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rtl="1">
              <a:spcBef>
                <a:spcPct val="50000"/>
              </a:spcBef>
              <a:defRPr/>
            </a:pPr>
            <a:r>
              <a:rPr lang="en-US" sz="2400" b="1" i="1" dirty="0">
                <a:latin typeface="Comic Sans MS" charset="0"/>
              </a:rPr>
              <a:t>AN AGELESS DRAMA IN 3 EPISODES: </a:t>
            </a:r>
            <a:endParaRPr lang="ar-SA" sz="2400" b="1" i="1" dirty="0">
              <a:latin typeface="Comic Sans MS" charset="0"/>
            </a:endParaRPr>
          </a:p>
        </p:txBody>
      </p:sp>
      <p:sp>
        <p:nvSpPr>
          <p:cNvPr id="32772" name="Text Box 25"/>
          <p:cNvSpPr txBox="1">
            <a:spLocks noChangeArrowheads="1"/>
          </p:cNvSpPr>
          <p:nvPr/>
        </p:nvSpPr>
        <p:spPr bwMode="auto">
          <a:xfrm>
            <a:off x="6586538" y="98425"/>
            <a:ext cx="754062"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23</a:t>
            </a:r>
          </a:p>
        </p:txBody>
      </p:sp>
      <p:sp>
        <p:nvSpPr>
          <p:cNvPr id="32776" name="Text Box 47"/>
          <p:cNvSpPr txBox="1">
            <a:spLocks noChangeArrowheads="1"/>
          </p:cNvSpPr>
          <p:nvPr/>
        </p:nvSpPr>
        <p:spPr bwMode="auto">
          <a:xfrm>
            <a:off x="2120900" y="5030413"/>
            <a:ext cx="3090863" cy="3462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marL="457200" indent="-457200">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ar-SA" sz="1000" b="1" dirty="0">
                <a:latin typeface="Helvetica" charset="0"/>
              </a:rPr>
              <a:t>الرحلة التبشيرية الأولى</a:t>
            </a:r>
          </a:p>
          <a:p>
            <a:pPr>
              <a:lnSpc>
                <a:spcPct val="90000"/>
              </a:lnSpc>
              <a:spcBef>
                <a:spcPct val="50000"/>
              </a:spcBef>
            </a:pPr>
            <a:r>
              <a:rPr lang="ar-SA" sz="1000" b="1" dirty="0">
                <a:latin typeface="Helvetica" charset="0"/>
              </a:rPr>
              <a:t>	"</a:t>
            </a:r>
          </a:p>
          <a:p>
            <a:pPr>
              <a:lnSpc>
                <a:spcPct val="90000"/>
              </a:lnSpc>
              <a:spcBef>
                <a:spcPct val="50000"/>
              </a:spcBef>
            </a:pPr>
            <a:r>
              <a:rPr lang="ar-SA" sz="1000" b="1" dirty="0">
                <a:latin typeface="Helvetica" charset="0"/>
              </a:rPr>
              <a:t>مجمع أورشليم</a:t>
            </a:r>
          </a:p>
          <a:p>
            <a:pPr>
              <a:lnSpc>
                <a:spcPct val="90000"/>
              </a:lnSpc>
              <a:spcBef>
                <a:spcPct val="50000"/>
              </a:spcBef>
            </a:pPr>
            <a:r>
              <a:rPr lang="ar-SA" sz="1000" b="1" dirty="0">
                <a:latin typeface="Helvetica" charset="0"/>
              </a:rPr>
              <a:t>الرحلة التبشيرية الثانية</a:t>
            </a:r>
          </a:p>
          <a:p>
            <a:pPr>
              <a:lnSpc>
                <a:spcPct val="90000"/>
              </a:lnSpc>
              <a:spcBef>
                <a:spcPct val="50000"/>
              </a:spcBef>
            </a:pPr>
            <a:r>
              <a:rPr lang="ar-SA" sz="1000" b="1" dirty="0">
                <a:latin typeface="Helvetica" charset="0"/>
              </a:rPr>
              <a:t>	"</a:t>
            </a:r>
          </a:p>
          <a:p>
            <a:pPr>
              <a:lnSpc>
                <a:spcPct val="90000"/>
              </a:lnSpc>
              <a:spcBef>
                <a:spcPct val="50000"/>
              </a:spcBef>
            </a:pPr>
            <a:r>
              <a:rPr lang="ar-SA" sz="1000" b="1" dirty="0">
                <a:latin typeface="Helvetica" charset="0"/>
              </a:rPr>
              <a:t>	"</a:t>
            </a:r>
          </a:p>
          <a:p>
            <a:pPr>
              <a:lnSpc>
                <a:spcPct val="90000"/>
              </a:lnSpc>
              <a:spcBef>
                <a:spcPct val="50000"/>
              </a:spcBef>
            </a:pPr>
            <a:r>
              <a:rPr lang="ar-SA" sz="1000" b="1" dirty="0">
                <a:latin typeface="Helvetica" charset="0"/>
              </a:rPr>
              <a:t>الرحلة التبشيرية الثالثة</a:t>
            </a:r>
          </a:p>
          <a:p>
            <a:pPr>
              <a:lnSpc>
                <a:spcPct val="90000"/>
              </a:lnSpc>
              <a:spcBef>
                <a:spcPct val="50000"/>
              </a:spcBef>
            </a:pPr>
            <a:r>
              <a:rPr lang="ar-SA" sz="1000" b="1" dirty="0">
                <a:latin typeface="Helvetica" charset="0"/>
              </a:rPr>
              <a:t>	"</a:t>
            </a:r>
          </a:p>
          <a:p>
            <a:pPr>
              <a:lnSpc>
                <a:spcPct val="90000"/>
              </a:lnSpc>
              <a:spcBef>
                <a:spcPct val="50000"/>
              </a:spcBef>
            </a:pPr>
            <a:r>
              <a:rPr lang="ar-SA" sz="1000" b="1" dirty="0">
                <a:latin typeface="Helvetica" charset="0"/>
              </a:rPr>
              <a:t>بولس: في أورشليم</a:t>
            </a:r>
          </a:p>
          <a:p>
            <a:pPr>
              <a:lnSpc>
                <a:spcPct val="90000"/>
              </a:lnSpc>
              <a:spcBef>
                <a:spcPct val="50000"/>
              </a:spcBef>
            </a:pPr>
            <a:r>
              <a:rPr lang="ar-SA" sz="1000" b="1" dirty="0">
                <a:latin typeface="Helvetica" charset="0"/>
              </a:rPr>
              <a:t>بولس: دفاع أمام الجموع</a:t>
            </a:r>
          </a:p>
          <a:p>
            <a:pPr>
              <a:lnSpc>
                <a:spcPct val="90000"/>
              </a:lnSpc>
              <a:spcBef>
                <a:spcPct val="50000"/>
              </a:spcBef>
            </a:pPr>
            <a:r>
              <a:rPr lang="ar-SA" sz="1000" b="1" dirty="0">
                <a:latin typeface="Helvetica" charset="0"/>
              </a:rPr>
              <a:t>بولس: الدفاع أمام </a:t>
            </a:r>
            <a:r>
              <a:rPr lang="ar-SA" sz="1000" b="1" dirty="0" err="1">
                <a:latin typeface="Helvetica" charset="0"/>
              </a:rPr>
              <a:t>السنهدريم</a:t>
            </a:r>
            <a:endParaRPr lang="ar-SA" sz="1000" b="1" dirty="0">
              <a:latin typeface="Helvetica" charset="0"/>
            </a:endParaRPr>
          </a:p>
          <a:p>
            <a:pPr>
              <a:lnSpc>
                <a:spcPct val="90000"/>
              </a:lnSpc>
              <a:spcBef>
                <a:spcPct val="50000"/>
              </a:spcBef>
            </a:pPr>
            <a:r>
              <a:rPr lang="ar-SA" sz="1000" b="1" dirty="0">
                <a:latin typeface="Helvetica" charset="0"/>
              </a:rPr>
              <a:t>بولس: الدفاع أمام فيليكس</a:t>
            </a:r>
          </a:p>
          <a:p>
            <a:pPr>
              <a:lnSpc>
                <a:spcPct val="90000"/>
              </a:lnSpc>
              <a:spcBef>
                <a:spcPct val="50000"/>
              </a:spcBef>
            </a:pPr>
            <a:r>
              <a:rPr lang="ar-SA" sz="1000" b="1" dirty="0">
                <a:latin typeface="Helvetica" charset="0"/>
              </a:rPr>
              <a:t>بولس: الدفاع أمام </a:t>
            </a:r>
            <a:r>
              <a:rPr lang="ar-SA" sz="1000" b="1" dirty="0" err="1">
                <a:latin typeface="Helvetica" charset="0"/>
              </a:rPr>
              <a:t>فستوس</a:t>
            </a:r>
            <a:endParaRPr lang="ar-SA" sz="1000" b="1" dirty="0">
              <a:latin typeface="Helvetica" charset="0"/>
            </a:endParaRPr>
          </a:p>
          <a:p>
            <a:pPr>
              <a:lnSpc>
                <a:spcPct val="90000"/>
              </a:lnSpc>
              <a:spcBef>
                <a:spcPct val="50000"/>
              </a:spcBef>
            </a:pPr>
            <a:r>
              <a:rPr lang="ar-SA" sz="1000" b="1" dirty="0">
                <a:latin typeface="Helvetica" charset="0"/>
              </a:rPr>
              <a:t>بولس: الدفاع أمام الملك </a:t>
            </a:r>
            <a:r>
              <a:rPr lang="ar-SA" sz="1000" b="1" dirty="0" err="1">
                <a:latin typeface="Helvetica" charset="0"/>
              </a:rPr>
              <a:t>أغريباس</a:t>
            </a:r>
            <a:endParaRPr lang="ar-SA" sz="1000" b="1" dirty="0">
              <a:latin typeface="Helvetica" charset="0"/>
            </a:endParaRPr>
          </a:p>
          <a:p>
            <a:pPr>
              <a:lnSpc>
                <a:spcPct val="90000"/>
              </a:lnSpc>
              <a:spcBef>
                <a:spcPct val="50000"/>
              </a:spcBef>
            </a:pPr>
            <a:r>
              <a:rPr lang="ar-SA" sz="1000" b="1" dirty="0">
                <a:latin typeface="Helvetica" charset="0"/>
              </a:rPr>
              <a:t>الرحلة إلى روما: تحطم السفينة</a:t>
            </a:r>
          </a:p>
          <a:p>
            <a:pPr>
              <a:lnSpc>
                <a:spcPct val="90000"/>
              </a:lnSpc>
              <a:spcBef>
                <a:spcPct val="50000"/>
              </a:spcBef>
            </a:pPr>
            <a:r>
              <a:rPr lang="ar-SA" sz="1000" b="1" dirty="0">
                <a:latin typeface="Helvetica" charset="0"/>
              </a:rPr>
              <a:t>بولس في روما</a:t>
            </a:r>
          </a:p>
        </p:txBody>
      </p:sp>
      <p:sp>
        <p:nvSpPr>
          <p:cNvPr id="32777" name="Text Box 48"/>
          <p:cNvSpPr txBox="1">
            <a:spLocks noChangeArrowheads="1"/>
          </p:cNvSpPr>
          <p:nvPr/>
        </p:nvSpPr>
        <p:spPr bwMode="auto">
          <a:xfrm>
            <a:off x="1485900" y="1981200"/>
            <a:ext cx="558800" cy="149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r>
              <a:rPr lang="en-US" sz="1000">
                <a:latin typeface="Comic Sans MS" charset="0"/>
              </a:rPr>
              <a:t>1</a:t>
            </a:r>
          </a:p>
          <a:p>
            <a:pPr algn="r">
              <a:lnSpc>
                <a:spcPct val="70000"/>
              </a:lnSpc>
              <a:spcBef>
                <a:spcPct val="50000"/>
              </a:spcBef>
            </a:pPr>
            <a:r>
              <a:rPr lang="en-US" sz="1000">
                <a:latin typeface="Comic Sans MS" charset="0"/>
              </a:rPr>
              <a:t>2</a:t>
            </a:r>
          </a:p>
          <a:p>
            <a:pPr algn="r">
              <a:lnSpc>
                <a:spcPct val="70000"/>
              </a:lnSpc>
              <a:spcBef>
                <a:spcPct val="50000"/>
              </a:spcBef>
            </a:pPr>
            <a:r>
              <a:rPr lang="en-US" sz="1000">
                <a:latin typeface="Comic Sans MS" charset="0"/>
              </a:rPr>
              <a:t>3</a:t>
            </a:r>
          </a:p>
          <a:p>
            <a:pPr algn="r">
              <a:lnSpc>
                <a:spcPct val="70000"/>
              </a:lnSpc>
              <a:spcBef>
                <a:spcPct val="50000"/>
              </a:spcBef>
            </a:pPr>
            <a:r>
              <a:rPr lang="en-US" sz="1000">
                <a:latin typeface="Comic Sans MS" charset="0"/>
              </a:rPr>
              <a:t>4</a:t>
            </a:r>
          </a:p>
          <a:p>
            <a:pPr algn="r">
              <a:lnSpc>
                <a:spcPct val="70000"/>
              </a:lnSpc>
              <a:spcBef>
                <a:spcPct val="50000"/>
              </a:spcBef>
            </a:pPr>
            <a:r>
              <a:rPr lang="en-US" sz="1000">
                <a:latin typeface="Comic Sans MS" charset="0"/>
              </a:rPr>
              <a:t>5</a:t>
            </a:r>
          </a:p>
          <a:p>
            <a:pPr algn="r">
              <a:lnSpc>
                <a:spcPct val="70000"/>
              </a:lnSpc>
              <a:spcBef>
                <a:spcPct val="50000"/>
              </a:spcBef>
            </a:pPr>
            <a:r>
              <a:rPr lang="en-US" sz="1000">
                <a:latin typeface="Comic Sans MS" charset="0"/>
              </a:rPr>
              <a:t>6</a:t>
            </a:r>
          </a:p>
          <a:p>
            <a:pPr algn="r">
              <a:lnSpc>
                <a:spcPct val="70000"/>
              </a:lnSpc>
              <a:spcBef>
                <a:spcPct val="50000"/>
              </a:spcBef>
            </a:pPr>
            <a:r>
              <a:rPr lang="en-US" sz="1000">
                <a:latin typeface="Comic Sans MS" charset="0"/>
              </a:rPr>
              <a:t>7</a:t>
            </a:r>
          </a:p>
        </p:txBody>
      </p:sp>
      <p:sp>
        <p:nvSpPr>
          <p:cNvPr id="32778" name="Text Box 49"/>
          <p:cNvSpPr txBox="1">
            <a:spLocks noChangeArrowheads="1"/>
          </p:cNvSpPr>
          <p:nvPr/>
        </p:nvSpPr>
        <p:spPr bwMode="auto">
          <a:xfrm>
            <a:off x="1473200" y="3771900"/>
            <a:ext cx="5588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r>
              <a:rPr lang="en-US" sz="1000">
                <a:latin typeface="Comic Sans MS" charset="0"/>
              </a:rPr>
              <a:t>8</a:t>
            </a:r>
          </a:p>
          <a:p>
            <a:pPr algn="r">
              <a:lnSpc>
                <a:spcPct val="70000"/>
              </a:lnSpc>
              <a:spcBef>
                <a:spcPct val="50000"/>
              </a:spcBef>
            </a:pPr>
            <a:r>
              <a:rPr lang="en-US" sz="1000">
                <a:latin typeface="Comic Sans MS" charset="0"/>
              </a:rPr>
              <a:t>9</a:t>
            </a:r>
          </a:p>
          <a:p>
            <a:pPr algn="r">
              <a:lnSpc>
                <a:spcPct val="70000"/>
              </a:lnSpc>
              <a:spcBef>
                <a:spcPct val="50000"/>
              </a:spcBef>
            </a:pPr>
            <a:r>
              <a:rPr lang="en-US" sz="1000">
                <a:latin typeface="Comic Sans MS" charset="0"/>
              </a:rPr>
              <a:t>10</a:t>
            </a:r>
          </a:p>
          <a:p>
            <a:pPr algn="r">
              <a:lnSpc>
                <a:spcPct val="70000"/>
              </a:lnSpc>
              <a:spcBef>
                <a:spcPct val="50000"/>
              </a:spcBef>
            </a:pPr>
            <a:r>
              <a:rPr lang="en-US" sz="1000">
                <a:latin typeface="Comic Sans MS" charset="0"/>
              </a:rPr>
              <a:t>11</a:t>
            </a:r>
          </a:p>
          <a:p>
            <a:pPr algn="r">
              <a:lnSpc>
                <a:spcPct val="70000"/>
              </a:lnSpc>
              <a:spcBef>
                <a:spcPct val="50000"/>
              </a:spcBef>
            </a:pPr>
            <a:r>
              <a:rPr lang="en-US" sz="1000">
                <a:latin typeface="Comic Sans MS" charset="0"/>
              </a:rPr>
              <a:t>12</a:t>
            </a:r>
          </a:p>
        </p:txBody>
      </p:sp>
      <p:sp>
        <p:nvSpPr>
          <p:cNvPr id="32779" name="Text Box 50"/>
          <p:cNvSpPr txBox="1">
            <a:spLocks noChangeArrowheads="1"/>
          </p:cNvSpPr>
          <p:nvPr/>
        </p:nvSpPr>
        <p:spPr bwMode="auto">
          <a:xfrm>
            <a:off x="1485900" y="4883150"/>
            <a:ext cx="558800" cy="361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endParaRPr lang="en-US" sz="1000">
              <a:latin typeface="Comic Sans MS" charset="0"/>
            </a:endParaRPr>
          </a:p>
          <a:p>
            <a:pPr algn="r">
              <a:lnSpc>
                <a:spcPct val="70000"/>
              </a:lnSpc>
              <a:spcBef>
                <a:spcPct val="50000"/>
              </a:spcBef>
            </a:pPr>
            <a:r>
              <a:rPr lang="en-US" sz="1000">
                <a:latin typeface="Comic Sans MS" charset="0"/>
              </a:rPr>
              <a:t>13</a:t>
            </a:r>
          </a:p>
          <a:p>
            <a:pPr algn="r">
              <a:lnSpc>
                <a:spcPct val="70000"/>
              </a:lnSpc>
              <a:spcBef>
                <a:spcPct val="50000"/>
              </a:spcBef>
            </a:pPr>
            <a:r>
              <a:rPr lang="en-US" sz="1000">
                <a:latin typeface="Comic Sans MS" charset="0"/>
              </a:rPr>
              <a:t>14</a:t>
            </a:r>
          </a:p>
          <a:p>
            <a:pPr algn="r">
              <a:lnSpc>
                <a:spcPct val="70000"/>
              </a:lnSpc>
              <a:spcBef>
                <a:spcPct val="50000"/>
              </a:spcBef>
            </a:pPr>
            <a:r>
              <a:rPr lang="en-US" sz="1000">
                <a:latin typeface="Comic Sans MS" charset="0"/>
              </a:rPr>
              <a:t>15</a:t>
            </a:r>
          </a:p>
          <a:p>
            <a:pPr algn="r">
              <a:lnSpc>
                <a:spcPct val="70000"/>
              </a:lnSpc>
              <a:spcBef>
                <a:spcPct val="50000"/>
              </a:spcBef>
            </a:pPr>
            <a:r>
              <a:rPr lang="en-US" sz="1000">
                <a:latin typeface="Comic Sans MS" charset="0"/>
              </a:rPr>
              <a:t>16</a:t>
            </a:r>
          </a:p>
          <a:p>
            <a:pPr algn="r">
              <a:lnSpc>
                <a:spcPct val="70000"/>
              </a:lnSpc>
              <a:spcBef>
                <a:spcPct val="50000"/>
              </a:spcBef>
            </a:pPr>
            <a:r>
              <a:rPr lang="en-US" sz="1000">
                <a:latin typeface="Comic Sans MS" charset="0"/>
              </a:rPr>
              <a:t>17</a:t>
            </a:r>
          </a:p>
          <a:p>
            <a:pPr algn="r">
              <a:lnSpc>
                <a:spcPct val="70000"/>
              </a:lnSpc>
              <a:spcBef>
                <a:spcPct val="50000"/>
              </a:spcBef>
            </a:pPr>
            <a:r>
              <a:rPr lang="en-US" sz="1000">
                <a:latin typeface="Comic Sans MS" charset="0"/>
              </a:rPr>
              <a:t>18</a:t>
            </a:r>
          </a:p>
          <a:p>
            <a:pPr algn="r">
              <a:lnSpc>
                <a:spcPct val="70000"/>
              </a:lnSpc>
              <a:spcBef>
                <a:spcPct val="50000"/>
              </a:spcBef>
            </a:pPr>
            <a:r>
              <a:rPr lang="en-US" sz="1000">
                <a:latin typeface="Comic Sans MS" charset="0"/>
              </a:rPr>
              <a:t>19</a:t>
            </a:r>
          </a:p>
          <a:p>
            <a:pPr algn="r">
              <a:lnSpc>
                <a:spcPct val="70000"/>
              </a:lnSpc>
              <a:spcBef>
                <a:spcPct val="50000"/>
              </a:spcBef>
            </a:pPr>
            <a:r>
              <a:rPr lang="en-US" sz="1000">
                <a:latin typeface="Comic Sans MS" charset="0"/>
              </a:rPr>
              <a:t>20</a:t>
            </a:r>
          </a:p>
          <a:p>
            <a:pPr algn="r">
              <a:lnSpc>
                <a:spcPct val="70000"/>
              </a:lnSpc>
              <a:spcBef>
                <a:spcPct val="50000"/>
              </a:spcBef>
            </a:pPr>
            <a:r>
              <a:rPr lang="en-US" sz="1000">
                <a:latin typeface="Comic Sans MS" charset="0"/>
              </a:rPr>
              <a:t>21</a:t>
            </a:r>
          </a:p>
          <a:p>
            <a:pPr algn="r">
              <a:lnSpc>
                <a:spcPct val="70000"/>
              </a:lnSpc>
              <a:spcBef>
                <a:spcPct val="50000"/>
              </a:spcBef>
            </a:pPr>
            <a:r>
              <a:rPr lang="en-US" sz="1000">
                <a:latin typeface="Comic Sans MS" charset="0"/>
              </a:rPr>
              <a:t>22</a:t>
            </a:r>
          </a:p>
          <a:p>
            <a:pPr algn="r">
              <a:lnSpc>
                <a:spcPct val="70000"/>
              </a:lnSpc>
              <a:spcBef>
                <a:spcPct val="50000"/>
              </a:spcBef>
            </a:pPr>
            <a:r>
              <a:rPr lang="en-US" sz="1000">
                <a:latin typeface="Comic Sans MS" charset="0"/>
              </a:rPr>
              <a:t>23</a:t>
            </a:r>
          </a:p>
          <a:p>
            <a:pPr algn="r">
              <a:lnSpc>
                <a:spcPct val="70000"/>
              </a:lnSpc>
              <a:spcBef>
                <a:spcPct val="50000"/>
              </a:spcBef>
            </a:pPr>
            <a:r>
              <a:rPr lang="en-US" sz="1000">
                <a:latin typeface="Comic Sans MS" charset="0"/>
              </a:rPr>
              <a:t>24</a:t>
            </a:r>
          </a:p>
          <a:p>
            <a:pPr algn="r">
              <a:lnSpc>
                <a:spcPct val="70000"/>
              </a:lnSpc>
              <a:spcBef>
                <a:spcPct val="50000"/>
              </a:spcBef>
            </a:pPr>
            <a:r>
              <a:rPr lang="en-US" sz="1000">
                <a:latin typeface="Comic Sans MS" charset="0"/>
              </a:rPr>
              <a:t>25</a:t>
            </a:r>
          </a:p>
          <a:p>
            <a:pPr algn="r">
              <a:lnSpc>
                <a:spcPct val="70000"/>
              </a:lnSpc>
              <a:spcBef>
                <a:spcPct val="50000"/>
              </a:spcBef>
            </a:pPr>
            <a:r>
              <a:rPr lang="en-US" sz="1000">
                <a:latin typeface="Comic Sans MS" charset="0"/>
              </a:rPr>
              <a:t>26</a:t>
            </a:r>
          </a:p>
          <a:p>
            <a:pPr algn="r">
              <a:lnSpc>
                <a:spcPct val="70000"/>
              </a:lnSpc>
              <a:spcBef>
                <a:spcPct val="50000"/>
              </a:spcBef>
            </a:pPr>
            <a:r>
              <a:rPr lang="en-US" sz="1000">
                <a:latin typeface="Comic Sans MS" charset="0"/>
              </a:rPr>
              <a:t>27</a:t>
            </a:r>
          </a:p>
          <a:p>
            <a:pPr algn="r">
              <a:lnSpc>
                <a:spcPct val="70000"/>
              </a:lnSpc>
              <a:spcBef>
                <a:spcPct val="50000"/>
              </a:spcBef>
            </a:pPr>
            <a:r>
              <a:rPr lang="en-US" sz="1000">
                <a:latin typeface="Comic Sans MS" charset="0"/>
              </a:rPr>
              <a:t>28</a:t>
            </a:r>
          </a:p>
        </p:txBody>
      </p:sp>
      <p:sp>
        <p:nvSpPr>
          <p:cNvPr id="32780" name="Text Box 55"/>
          <p:cNvSpPr txBox="1">
            <a:spLocks noChangeArrowheads="1"/>
          </p:cNvSpPr>
          <p:nvPr/>
        </p:nvSpPr>
        <p:spPr bwMode="auto">
          <a:xfrm>
            <a:off x="2120900" y="1978025"/>
            <a:ext cx="2654300" cy="152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ar-SA" sz="1000" b="1" dirty="0">
                <a:latin typeface="Helvetica" charset="0"/>
              </a:rPr>
              <a:t>مأمورية يسوع وصعوده</a:t>
            </a:r>
          </a:p>
          <a:p>
            <a:pPr>
              <a:lnSpc>
                <a:spcPct val="90000"/>
              </a:lnSpc>
              <a:spcBef>
                <a:spcPct val="50000"/>
              </a:spcBef>
            </a:pPr>
            <a:r>
              <a:rPr lang="ar-SA" sz="1000" b="1" dirty="0">
                <a:latin typeface="Helvetica" charset="0"/>
              </a:rPr>
              <a:t>يوم الخمسين: عيد ميلاد الكنيسة</a:t>
            </a:r>
          </a:p>
          <a:p>
            <a:pPr>
              <a:lnSpc>
                <a:spcPct val="90000"/>
              </a:lnSpc>
              <a:spcBef>
                <a:spcPct val="50000"/>
              </a:spcBef>
            </a:pPr>
            <a:r>
              <a:rPr lang="ar-SA" sz="1000" b="1" dirty="0">
                <a:latin typeface="Helvetica" charset="0"/>
              </a:rPr>
              <a:t>شفاء الرجل الكسيح</a:t>
            </a:r>
          </a:p>
          <a:p>
            <a:pPr>
              <a:lnSpc>
                <a:spcPct val="90000"/>
              </a:lnSpc>
              <a:spcBef>
                <a:spcPct val="50000"/>
              </a:spcBef>
            </a:pPr>
            <a:r>
              <a:rPr lang="ar-SA" sz="1000" b="1" dirty="0">
                <a:latin typeface="Helvetica" charset="0"/>
              </a:rPr>
              <a:t>الاضطهاد الأول</a:t>
            </a:r>
          </a:p>
          <a:p>
            <a:pPr>
              <a:lnSpc>
                <a:spcPct val="90000"/>
              </a:lnSpc>
              <a:spcBef>
                <a:spcPct val="50000"/>
              </a:spcBef>
            </a:pPr>
            <a:r>
              <a:rPr lang="ar-SA" sz="1000" b="1" dirty="0">
                <a:latin typeface="Helvetica" charset="0"/>
              </a:rPr>
              <a:t>حنانيا وسفيرة</a:t>
            </a:r>
          </a:p>
          <a:p>
            <a:pPr>
              <a:lnSpc>
                <a:spcPct val="90000"/>
              </a:lnSpc>
              <a:spcBef>
                <a:spcPct val="50000"/>
              </a:spcBef>
            </a:pPr>
            <a:r>
              <a:rPr lang="ar-SA" sz="1000" b="1" dirty="0">
                <a:latin typeface="Helvetica" charset="0"/>
              </a:rPr>
              <a:t>الشمامسة الأوائل</a:t>
            </a:r>
          </a:p>
          <a:p>
            <a:pPr>
              <a:lnSpc>
                <a:spcPct val="90000"/>
              </a:lnSpc>
              <a:spcBef>
                <a:spcPct val="50000"/>
              </a:spcBef>
            </a:pPr>
            <a:r>
              <a:rPr lang="ar-SA" sz="1000" b="1" dirty="0" err="1">
                <a:latin typeface="Helvetica" charset="0"/>
              </a:rPr>
              <a:t>استفانوس</a:t>
            </a:r>
            <a:r>
              <a:rPr lang="ar-SA" sz="1000" b="1" dirty="0">
                <a:latin typeface="Helvetica" charset="0"/>
              </a:rPr>
              <a:t> والاستشهاد</a:t>
            </a:r>
          </a:p>
        </p:txBody>
      </p:sp>
      <p:sp>
        <p:nvSpPr>
          <p:cNvPr id="32781" name="Text Box 57"/>
          <p:cNvSpPr txBox="1">
            <a:spLocks noChangeArrowheads="1"/>
          </p:cNvSpPr>
          <p:nvPr/>
        </p:nvSpPr>
        <p:spPr bwMode="auto">
          <a:xfrm>
            <a:off x="2133600" y="3753970"/>
            <a:ext cx="3187700" cy="1093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ar-SA" sz="1000" b="1" dirty="0">
                <a:latin typeface="Helvetica" charset="0"/>
              </a:rPr>
              <a:t>فيلبس والخصي الحبشي</a:t>
            </a:r>
          </a:p>
          <a:p>
            <a:pPr>
              <a:lnSpc>
                <a:spcPct val="90000"/>
              </a:lnSpc>
              <a:spcBef>
                <a:spcPct val="50000"/>
              </a:spcBef>
            </a:pPr>
            <a:r>
              <a:rPr lang="ar-SA" sz="1000" b="1" dirty="0">
                <a:latin typeface="Helvetica" charset="0"/>
              </a:rPr>
              <a:t>اهتداء شاول: طريق دمشق</a:t>
            </a:r>
          </a:p>
          <a:p>
            <a:pPr>
              <a:lnSpc>
                <a:spcPct val="90000"/>
              </a:lnSpc>
              <a:spcBef>
                <a:spcPct val="50000"/>
              </a:spcBef>
            </a:pPr>
            <a:r>
              <a:rPr lang="ar-SA" sz="1000" b="1" dirty="0">
                <a:latin typeface="Helvetica" charset="0"/>
              </a:rPr>
              <a:t>بطرس وكرنيليوس</a:t>
            </a:r>
          </a:p>
          <a:p>
            <a:pPr>
              <a:lnSpc>
                <a:spcPct val="90000"/>
              </a:lnSpc>
              <a:spcBef>
                <a:spcPct val="50000"/>
              </a:spcBef>
            </a:pPr>
            <a:r>
              <a:rPr lang="ar-SA" sz="1000" b="1" dirty="0">
                <a:latin typeface="Helvetica" charset="0"/>
              </a:rPr>
              <a:t>بطرس يبرر خدمة الأمم</a:t>
            </a:r>
          </a:p>
          <a:p>
            <a:pPr>
              <a:lnSpc>
                <a:spcPct val="90000"/>
              </a:lnSpc>
              <a:spcBef>
                <a:spcPct val="50000"/>
              </a:spcBef>
            </a:pPr>
            <a:r>
              <a:rPr lang="ar-SA" sz="1000" b="1" dirty="0">
                <a:latin typeface="Helvetica" charset="0"/>
              </a:rPr>
              <a:t>هيرودس يضطهد المسيحيين</a:t>
            </a:r>
          </a:p>
        </p:txBody>
      </p:sp>
      <p:sp>
        <p:nvSpPr>
          <p:cNvPr id="32782" name="Line 73"/>
          <p:cNvSpPr>
            <a:spLocks noChangeShapeType="1"/>
          </p:cNvSpPr>
          <p:nvPr/>
        </p:nvSpPr>
        <p:spPr bwMode="auto">
          <a:xfrm>
            <a:off x="1866900" y="3594100"/>
            <a:ext cx="2730500" cy="0"/>
          </a:xfrm>
          <a:prstGeom prst="line">
            <a:avLst/>
          </a:prstGeom>
          <a:noFill/>
          <a:ln w="7620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783" name="Line 74"/>
          <p:cNvSpPr>
            <a:spLocks noChangeShapeType="1"/>
          </p:cNvSpPr>
          <p:nvPr/>
        </p:nvSpPr>
        <p:spPr bwMode="auto">
          <a:xfrm>
            <a:off x="1841500" y="4978400"/>
            <a:ext cx="2717800" cy="0"/>
          </a:xfrm>
          <a:prstGeom prst="line">
            <a:avLst/>
          </a:prstGeom>
          <a:noFill/>
          <a:ln w="7620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784" name="Text Box 89"/>
          <p:cNvSpPr txBox="1">
            <a:spLocks noChangeArrowheads="1"/>
          </p:cNvSpPr>
          <p:nvPr/>
        </p:nvSpPr>
        <p:spPr bwMode="auto">
          <a:xfrm>
            <a:off x="398463" y="2466975"/>
            <a:ext cx="146685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Comic Sans MS" charset="0"/>
              </a:rPr>
              <a:t>Part 1</a:t>
            </a:r>
          </a:p>
        </p:txBody>
      </p:sp>
      <p:sp>
        <p:nvSpPr>
          <p:cNvPr id="32785" name="Text Box 90"/>
          <p:cNvSpPr txBox="1">
            <a:spLocks noChangeArrowheads="1"/>
          </p:cNvSpPr>
          <p:nvPr/>
        </p:nvSpPr>
        <p:spPr bwMode="auto">
          <a:xfrm>
            <a:off x="334963" y="3995738"/>
            <a:ext cx="146685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Comic Sans MS" charset="0"/>
              </a:rPr>
              <a:t>Part 2</a:t>
            </a:r>
          </a:p>
        </p:txBody>
      </p:sp>
      <p:sp>
        <p:nvSpPr>
          <p:cNvPr id="32786" name="Text Box 91"/>
          <p:cNvSpPr txBox="1">
            <a:spLocks noChangeArrowheads="1"/>
          </p:cNvSpPr>
          <p:nvPr/>
        </p:nvSpPr>
        <p:spPr bwMode="auto">
          <a:xfrm>
            <a:off x="328613" y="6473825"/>
            <a:ext cx="146685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Comic Sans MS" charset="0"/>
              </a:rPr>
              <a:t>Part 3</a:t>
            </a:r>
          </a:p>
        </p:txBody>
      </p:sp>
      <p:sp>
        <p:nvSpPr>
          <p:cNvPr id="32787" name="AutoShape 93"/>
          <p:cNvSpPr>
            <a:spLocks/>
          </p:cNvSpPr>
          <p:nvPr/>
        </p:nvSpPr>
        <p:spPr bwMode="auto">
          <a:xfrm>
            <a:off x="4727575" y="4962525"/>
            <a:ext cx="279400" cy="3454400"/>
          </a:xfrm>
          <a:prstGeom prst="rightBrace">
            <a:avLst>
              <a:gd name="adj1" fmla="val 103030"/>
              <a:gd name="adj2" fmla="val 50000"/>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88" name="AutoShape 95"/>
          <p:cNvSpPr>
            <a:spLocks/>
          </p:cNvSpPr>
          <p:nvPr/>
        </p:nvSpPr>
        <p:spPr bwMode="auto">
          <a:xfrm>
            <a:off x="4708525" y="3638550"/>
            <a:ext cx="277813" cy="1138238"/>
          </a:xfrm>
          <a:prstGeom prst="rightBrace">
            <a:avLst>
              <a:gd name="adj1" fmla="val 34143"/>
              <a:gd name="adj2" fmla="val 50000"/>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89" name="AutoShape 96"/>
          <p:cNvSpPr>
            <a:spLocks/>
          </p:cNvSpPr>
          <p:nvPr/>
        </p:nvSpPr>
        <p:spPr bwMode="auto">
          <a:xfrm>
            <a:off x="4732338" y="2035175"/>
            <a:ext cx="258762" cy="1381125"/>
          </a:xfrm>
          <a:prstGeom prst="rightBrace">
            <a:avLst>
              <a:gd name="adj1" fmla="val 44479"/>
              <a:gd name="adj2" fmla="val 50000"/>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8" name="Text Box 5">
            <a:extLst>
              <a:ext uri="{FF2B5EF4-FFF2-40B4-BE49-F238E27FC236}">
                <a16:creationId xmlns:a16="http://schemas.microsoft.com/office/drawing/2014/main" id="{F3642F20-5A0F-8D0D-9BD9-DC6898931993}"/>
              </a:ext>
            </a:extLst>
          </p:cNvPr>
          <p:cNvSpPr txBox="1">
            <a:spLocks noChangeArrowheads="1"/>
          </p:cNvSpPr>
          <p:nvPr/>
        </p:nvSpPr>
        <p:spPr bwMode="auto">
          <a:xfrm>
            <a:off x="5041900" y="1892336"/>
            <a:ext cx="1792287" cy="1351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EA18"/>
              </a:buClr>
            </a:pPr>
            <a:r>
              <a:rPr lang="ar-JO" sz="2000" b="1" dirty="0">
                <a:solidFill>
                  <a:schemeClr val="tx1"/>
                </a:solidFill>
                <a:latin typeface="Arial" panose="020B0604020202020204" pitchFamily="34" charset="0"/>
                <a:cs typeface="Arial" panose="020B0604020202020204" pitchFamily="34" charset="0"/>
              </a:rPr>
              <a:t>في</a:t>
            </a:r>
          </a:p>
          <a:p>
            <a:pPr algn="ctr">
              <a:lnSpc>
                <a:spcPct val="100000"/>
              </a:lnSpc>
              <a:spcBef>
                <a:spcPts val="1250"/>
              </a:spcBef>
              <a:buClr>
                <a:srgbClr val="FFEA18"/>
              </a:buClr>
            </a:pPr>
            <a:r>
              <a:rPr lang="ar-JO" sz="2000" b="1" dirty="0">
                <a:solidFill>
                  <a:srgbClr val="FF0000"/>
                </a:solidFill>
                <a:latin typeface="Arial" panose="020B0604020202020204" pitchFamily="34" charset="0"/>
                <a:cs typeface="Arial" panose="020B0604020202020204" pitchFamily="34" charset="0"/>
              </a:rPr>
              <a:t>أورشليم</a:t>
            </a:r>
          </a:p>
          <a:p>
            <a:pPr algn="ctr">
              <a:lnSpc>
                <a:spcPct val="100000"/>
              </a:lnSpc>
              <a:spcBef>
                <a:spcPts val="1250"/>
              </a:spcBef>
              <a:buClr>
                <a:srgbClr val="FFEA18"/>
              </a:buClr>
            </a:pPr>
            <a:r>
              <a:rPr lang="ar-JO" sz="2000" b="1" dirty="0">
                <a:solidFill>
                  <a:schemeClr val="tx1"/>
                </a:solidFill>
                <a:latin typeface="Arial" panose="020B0604020202020204" pitchFamily="34" charset="0"/>
                <a:cs typeface="Arial" panose="020B0604020202020204" pitchFamily="34" charset="0"/>
              </a:rPr>
              <a:t>إصحاحات 1- 7</a:t>
            </a:r>
            <a:endParaRPr lang="en-GB" sz="2000" b="1" dirty="0">
              <a:solidFill>
                <a:schemeClr val="tx1"/>
              </a:solidFill>
              <a:latin typeface="Arial" panose="020B0604020202020204" pitchFamily="34" charset="0"/>
              <a:cs typeface="Arial" panose="020B0604020202020204" pitchFamily="34" charset="0"/>
            </a:endParaRPr>
          </a:p>
        </p:txBody>
      </p:sp>
      <p:sp>
        <p:nvSpPr>
          <p:cNvPr id="29" name="Text Box 3">
            <a:extLst>
              <a:ext uri="{FF2B5EF4-FFF2-40B4-BE49-F238E27FC236}">
                <a16:creationId xmlns:a16="http://schemas.microsoft.com/office/drawing/2014/main" id="{9784E53B-7FF9-E8E4-BECD-8EC9B5DD1E61}"/>
              </a:ext>
            </a:extLst>
          </p:cNvPr>
          <p:cNvSpPr txBox="1">
            <a:spLocks noChangeArrowheads="1"/>
          </p:cNvSpPr>
          <p:nvPr/>
        </p:nvSpPr>
        <p:spPr bwMode="auto">
          <a:xfrm>
            <a:off x="4966493" y="3565631"/>
            <a:ext cx="2046287" cy="1184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EA18"/>
              </a:buClr>
            </a:pPr>
            <a:r>
              <a:rPr lang="ar-JO" sz="2000" b="1" dirty="0">
                <a:solidFill>
                  <a:schemeClr val="tx1"/>
                </a:solidFill>
                <a:latin typeface="Arial" panose="020B0604020202020204" pitchFamily="34" charset="0"/>
                <a:cs typeface="Arial" panose="020B0604020202020204" pitchFamily="34" charset="0"/>
              </a:rPr>
              <a:t>في </a:t>
            </a:r>
          </a:p>
          <a:p>
            <a:pPr algn="ctr">
              <a:lnSpc>
                <a:spcPct val="100000"/>
              </a:lnSpc>
              <a:spcBef>
                <a:spcPts val="1250"/>
              </a:spcBef>
              <a:buClr>
                <a:srgbClr val="FFEA18"/>
              </a:buClr>
            </a:pPr>
            <a:r>
              <a:rPr lang="ar-JO" sz="2000" b="1" dirty="0">
                <a:solidFill>
                  <a:srgbClr val="FF0000"/>
                </a:solidFill>
                <a:latin typeface="Arial" panose="020B0604020202020204" pitchFamily="34" charset="0"/>
                <a:cs typeface="Arial" panose="020B0604020202020204" pitchFamily="34" charset="0"/>
              </a:rPr>
              <a:t>إسرائيل وسوريا</a:t>
            </a:r>
            <a:br>
              <a:rPr lang="en-GB" sz="2000" b="1" u="sng" dirty="0">
                <a:solidFill>
                  <a:schemeClr val="tx1"/>
                </a:solidFill>
                <a:latin typeface="Comic Sans MS" charset="0"/>
              </a:rPr>
            </a:br>
            <a:r>
              <a:rPr lang="ar-JO" sz="2000" b="1" dirty="0">
                <a:solidFill>
                  <a:schemeClr val="tx1"/>
                </a:solidFill>
                <a:latin typeface="Arial" panose="020B0604020202020204" pitchFamily="34" charset="0"/>
                <a:cs typeface="Arial" panose="020B0604020202020204" pitchFamily="34" charset="0"/>
              </a:rPr>
              <a:t>إصحاحات 8- 12</a:t>
            </a:r>
            <a:endParaRPr lang="en-GB" sz="2000" b="1" dirty="0">
              <a:solidFill>
                <a:schemeClr val="tx1"/>
              </a:solidFill>
              <a:latin typeface="Arial" panose="020B0604020202020204" pitchFamily="34" charset="0"/>
              <a:cs typeface="Arial" panose="020B0604020202020204" pitchFamily="34" charset="0"/>
            </a:endParaRPr>
          </a:p>
        </p:txBody>
      </p:sp>
      <p:sp>
        <p:nvSpPr>
          <p:cNvPr id="31" name="Text Box 4">
            <a:extLst>
              <a:ext uri="{FF2B5EF4-FFF2-40B4-BE49-F238E27FC236}">
                <a16:creationId xmlns:a16="http://schemas.microsoft.com/office/drawing/2014/main" id="{696184B3-951B-A11F-2BF3-555ECA479384}"/>
              </a:ext>
            </a:extLst>
          </p:cNvPr>
          <p:cNvSpPr txBox="1">
            <a:spLocks noChangeArrowheads="1"/>
          </p:cNvSpPr>
          <p:nvPr/>
        </p:nvSpPr>
        <p:spPr bwMode="auto">
          <a:xfrm>
            <a:off x="4978175" y="5979981"/>
            <a:ext cx="2290763" cy="1184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816" tIns="46699" rIns="89816" bIns="46699">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a:lnSpc>
                <a:spcPct val="100000"/>
              </a:lnSpc>
              <a:spcBef>
                <a:spcPts val="1250"/>
              </a:spcBef>
              <a:buClr>
                <a:srgbClr val="FFEA18"/>
              </a:buClr>
            </a:pPr>
            <a:r>
              <a:rPr lang="ar-JO" sz="2000" b="1" dirty="0">
                <a:solidFill>
                  <a:schemeClr val="tx1"/>
                </a:solidFill>
                <a:latin typeface="Arial" panose="020B0604020202020204" pitchFamily="34" charset="0"/>
                <a:cs typeface="Arial" panose="020B0604020202020204" pitchFamily="34" charset="0"/>
              </a:rPr>
              <a:t>في</a:t>
            </a:r>
          </a:p>
          <a:p>
            <a:pPr algn="ctr">
              <a:lnSpc>
                <a:spcPct val="100000"/>
              </a:lnSpc>
              <a:spcBef>
                <a:spcPts val="1250"/>
              </a:spcBef>
              <a:buClr>
                <a:srgbClr val="FFEA18"/>
              </a:buClr>
            </a:pPr>
            <a:r>
              <a:rPr lang="ar-JO" sz="2000" b="1" dirty="0">
                <a:solidFill>
                  <a:srgbClr val="FF0000"/>
                </a:solidFill>
                <a:latin typeface="Arial" panose="020B0604020202020204" pitchFamily="34" charset="0"/>
                <a:cs typeface="Arial" panose="020B0604020202020204" pitchFamily="34" charset="0"/>
              </a:rPr>
              <a:t>العــالم</a:t>
            </a:r>
            <a:br>
              <a:rPr lang="en-GB" sz="2000" b="1" u="sng" dirty="0">
                <a:solidFill>
                  <a:schemeClr val="tx1"/>
                </a:solidFill>
                <a:latin typeface="Comic Sans MS" charset="0"/>
              </a:rPr>
            </a:br>
            <a:r>
              <a:rPr lang="ar-JO" sz="2000" b="1" dirty="0">
                <a:solidFill>
                  <a:schemeClr val="tx1"/>
                </a:solidFill>
                <a:latin typeface="Arial" panose="020B0604020202020204" pitchFamily="34" charset="0"/>
                <a:cs typeface="Arial" panose="020B0604020202020204" pitchFamily="34" charset="0"/>
              </a:rPr>
              <a:t>إصحاحات 13- 28</a:t>
            </a:r>
            <a:endParaRPr lang="en-GB" sz="2000" b="1" dirty="0">
              <a:solidFill>
                <a:schemeClr val="tx1"/>
              </a:solidFill>
              <a:latin typeface="Arial" panose="020B0604020202020204" pitchFamily="34" charset="0"/>
              <a:cs typeface="Arial" panose="020B0604020202020204" pitchFamily="34" charset="0"/>
            </a:endParaRPr>
          </a:p>
        </p:txBody>
      </p:sp>
      <p:sp>
        <p:nvSpPr>
          <p:cNvPr id="33" name="Text Box 14">
            <a:extLst>
              <a:ext uri="{FF2B5EF4-FFF2-40B4-BE49-F238E27FC236}">
                <a16:creationId xmlns:a16="http://schemas.microsoft.com/office/drawing/2014/main" id="{CF258B7A-1C40-9D0E-EB31-C25FE6683E63}"/>
              </a:ext>
            </a:extLst>
          </p:cNvPr>
          <p:cNvSpPr txBox="1">
            <a:spLocks noChangeArrowheads="1"/>
          </p:cNvSpPr>
          <p:nvPr/>
        </p:nvSpPr>
        <p:spPr bwMode="auto">
          <a:xfrm>
            <a:off x="254793" y="1425792"/>
            <a:ext cx="6823075" cy="461665"/>
          </a:xfrm>
          <a:prstGeom prst="rect">
            <a:avLst/>
          </a:prstGeom>
          <a:noFill/>
          <a:ln w="12700">
            <a:noFill/>
            <a:miter lim="800000"/>
            <a:headEnd/>
            <a:tailEnd/>
          </a:ln>
          <a:effectLst>
            <a:outerShdw blurRad="63500" dist="46662" dir="3284183" algn="ctr" rotWithShape="0">
              <a:srgbClr val="B3B3B3">
                <a:alpha val="74998"/>
              </a:srgb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rtl="1">
              <a:spcBef>
                <a:spcPct val="50000"/>
              </a:spcBef>
              <a:defRPr/>
            </a:pPr>
            <a:r>
              <a:rPr lang="ar-SA" sz="2400" b="1" i="1" dirty="0">
                <a:latin typeface="Comic Sans MS" charset="0"/>
              </a:rPr>
              <a:t>أعمال</a:t>
            </a:r>
            <a:r>
              <a:rPr lang="en-US" sz="2400" b="1" i="1" dirty="0">
                <a:latin typeface="Comic Sans MS" charset="0"/>
              </a:rPr>
              <a:t> </a:t>
            </a:r>
            <a:r>
              <a:rPr lang="ar-SA" sz="2400" b="1" i="1" dirty="0">
                <a:latin typeface="Comic Sans MS" charset="0"/>
              </a:rPr>
              <a:t>الرسل</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par>
                          <p:cTn id="8" fill="hold">
                            <p:stCondLst>
                              <p:cond delay="1000"/>
                            </p:stCondLst>
                            <p:childTnLst>
                              <p:par>
                                <p:cTn id="9" presetID="10" presetClass="entr"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childTnLst>
                                </p:cTn>
                              </p:par>
                            </p:childTnLst>
                          </p:cTn>
                        </p:par>
                        <p:par>
                          <p:cTn id="12" fill="hold">
                            <p:stCondLst>
                              <p:cond delay="2000"/>
                            </p:stCondLst>
                            <p:childTnLst>
                              <p:par>
                                <p:cTn id="13" presetID="10" presetClass="entr"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2"/>
          <p:cNvSpPr txBox="1">
            <a:spLocks noChangeArrowheads="1"/>
          </p:cNvSpPr>
          <p:nvPr/>
        </p:nvSpPr>
        <p:spPr bwMode="auto">
          <a:xfrm>
            <a:off x="955675" y="1954213"/>
            <a:ext cx="5627688" cy="332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000" b="1" dirty="0">
                <a:latin typeface="Arial" panose="020B0604020202020204" pitchFamily="34" charset="0"/>
                <a:cs typeface="Arial" panose="020B0604020202020204" pitchFamily="34" charset="0"/>
              </a:rPr>
              <a:t>تساعدك مجموعة هذه الدراسة التي سنستخدمها خلال حلقات البحث وسيتم تشجيعك كي تعبأ كل الفراغات التي تتبع حتى من خلال النسخ الفارغة التي سيتم التزويد فيها ، بالنتيجة ستكون الدراسة ذات فائدة مطلقة تخدم الهدف لمشاركة البحث </a:t>
            </a:r>
          </a:p>
          <a:p>
            <a:pPr algn="ctr">
              <a:spcBef>
                <a:spcPct val="50000"/>
              </a:spcBef>
            </a:pPr>
            <a:r>
              <a:rPr lang="ar-JO" altLang="ja-JP" sz="2000" b="1" dirty="0">
                <a:latin typeface="Arial" panose="020B0604020202020204" pitchFamily="34" charset="0"/>
                <a:cs typeface="Arial" panose="020B0604020202020204" pitchFamily="34" charset="0"/>
              </a:rPr>
              <a:t>شكرا لوجودك هنا ! الكلمة تعلمنا بأن الله سوف يكافئ تعبك عندما تغادر سوف </a:t>
            </a:r>
            <a:r>
              <a:rPr lang="ar-JO" altLang="ja-JP" sz="2000" b="1">
                <a:latin typeface="Arial" panose="020B0604020202020204" pitchFamily="34" charset="0"/>
                <a:cs typeface="Arial" panose="020B0604020202020204" pitchFamily="34" charset="0"/>
              </a:rPr>
              <a:t>يكون عندك نظرة </a:t>
            </a:r>
            <a:r>
              <a:rPr lang="ar-JO" altLang="ja-JP" sz="2000" b="1" dirty="0">
                <a:latin typeface="Arial" panose="020B0604020202020204" pitchFamily="34" charset="0"/>
                <a:cs typeface="Arial" panose="020B0604020202020204" pitchFamily="34" charset="0"/>
              </a:rPr>
              <a:t>جديدة من المصداقية و العقلانية و الترابط والمنطقية والتنظيم والقيمة الروحية التي لا تضاهى بشيء ولا يعادلها شيء من العالم سوف نكون مجهزين لمكافأة الله من خلال أننا حجر شهادة ل السؤال عن سبب الرجاء الذي فينا ؟ لماذا ؟</a:t>
            </a:r>
            <a:r>
              <a:rPr lang="ja-JP" altLang="en-US" sz="2000" b="1" dirty="0">
                <a:latin typeface="Times" charset="0"/>
              </a:rPr>
              <a:t>”</a:t>
            </a:r>
            <a:endParaRPr lang="en-US" sz="2000" b="1" dirty="0">
              <a:latin typeface="Times" charset="0"/>
            </a:endParaRPr>
          </a:p>
        </p:txBody>
      </p:sp>
      <p:sp>
        <p:nvSpPr>
          <p:cNvPr id="6147" name="Rectangle 4"/>
          <p:cNvSpPr>
            <a:spLocks noChangeArrowheads="1"/>
          </p:cNvSpPr>
          <p:nvPr/>
        </p:nvSpPr>
        <p:spPr bwMode="auto">
          <a:xfrm>
            <a:off x="3725863" y="53975"/>
            <a:ext cx="3295650" cy="4254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148" name="Text Box 5"/>
          <p:cNvSpPr txBox="1">
            <a:spLocks noChangeArrowheads="1"/>
          </p:cNvSpPr>
          <p:nvPr/>
        </p:nvSpPr>
        <p:spPr bwMode="auto">
          <a:xfrm>
            <a:off x="6870700" y="8782050"/>
            <a:ext cx="5334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54</a:t>
            </a:r>
          </a:p>
        </p:txBody>
      </p:sp>
      <p:sp>
        <p:nvSpPr>
          <p:cNvPr id="6149" name="Text Box 6"/>
          <p:cNvSpPr txBox="1">
            <a:spLocks noChangeArrowheads="1"/>
          </p:cNvSpPr>
          <p:nvPr/>
        </p:nvSpPr>
        <p:spPr bwMode="auto">
          <a:xfrm>
            <a:off x="1144588" y="1185863"/>
            <a:ext cx="520065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3200" b="1" dirty="0">
                <a:latin typeface="Arial" panose="020B0604020202020204" pitchFamily="34" charset="0"/>
                <a:cs typeface="Arial" panose="020B0604020202020204" pitchFamily="34" charset="0"/>
              </a:rPr>
              <a:t>يساعدنا ملحق الدراسة </a:t>
            </a:r>
            <a:endParaRPr lang="en-US" sz="3200" b="1" dirty="0">
              <a:latin typeface="Arial" panose="020B0604020202020204" pitchFamily="34" charset="0"/>
              <a:cs typeface="Arial" panose="020B0604020202020204" pitchFamily="34" charset="0"/>
            </a:endParaRPr>
          </a:p>
        </p:txBody>
      </p:sp>
      <p:sp>
        <p:nvSpPr>
          <p:cNvPr id="7" name="Text Box 3">
            <a:extLst>
              <a:ext uri="{FF2B5EF4-FFF2-40B4-BE49-F238E27FC236}">
                <a16:creationId xmlns:a16="http://schemas.microsoft.com/office/drawing/2014/main" id="{6E27E160-8FE5-5944-827B-447D7E48B298}"/>
              </a:ext>
            </a:extLst>
          </p:cNvPr>
          <p:cNvSpPr txBox="1">
            <a:spLocks noChangeArrowheads="1"/>
          </p:cNvSpPr>
          <p:nvPr/>
        </p:nvSpPr>
        <p:spPr bwMode="auto">
          <a:xfrm>
            <a:off x="1025525" y="7559675"/>
            <a:ext cx="5411788"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dirty="0">
                <a:latin typeface="Times" charset="0"/>
              </a:rPr>
              <a:t>THE BIBLE…BASICALLY MINISTRIES INT</a:t>
            </a:r>
            <a:r>
              <a:rPr lang="fr-FR" altLang="ja-JP" sz="1400" b="1" dirty="0">
                <a:latin typeface="Times" charset="0"/>
              </a:rPr>
              <a:t>'</a:t>
            </a:r>
            <a:r>
              <a:rPr lang="en-US" sz="1400" b="1" dirty="0">
                <a:latin typeface="Times" charset="0"/>
              </a:rPr>
              <a:t>L INC.</a:t>
            </a:r>
            <a:r>
              <a:rPr lang="en-US" sz="2400" b="1" dirty="0">
                <a:latin typeface="Times" charset="0"/>
              </a:rPr>
              <a:t>   </a:t>
            </a:r>
            <a:r>
              <a:rPr lang="en-US" sz="1400" b="1" i="1" dirty="0">
                <a:latin typeface="Times" charset="0"/>
              </a:rPr>
              <a:t>Multiplying Biblical Literacy Throughout The Body of Christ</a:t>
            </a:r>
          </a:p>
          <a:p>
            <a:pPr algn="ctr">
              <a:spcBef>
                <a:spcPct val="50000"/>
              </a:spcBef>
            </a:pPr>
            <a:r>
              <a:rPr lang="en-US" sz="1400" b="1" dirty="0">
                <a:latin typeface="Times" charset="0"/>
              </a:rPr>
              <a:t>    Ft. Worth, Texas • </a:t>
            </a:r>
            <a:r>
              <a:rPr lang="en-US" sz="1400" b="1" dirty="0">
                <a:latin typeface="Leelawadee UI" panose="020B0502040204020203" pitchFamily="34" charset="-34"/>
                <a:cs typeface="Leelawadee UI" panose="020B0502040204020203" pitchFamily="34" charset="-34"/>
              </a:rPr>
              <a:t>BibleStudyDownloads.org</a:t>
            </a:r>
            <a:endParaRPr lang="en-US" sz="2400" b="1" dirty="0">
              <a:latin typeface="Times"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4CCEF590-E1C9-9614-0939-6AD1611409AF}"/>
              </a:ext>
            </a:extLst>
          </p:cNvPr>
          <p:cNvGrpSpPr/>
          <p:nvPr/>
        </p:nvGrpSpPr>
        <p:grpSpPr>
          <a:xfrm>
            <a:off x="619124" y="6896557"/>
            <a:ext cx="3230563" cy="1701800"/>
            <a:chOff x="708025" y="1120775"/>
            <a:chExt cx="3230563" cy="1701800"/>
          </a:xfrm>
        </p:grpSpPr>
        <p:pic>
          <p:nvPicPr>
            <p:cNvPr id="166" name="Picture 182">
              <a:extLst>
                <a:ext uri="{FF2B5EF4-FFF2-40B4-BE49-F238E27FC236}">
                  <a16:creationId xmlns:a16="http://schemas.microsoft.com/office/drawing/2014/main" id="{E1ADEF3E-527C-1E59-F3A3-0A35B9EB928E}"/>
                </a:ext>
              </a:extLst>
            </p:cNvPr>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167" name="Rectangle 183">
              <a:extLst>
                <a:ext uri="{FF2B5EF4-FFF2-40B4-BE49-F238E27FC236}">
                  <a16:creationId xmlns:a16="http://schemas.microsoft.com/office/drawing/2014/main" id="{C142BC5B-5B47-D9F2-8D34-0AB25E1B1C72}"/>
                </a:ext>
              </a:extLst>
            </p:cNvPr>
            <p:cNvSpPr>
              <a:spLocks noChangeArrowheads="1"/>
            </p:cNvSpPr>
            <p:nvPr/>
          </p:nvSpPr>
          <p:spPr bwMode="auto">
            <a:xfrm>
              <a:off x="2574925" y="1576388"/>
              <a:ext cx="242054"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Comic Sans MS" charset="0"/>
                </a:rPr>
                <a:t>آسيا</a:t>
              </a:r>
            </a:p>
          </p:txBody>
        </p:sp>
        <p:sp>
          <p:nvSpPr>
            <p:cNvPr id="168" name="Rectangle 184">
              <a:extLst>
                <a:ext uri="{FF2B5EF4-FFF2-40B4-BE49-F238E27FC236}">
                  <a16:creationId xmlns:a16="http://schemas.microsoft.com/office/drawing/2014/main" id="{64C624BF-D6AB-02A4-15B6-6219B86A0D1D}"/>
                </a:ext>
              </a:extLst>
            </p:cNvPr>
            <p:cNvSpPr>
              <a:spLocks noChangeArrowheads="1"/>
            </p:cNvSpPr>
            <p:nvPr/>
          </p:nvSpPr>
          <p:spPr bwMode="auto">
            <a:xfrm>
              <a:off x="928688" y="1122363"/>
              <a:ext cx="368691"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Comic Sans MS" charset="0"/>
                </a:rPr>
                <a:t>أوروبا</a:t>
              </a:r>
            </a:p>
          </p:txBody>
        </p:sp>
        <p:sp>
          <p:nvSpPr>
            <p:cNvPr id="169" name="Rectangle 185">
              <a:extLst>
                <a:ext uri="{FF2B5EF4-FFF2-40B4-BE49-F238E27FC236}">
                  <a16:creationId xmlns:a16="http://schemas.microsoft.com/office/drawing/2014/main" id="{E8801B19-1F44-84BF-54D2-5E30657717CC}"/>
                </a:ext>
              </a:extLst>
            </p:cNvPr>
            <p:cNvSpPr>
              <a:spLocks noChangeArrowheads="1"/>
            </p:cNvSpPr>
            <p:nvPr/>
          </p:nvSpPr>
          <p:spPr bwMode="auto">
            <a:xfrm>
              <a:off x="2927321" y="2277497"/>
              <a:ext cx="43441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latin typeface="Helvetica" charset="0"/>
                </a:rPr>
                <a:t>•</a:t>
              </a:r>
              <a:r>
                <a:rPr lang="ar-SA" sz="1000" b="1" dirty="0">
                  <a:latin typeface="Helvetica" charset="0"/>
                </a:rPr>
                <a:t> أورشليم</a:t>
              </a:r>
            </a:p>
          </p:txBody>
        </p:sp>
        <p:sp>
          <p:nvSpPr>
            <p:cNvPr id="170" name="Rectangle 186">
              <a:extLst>
                <a:ext uri="{FF2B5EF4-FFF2-40B4-BE49-F238E27FC236}">
                  <a16:creationId xmlns:a16="http://schemas.microsoft.com/office/drawing/2014/main" id="{1CD324C9-6582-21CC-6160-0FA0990FC7C9}"/>
                </a:ext>
              </a:extLst>
            </p:cNvPr>
            <p:cNvSpPr>
              <a:spLocks noChangeArrowheads="1"/>
            </p:cNvSpPr>
            <p:nvPr/>
          </p:nvSpPr>
          <p:spPr bwMode="auto">
            <a:xfrm>
              <a:off x="2725738" y="2501900"/>
              <a:ext cx="391133" cy="215444"/>
            </a:xfrm>
            <a:prstGeom prst="rect">
              <a:avLst/>
            </a:prstGeom>
            <a:noFill/>
            <a:ln w="9525">
              <a:noFill/>
              <a:miter lim="800000"/>
              <a:headEnd/>
              <a:tailEnd/>
            </a:ln>
            <a:effectLst/>
          </p:spPr>
          <p:txBody>
            <a:bodyPr wrap="none" lIns="0" tIns="0" rIns="0" bIns="0">
              <a:spAutoFit/>
            </a:bodyPr>
            <a:lstStyle/>
            <a:p>
              <a:pPr>
                <a:defRPr/>
              </a:pPr>
              <a:r>
                <a:rPr lang="ar-JO" sz="1400" b="1" dirty="0">
                  <a:effectLst>
                    <a:glow rad="152400">
                      <a:schemeClr val="bg1"/>
                    </a:glow>
                  </a:effectLst>
                  <a:latin typeface="Arial" panose="020B0604020202020204" pitchFamily="34" charset="0"/>
                  <a:cs typeface="Arial" panose="020B0604020202020204" pitchFamily="34" charset="0"/>
                </a:rPr>
                <a:t>العربية</a:t>
              </a:r>
              <a:endParaRPr lang="en-GB" sz="1400" b="1" dirty="0">
                <a:effectLst>
                  <a:glow rad="152400">
                    <a:schemeClr val="bg1"/>
                  </a:glow>
                </a:effectLst>
                <a:latin typeface="Arial" panose="020B0604020202020204" pitchFamily="34" charset="0"/>
                <a:cs typeface="Arial" panose="020B0604020202020204" pitchFamily="34" charset="0"/>
              </a:endParaRPr>
            </a:p>
          </p:txBody>
        </p:sp>
        <p:sp>
          <p:nvSpPr>
            <p:cNvPr id="171" name="Rectangle 187">
              <a:extLst>
                <a:ext uri="{FF2B5EF4-FFF2-40B4-BE49-F238E27FC236}">
                  <a16:creationId xmlns:a16="http://schemas.microsoft.com/office/drawing/2014/main" id="{028D4A27-8ACE-5836-2BE1-1D457EB875D8}"/>
                </a:ext>
              </a:extLst>
            </p:cNvPr>
            <p:cNvSpPr>
              <a:spLocks noChangeArrowheads="1"/>
            </p:cNvSpPr>
            <p:nvPr/>
          </p:nvSpPr>
          <p:spPr bwMode="auto">
            <a:xfrm>
              <a:off x="1255353" y="2553018"/>
              <a:ext cx="365485"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Comic Sans MS" charset="0"/>
                </a:rPr>
                <a:t>أفريقيا</a:t>
              </a:r>
            </a:p>
          </p:txBody>
        </p:sp>
        <p:sp>
          <p:nvSpPr>
            <p:cNvPr id="172" name="Rectangle 188">
              <a:extLst>
                <a:ext uri="{FF2B5EF4-FFF2-40B4-BE49-F238E27FC236}">
                  <a16:creationId xmlns:a16="http://schemas.microsoft.com/office/drawing/2014/main" id="{2831A35C-F339-A5C5-5ED7-84F11CDAE654}"/>
                </a:ext>
              </a:extLst>
            </p:cNvPr>
            <p:cNvSpPr>
              <a:spLocks noChangeArrowheads="1"/>
            </p:cNvSpPr>
            <p:nvPr/>
          </p:nvSpPr>
          <p:spPr bwMode="auto">
            <a:xfrm>
              <a:off x="2937381" y="2112446"/>
              <a:ext cx="85600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1200" b="1" dirty="0">
                  <a:latin typeface="Helvetica" charset="0"/>
                </a:rPr>
                <a:t>أنطاكية السورية </a:t>
              </a:r>
            </a:p>
          </p:txBody>
        </p:sp>
        <p:sp>
          <p:nvSpPr>
            <p:cNvPr id="173" name="Rectangle 189">
              <a:extLst>
                <a:ext uri="{FF2B5EF4-FFF2-40B4-BE49-F238E27FC236}">
                  <a16:creationId xmlns:a16="http://schemas.microsoft.com/office/drawing/2014/main" id="{F9F47548-13FD-687B-D9BB-0ED07F79F042}"/>
                </a:ext>
              </a:extLst>
            </p:cNvPr>
            <p:cNvSpPr>
              <a:spLocks noChangeArrowheads="1"/>
            </p:cNvSpPr>
            <p:nvPr/>
          </p:nvSpPr>
          <p:spPr bwMode="auto">
            <a:xfrm>
              <a:off x="2770723" y="1858010"/>
              <a:ext cx="77905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1200" b="1" dirty="0">
                  <a:latin typeface="Helvetica" charset="0"/>
                </a:rPr>
                <a:t>أنطاكية </a:t>
              </a:r>
              <a:r>
                <a:rPr lang="ar-SA" sz="1200" b="1" dirty="0" err="1">
                  <a:latin typeface="Helvetica" charset="0"/>
                </a:rPr>
                <a:t>بيسيدية</a:t>
              </a:r>
              <a:endParaRPr lang="ar-SA" sz="1200" b="1" dirty="0">
                <a:latin typeface="Helvetica" charset="0"/>
              </a:endParaRPr>
            </a:p>
          </p:txBody>
        </p:sp>
        <p:sp>
          <p:nvSpPr>
            <p:cNvPr id="174" name="Rectangle 190">
              <a:extLst>
                <a:ext uri="{FF2B5EF4-FFF2-40B4-BE49-F238E27FC236}">
                  <a16:creationId xmlns:a16="http://schemas.microsoft.com/office/drawing/2014/main" id="{6EC9B771-7C37-0D7F-1024-E1218C7D4E37}"/>
                </a:ext>
              </a:extLst>
            </p:cNvPr>
            <p:cNvSpPr>
              <a:spLocks noChangeArrowheads="1"/>
            </p:cNvSpPr>
            <p:nvPr/>
          </p:nvSpPr>
          <p:spPr bwMode="auto">
            <a:xfrm>
              <a:off x="1333500" y="1550988"/>
              <a:ext cx="26770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latin typeface="Helvetica" charset="0"/>
                </a:rPr>
                <a:t>•</a:t>
              </a:r>
              <a:r>
                <a:rPr lang="ar-SA" sz="900" b="1" dirty="0">
                  <a:effectLst>
                    <a:glow rad="165100">
                      <a:srgbClr val="FFFFFF">
                        <a:alpha val="98000"/>
                      </a:srgbClr>
                    </a:glow>
                  </a:effectLst>
                </a:rPr>
                <a:t> روما</a:t>
              </a:r>
              <a:endParaRPr lang="en-US" sz="1800" b="1" dirty="0">
                <a:latin typeface="Helvetica" charset="0"/>
              </a:endParaRPr>
            </a:p>
          </p:txBody>
        </p:sp>
        <p:sp>
          <p:nvSpPr>
            <p:cNvPr id="175" name="Rectangle 191">
              <a:extLst>
                <a:ext uri="{FF2B5EF4-FFF2-40B4-BE49-F238E27FC236}">
                  <a16:creationId xmlns:a16="http://schemas.microsoft.com/office/drawing/2014/main" id="{671490D7-E9E4-D8B6-A268-881C43A42437}"/>
                </a:ext>
              </a:extLst>
            </p:cNvPr>
            <p:cNvSpPr>
              <a:spLocks noChangeArrowheads="1"/>
            </p:cNvSpPr>
            <p:nvPr/>
          </p:nvSpPr>
          <p:spPr bwMode="auto">
            <a:xfrm>
              <a:off x="1806708" y="1655081"/>
              <a:ext cx="31899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1000" b="1" dirty="0">
                  <a:latin typeface="Helvetica" charset="0"/>
                </a:rPr>
                <a:t>مقدونية</a:t>
              </a:r>
            </a:p>
          </p:txBody>
        </p:sp>
        <p:sp>
          <p:nvSpPr>
            <p:cNvPr id="176" name="Rectangle 192">
              <a:extLst>
                <a:ext uri="{FF2B5EF4-FFF2-40B4-BE49-F238E27FC236}">
                  <a16:creationId xmlns:a16="http://schemas.microsoft.com/office/drawing/2014/main" id="{ED967C89-1BCB-08D4-1AAA-066B1106D435}"/>
                </a:ext>
              </a:extLst>
            </p:cNvPr>
            <p:cNvSpPr>
              <a:spLocks noChangeArrowheads="1"/>
            </p:cNvSpPr>
            <p:nvPr/>
          </p:nvSpPr>
          <p:spPr bwMode="auto">
            <a:xfrm>
              <a:off x="1898636" y="2022089"/>
              <a:ext cx="14908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900" b="1" dirty="0">
                  <a:latin typeface="Helvetica" charset="0"/>
                </a:rPr>
                <a:t>أثينا</a:t>
              </a:r>
            </a:p>
          </p:txBody>
        </p:sp>
        <p:sp>
          <p:nvSpPr>
            <p:cNvPr id="177" name="Rectangle 193">
              <a:extLst>
                <a:ext uri="{FF2B5EF4-FFF2-40B4-BE49-F238E27FC236}">
                  <a16:creationId xmlns:a16="http://schemas.microsoft.com/office/drawing/2014/main" id="{42AC2786-1B69-2906-2874-7AC9071A3244}"/>
                </a:ext>
              </a:extLst>
            </p:cNvPr>
            <p:cNvSpPr>
              <a:spLocks noChangeArrowheads="1"/>
            </p:cNvSpPr>
            <p:nvPr/>
          </p:nvSpPr>
          <p:spPr bwMode="auto">
            <a:xfrm>
              <a:off x="2227177" y="2273162"/>
              <a:ext cx="235642"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900" b="1" dirty="0">
                  <a:solidFill>
                    <a:schemeClr val="bg1"/>
                  </a:solidFill>
                  <a:latin typeface="Helvetica" charset="0"/>
                </a:rPr>
                <a:t>أفسس</a:t>
              </a:r>
            </a:p>
          </p:txBody>
        </p:sp>
        <p:sp>
          <p:nvSpPr>
            <p:cNvPr id="178" name="Text Box 194">
              <a:extLst>
                <a:ext uri="{FF2B5EF4-FFF2-40B4-BE49-F238E27FC236}">
                  <a16:creationId xmlns:a16="http://schemas.microsoft.com/office/drawing/2014/main" id="{301A1BBA-DCCC-9ABB-1D60-0FD23E419DAA}"/>
                </a:ext>
              </a:extLst>
            </p:cNvPr>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900" b="1">
                  <a:latin typeface="Helvetica" charset="0"/>
                </a:rPr>
                <a:t>•</a:t>
              </a:r>
            </a:p>
          </p:txBody>
        </p:sp>
        <p:sp>
          <p:nvSpPr>
            <p:cNvPr id="179" name="Line 195">
              <a:extLst>
                <a:ext uri="{FF2B5EF4-FFF2-40B4-BE49-F238E27FC236}">
                  <a16:creationId xmlns:a16="http://schemas.microsoft.com/office/drawing/2014/main" id="{42493653-21EC-454D-124E-7E16AE31E915}"/>
                </a:ext>
              </a:extLst>
            </p:cNvPr>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49" name="Group 148">
            <a:extLst>
              <a:ext uri="{FF2B5EF4-FFF2-40B4-BE49-F238E27FC236}">
                <a16:creationId xmlns:a16="http://schemas.microsoft.com/office/drawing/2014/main" id="{24A324EB-367B-1775-D981-C257DF958645}"/>
              </a:ext>
            </a:extLst>
          </p:cNvPr>
          <p:cNvGrpSpPr/>
          <p:nvPr/>
        </p:nvGrpSpPr>
        <p:grpSpPr>
          <a:xfrm>
            <a:off x="825713" y="4957177"/>
            <a:ext cx="3230563" cy="1701800"/>
            <a:chOff x="708025" y="1120775"/>
            <a:chExt cx="3230563" cy="1701800"/>
          </a:xfrm>
        </p:grpSpPr>
        <p:pic>
          <p:nvPicPr>
            <p:cNvPr id="150" name="Picture 182">
              <a:extLst>
                <a:ext uri="{FF2B5EF4-FFF2-40B4-BE49-F238E27FC236}">
                  <a16:creationId xmlns:a16="http://schemas.microsoft.com/office/drawing/2014/main" id="{182D54D9-7CB3-931F-5AF0-F6992C3C13BA}"/>
                </a:ext>
              </a:extLst>
            </p:cNvPr>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151" name="Rectangle 183">
              <a:extLst>
                <a:ext uri="{FF2B5EF4-FFF2-40B4-BE49-F238E27FC236}">
                  <a16:creationId xmlns:a16="http://schemas.microsoft.com/office/drawing/2014/main" id="{3741D11C-F9B7-1583-1D6D-448D1C368E98}"/>
                </a:ext>
              </a:extLst>
            </p:cNvPr>
            <p:cNvSpPr>
              <a:spLocks noChangeArrowheads="1"/>
            </p:cNvSpPr>
            <p:nvPr/>
          </p:nvSpPr>
          <p:spPr bwMode="auto">
            <a:xfrm>
              <a:off x="2574925" y="1576388"/>
              <a:ext cx="242054"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Comic Sans MS" charset="0"/>
                </a:rPr>
                <a:t>آسيا</a:t>
              </a:r>
            </a:p>
          </p:txBody>
        </p:sp>
        <p:sp>
          <p:nvSpPr>
            <p:cNvPr id="152" name="Rectangle 184">
              <a:extLst>
                <a:ext uri="{FF2B5EF4-FFF2-40B4-BE49-F238E27FC236}">
                  <a16:creationId xmlns:a16="http://schemas.microsoft.com/office/drawing/2014/main" id="{4C8030C9-F2DA-13CC-07FA-EA31CDFF83E1}"/>
                </a:ext>
              </a:extLst>
            </p:cNvPr>
            <p:cNvSpPr>
              <a:spLocks noChangeArrowheads="1"/>
            </p:cNvSpPr>
            <p:nvPr/>
          </p:nvSpPr>
          <p:spPr bwMode="auto">
            <a:xfrm>
              <a:off x="928688" y="1122363"/>
              <a:ext cx="368691"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Comic Sans MS" charset="0"/>
                </a:rPr>
                <a:t>أوروبا</a:t>
              </a:r>
            </a:p>
          </p:txBody>
        </p:sp>
        <p:sp>
          <p:nvSpPr>
            <p:cNvPr id="153" name="Rectangle 185">
              <a:extLst>
                <a:ext uri="{FF2B5EF4-FFF2-40B4-BE49-F238E27FC236}">
                  <a16:creationId xmlns:a16="http://schemas.microsoft.com/office/drawing/2014/main" id="{EB23B57A-310F-20E9-C9F7-752D9C30531A}"/>
                </a:ext>
              </a:extLst>
            </p:cNvPr>
            <p:cNvSpPr>
              <a:spLocks noChangeArrowheads="1"/>
            </p:cNvSpPr>
            <p:nvPr/>
          </p:nvSpPr>
          <p:spPr bwMode="auto">
            <a:xfrm>
              <a:off x="2927321" y="2277497"/>
              <a:ext cx="43441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latin typeface="Helvetica" charset="0"/>
                </a:rPr>
                <a:t>•</a:t>
              </a:r>
              <a:r>
                <a:rPr lang="ar-SA" sz="1000" b="1" dirty="0">
                  <a:latin typeface="Helvetica" charset="0"/>
                </a:rPr>
                <a:t> أورشليم</a:t>
              </a:r>
            </a:p>
          </p:txBody>
        </p:sp>
        <p:sp>
          <p:nvSpPr>
            <p:cNvPr id="154" name="Rectangle 186">
              <a:extLst>
                <a:ext uri="{FF2B5EF4-FFF2-40B4-BE49-F238E27FC236}">
                  <a16:creationId xmlns:a16="http://schemas.microsoft.com/office/drawing/2014/main" id="{BBEFD00A-C5FA-9091-320B-31B4F29E149E}"/>
                </a:ext>
              </a:extLst>
            </p:cNvPr>
            <p:cNvSpPr>
              <a:spLocks noChangeArrowheads="1"/>
            </p:cNvSpPr>
            <p:nvPr/>
          </p:nvSpPr>
          <p:spPr bwMode="auto">
            <a:xfrm>
              <a:off x="2725738" y="2501900"/>
              <a:ext cx="391133" cy="215444"/>
            </a:xfrm>
            <a:prstGeom prst="rect">
              <a:avLst/>
            </a:prstGeom>
            <a:noFill/>
            <a:ln w="9525">
              <a:noFill/>
              <a:miter lim="800000"/>
              <a:headEnd/>
              <a:tailEnd/>
            </a:ln>
            <a:effectLst/>
          </p:spPr>
          <p:txBody>
            <a:bodyPr wrap="none" lIns="0" tIns="0" rIns="0" bIns="0">
              <a:spAutoFit/>
            </a:bodyPr>
            <a:lstStyle/>
            <a:p>
              <a:pPr>
                <a:defRPr/>
              </a:pPr>
              <a:r>
                <a:rPr lang="ar-JO" sz="1400" b="1" dirty="0">
                  <a:effectLst>
                    <a:glow rad="152400">
                      <a:schemeClr val="bg1"/>
                    </a:glow>
                  </a:effectLst>
                  <a:latin typeface="Arial" panose="020B0604020202020204" pitchFamily="34" charset="0"/>
                  <a:cs typeface="Arial" panose="020B0604020202020204" pitchFamily="34" charset="0"/>
                </a:rPr>
                <a:t>العربية</a:t>
              </a:r>
              <a:endParaRPr lang="en-GB" sz="1400" b="1" dirty="0">
                <a:effectLst>
                  <a:glow rad="152400">
                    <a:schemeClr val="bg1"/>
                  </a:glow>
                </a:effectLst>
                <a:latin typeface="Arial" panose="020B0604020202020204" pitchFamily="34" charset="0"/>
                <a:cs typeface="Arial" panose="020B0604020202020204" pitchFamily="34" charset="0"/>
              </a:endParaRPr>
            </a:p>
          </p:txBody>
        </p:sp>
        <p:sp>
          <p:nvSpPr>
            <p:cNvPr id="155" name="Rectangle 187">
              <a:extLst>
                <a:ext uri="{FF2B5EF4-FFF2-40B4-BE49-F238E27FC236}">
                  <a16:creationId xmlns:a16="http://schemas.microsoft.com/office/drawing/2014/main" id="{57881988-3083-A419-79A3-22C58415CBA6}"/>
                </a:ext>
              </a:extLst>
            </p:cNvPr>
            <p:cNvSpPr>
              <a:spLocks noChangeArrowheads="1"/>
            </p:cNvSpPr>
            <p:nvPr/>
          </p:nvSpPr>
          <p:spPr bwMode="auto">
            <a:xfrm>
              <a:off x="1255353" y="2553018"/>
              <a:ext cx="365485"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Comic Sans MS" charset="0"/>
                </a:rPr>
                <a:t>أفريقيا</a:t>
              </a:r>
            </a:p>
          </p:txBody>
        </p:sp>
        <p:sp>
          <p:nvSpPr>
            <p:cNvPr id="156" name="Rectangle 188">
              <a:extLst>
                <a:ext uri="{FF2B5EF4-FFF2-40B4-BE49-F238E27FC236}">
                  <a16:creationId xmlns:a16="http://schemas.microsoft.com/office/drawing/2014/main" id="{A1D678AA-C263-26B7-ED12-5D770375EBD7}"/>
                </a:ext>
              </a:extLst>
            </p:cNvPr>
            <p:cNvSpPr>
              <a:spLocks noChangeArrowheads="1"/>
            </p:cNvSpPr>
            <p:nvPr/>
          </p:nvSpPr>
          <p:spPr bwMode="auto">
            <a:xfrm>
              <a:off x="2937381" y="2112446"/>
              <a:ext cx="85600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1200" b="1" dirty="0">
                  <a:latin typeface="Helvetica" charset="0"/>
                </a:rPr>
                <a:t>أنطاكية السورية </a:t>
              </a:r>
            </a:p>
          </p:txBody>
        </p:sp>
        <p:sp>
          <p:nvSpPr>
            <p:cNvPr id="157" name="Rectangle 189">
              <a:extLst>
                <a:ext uri="{FF2B5EF4-FFF2-40B4-BE49-F238E27FC236}">
                  <a16:creationId xmlns:a16="http://schemas.microsoft.com/office/drawing/2014/main" id="{16ACF5A2-081F-4762-E680-EC0095C9287B}"/>
                </a:ext>
              </a:extLst>
            </p:cNvPr>
            <p:cNvSpPr>
              <a:spLocks noChangeArrowheads="1"/>
            </p:cNvSpPr>
            <p:nvPr/>
          </p:nvSpPr>
          <p:spPr bwMode="auto">
            <a:xfrm>
              <a:off x="2770723" y="1858010"/>
              <a:ext cx="77905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1200" b="1" dirty="0">
                  <a:latin typeface="Helvetica" charset="0"/>
                </a:rPr>
                <a:t>أنطاكية </a:t>
              </a:r>
              <a:r>
                <a:rPr lang="ar-SA" sz="1200" b="1" dirty="0" err="1">
                  <a:latin typeface="Helvetica" charset="0"/>
                </a:rPr>
                <a:t>بيسيدية</a:t>
              </a:r>
              <a:endParaRPr lang="ar-SA" sz="1200" b="1" dirty="0">
                <a:latin typeface="Helvetica" charset="0"/>
              </a:endParaRPr>
            </a:p>
          </p:txBody>
        </p:sp>
        <p:sp>
          <p:nvSpPr>
            <p:cNvPr id="158" name="Rectangle 190">
              <a:extLst>
                <a:ext uri="{FF2B5EF4-FFF2-40B4-BE49-F238E27FC236}">
                  <a16:creationId xmlns:a16="http://schemas.microsoft.com/office/drawing/2014/main" id="{217FC317-4C9F-9AB3-A3A7-70BC7BC5DD0E}"/>
                </a:ext>
              </a:extLst>
            </p:cNvPr>
            <p:cNvSpPr>
              <a:spLocks noChangeArrowheads="1"/>
            </p:cNvSpPr>
            <p:nvPr/>
          </p:nvSpPr>
          <p:spPr bwMode="auto">
            <a:xfrm>
              <a:off x="1333500" y="1550988"/>
              <a:ext cx="26770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latin typeface="Helvetica" charset="0"/>
                </a:rPr>
                <a:t>•</a:t>
              </a:r>
              <a:r>
                <a:rPr lang="ar-SA" sz="900" b="1" dirty="0">
                  <a:effectLst>
                    <a:glow rad="165100">
                      <a:srgbClr val="FFFFFF">
                        <a:alpha val="98000"/>
                      </a:srgbClr>
                    </a:glow>
                  </a:effectLst>
                </a:rPr>
                <a:t> روما</a:t>
              </a:r>
              <a:endParaRPr lang="en-US" sz="1800" b="1" dirty="0">
                <a:latin typeface="Helvetica" charset="0"/>
              </a:endParaRPr>
            </a:p>
          </p:txBody>
        </p:sp>
        <p:sp>
          <p:nvSpPr>
            <p:cNvPr id="159" name="Rectangle 191">
              <a:extLst>
                <a:ext uri="{FF2B5EF4-FFF2-40B4-BE49-F238E27FC236}">
                  <a16:creationId xmlns:a16="http://schemas.microsoft.com/office/drawing/2014/main" id="{E230B0F1-7120-54C5-E13F-E359D177FD35}"/>
                </a:ext>
              </a:extLst>
            </p:cNvPr>
            <p:cNvSpPr>
              <a:spLocks noChangeArrowheads="1"/>
            </p:cNvSpPr>
            <p:nvPr/>
          </p:nvSpPr>
          <p:spPr bwMode="auto">
            <a:xfrm>
              <a:off x="1806708" y="1655081"/>
              <a:ext cx="31899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1000" b="1" dirty="0">
                  <a:latin typeface="Helvetica" charset="0"/>
                </a:rPr>
                <a:t>مقدونية</a:t>
              </a:r>
            </a:p>
          </p:txBody>
        </p:sp>
        <p:sp>
          <p:nvSpPr>
            <p:cNvPr id="160" name="Rectangle 192">
              <a:extLst>
                <a:ext uri="{FF2B5EF4-FFF2-40B4-BE49-F238E27FC236}">
                  <a16:creationId xmlns:a16="http://schemas.microsoft.com/office/drawing/2014/main" id="{5515D046-FD62-0352-B3DD-165E89D57465}"/>
                </a:ext>
              </a:extLst>
            </p:cNvPr>
            <p:cNvSpPr>
              <a:spLocks noChangeArrowheads="1"/>
            </p:cNvSpPr>
            <p:nvPr/>
          </p:nvSpPr>
          <p:spPr bwMode="auto">
            <a:xfrm>
              <a:off x="1898636" y="2022089"/>
              <a:ext cx="14908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900" b="1" dirty="0">
                  <a:latin typeface="Helvetica" charset="0"/>
                </a:rPr>
                <a:t>أثينا</a:t>
              </a:r>
            </a:p>
          </p:txBody>
        </p:sp>
        <p:sp>
          <p:nvSpPr>
            <p:cNvPr id="161" name="Rectangle 193">
              <a:extLst>
                <a:ext uri="{FF2B5EF4-FFF2-40B4-BE49-F238E27FC236}">
                  <a16:creationId xmlns:a16="http://schemas.microsoft.com/office/drawing/2014/main" id="{E9F7CD20-503D-C023-F075-2E3D4B735DA4}"/>
                </a:ext>
              </a:extLst>
            </p:cNvPr>
            <p:cNvSpPr>
              <a:spLocks noChangeArrowheads="1"/>
            </p:cNvSpPr>
            <p:nvPr/>
          </p:nvSpPr>
          <p:spPr bwMode="auto">
            <a:xfrm>
              <a:off x="2227177" y="2273162"/>
              <a:ext cx="235642"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900" b="1" dirty="0">
                  <a:solidFill>
                    <a:schemeClr val="bg1"/>
                  </a:solidFill>
                  <a:latin typeface="Helvetica" charset="0"/>
                </a:rPr>
                <a:t>أفسس</a:t>
              </a:r>
            </a:p>
          </p:txBody>
        </p:sp>
        <p:sp>
          <p:nvSpPr>
            <p:cNvPr id="162" name="Text Box 194">
              <a:extLst>
                <a:ext uri="{FF2B5EF4-FFF2-40B4-BE49-F238E27FC236}">
                  <a16:creationId xmlns:a16="http://schemas.microsoft.com/office/drawing/2014/main" id="{CB9E26FE-082D-2141-1F4F-A60111EC7EA2}"/>
                </a:ext>
              </a:extLst>
            </p:cNvPr>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900" b="1">
                  <a:latin typeface="Helvetica" charset="0"/>
                </a:rPr>
                <a:t>•</a:t>
              </a:r>
            </a:p>
          </p:txBody>
        </p:sp>
        <p:sp>
          <p:nvSpPr>
            <p:cNvPr id="163" name="Line 195">
              <a:extLst>
                <a:ext uri="{FF2B5EF4-FFF2-40B4-BE49-F238E27FC236}">
                  <a16:creationId xmlns:a16="http://schemas.microsoft.com/office/drawing/2014/main" id="{63982838-5840-6C15-7B24-81E2A2A372A6}"/>
                </a:ext>
              </a:extLst>
            </p:cNvPr>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33" name="Group 132">
            <a:extLst>
              <a:ext uri="{FF2B5EF4-FFF2-40B4-BE49-F238E27FC236}">
                <a16:creationId xmlns:a16="http://schemas.microsoft.com/office/drawing/2014/main" id="{0F86B72A-626D-5803-298C-122046C5756C}"/>
              </a:ext>
            </a:extLst>
          </p:cNvPr>
          <p:cNvGrpSpPr/>
          <p:nvPr/>
        </p:nvGrpSpPr>
        <p:grpSpPr>
          <a:xfrm>
            <a:off x="318267" y="2999858"/>
            <a:ext cx="3230563" cy="1701800"/>
            <a:chOff x="708025" y="1120775"/>
            <a:chExt cx="3230563" cy="1701800"/>
          </a:xfrm>
        </p:grpSpPr>
        <p:pic>
          <p:nvPicPr>
            <p:cNvPr id="134" name="Picture 182">
              <a:extLst>
                <a:ext uri="{FF2B5EF4-FFF2-40B4-BE49-F238E27FC236}">
                  <a16:creationId xmlns:a16="http://schemas.microsoft.com/office/drawing/2014/main" id="{1A4A3E1B-9C59-840F-7956-45E0056FD507}"/>
                </a:ext>
              </a:extLst>
            </p:cNvPr>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135" name="Rectangle 183">
              <a:extLst>
                <a:ext uri="{FF2B5EF4-FFF2-40B4-BE49-F238E27FC236}">
                  <a16:creationId xmlns:a16="http://schemas.microsoft.com/office/drawing/2014/main" id="{0AFA533F-854C-AED5-7085-5598C6121B59}"/>
                </a:ext>
              </a:extLst>
            </p:cNvPr>
            <p:cNvSpPr>
              <a:spLocks noChangeArrowheads="1"/>
            </p:cNvSpPr>
            <p:nvPr/>
          </p:nvSpPr>
          <p:spPr bwMode="auto">
            <a:xfrm>
              <a:off x="2574925" y="1576388"/>
              <a:ext cx="242054"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Comic Sans MS" charset="0"/>
                </a:rPr>
                <a:t>آسيا</a:t>
              </a:r>
            </a:p>
          </p:txBody>
        </p:sp>
        <p:sp>
          <p:nvSpPr>
            <p:cNvPr id="136" name="Rectangle 184">
              <a:extLst>
                <a:ext uri="{FF2B5EF4-FFF2-40B4-BE49-F238E27FC236}">
                  <a16:creationId xmlns:a16="http://schemas.microsoft.com/office/drawing/2014/main" id="{BAFDD5D9-D196-3863-A927-2937B44FB5B7}"/>
                </a:ext>
              </a:extLst>
            </p:cNvPr>
            <p:cNvSpPr>
              <a:spLocks noChangeArrowheads="1"/>
            </p:cNvSpPr>
            <p:nvPr/>
          </p:nvSpPr>
          <p:spPr bwMode="auto">
            <a:xfrm>
              <a:off x="928688" y="1122363"/>
              <a:ext cx="368691"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Comic Sans MS" charset="0"/>
                </a:rPr>
                <a:t>أوروبا</a:t>
              </a:r>
            </a:p>
          </p:txBody>
        </p:sp>
        <p:sp>
          <p:nvSpPr>
            <p:cNvPr id="137" name="Rectangle 185">
              <a:extLst>
                <a:ext uri="{FF2B5EF4-FFF2-40B4-BE49-F238E27FC236}">
                  <a16:creationId xmlns:a16="http://schemas.microsoft.com/office/drawing/2014/main" id="{82137DCC-CA85-017C-8FA0-4CA11862C3F9}"/>
                </a:ext>
              </a:extLst>
            </p:cNvPr>
            <p:cNvSpPr>
              <a:spLocks noChangeArrowheads="1"/>
            </p:cNvSpPr>
            <p:nvPr/>
          </p:nvSpPr>
          <p:spPr bwMode="auto">
            <a:xfrm>
              <a:off x="2927321" y="2277497"/>
              <a:ext cx="43441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latin typeface="Helvetica" charset="0"/>
                </a:rPr>
                <a:t>•</a:t>
              </a:r>
              <a:r>
                <a:rPr lang="ar-SA" sz="1000" b="1" dirty="0">
                  <a:latin typeface="Helvetica" charset="0"/>
                </a:rPr>
                <a:t> أورشليم</a:t>
              </a:r>
            </a:p>
          </p:txBody>
        </p:sp>
        <p:sp>
          <p:nvSpPr>
            <p:cNvPr id="138" name="Rectangle 186">
              <a:extLst>
                <a:ext uri="{FF2B5EF4-FFF2-40B4-BE49-F238E27FC236}">
                  <a16:creationId xmlns:a16="http://schemas.microsoft.com/office/drawing/2014/main" id="{D02381EF-96F8-2211-FCCD-D7F3D12480A6}"/>
                </a:ext>
              </a:extLst>
            </p:cNvPr>
            <p:cNvSpPr>
              <a:spLocks noChangeArrowheads="1"/>
            </p:cNvSpPr>
            <p:nvPr/>
          </p:nvSpPr>
          <p:spPr bwMode="auto">
            <a:xfrm>
              <a:off x="2725738" y="2501900"/>
              <a:ext cx="391133" cy="215444"/>
            </a:xfrm>
            <a:prstGeom prst="rect">
              <a:avLst/>
            </a:prstGeom>
            <a:noFill/>
            <a:ln w="9525">
              <a:noFill/>
              <a:miter lim="800000"/>
              <a:headEnd/>
              <a:tailEnd/>
            </a:ln>
            <a:effectLst/>
          </p:spPr>
          <p:txBody>
            <a:bodyPr wrap="none" lIns="0" tIns="0" rIns="0" bIns="0">
              <a:spAutoFit/>
            </a:bodyPr>
            <a:lstStyle/>
            <a:p>
              <a:pPr>
                <a:defRPr/>
              </a:pPr>
              <a:r>
                <a:rPr lang="ar-JO" sz="1400" b="1" dirty="0">
                  <a:effectLst>
                    <a:glow rad="152400">
                      <a:schemeClr val="bg1"/>
                    </a:glow>
                  </a:effectLst>
                  <a:latin typeface="Arial" panose="020B0604020202020204" pitchFamily="34" charset="0"/>
                  <a:cs typeface="Arial" panose="020B0604020202020204" pitchFamily="34" charset="0"/>
                </a:rPr>
                <a:t>العربية</a:t>
              </a:r>
              <a:endParaRPr lang="en-GB" sz="1400" b="1" dirty="0">
                <a:effectLst>
                  <a:glow rad="152400">
                    <a:schemeClr val="bg1"/>
                  </a:glow>
                </a:effectLst>
                <a:latin typeface="Arial" panose="020B0604020202020204" pitchFamily="34" charset="0"/>
                <a:cs typeface="Arial" panose="020B0604020202020204" pitchFamily="34" charset="0"/>
              </a:endParaRPr>
            </a:p>
          </p:txBody>
        </p:sp>
        <p:sp>
          <p:nvSpPr>
            <p:cNvPr id="139" name="Rectangle 187">
              <a:extLst>
                <a:ext uri="{FF2B5EF4-FFF2-40B4-BE49-F238E27FC236}">
                  <a16:creationId xmlns:a16="http://schemas.microsoft.com/office/drawing/2014/main" id="{FEA035C7-9499-AC36-229D-615CAD98F813}"/>
                </a:ext>
              </a:extLst>
            </p:cNvPr>
            <p:cNvSpPr>
              <a:spLocks noChangeArrowheads="1"/>
            </p:cNvSpPr>
            <p:nvPr/>
          </p:nvSpPr>
          <p:spPr bwMode="auto">
            <a:xfrm>
              <a:off x="1255353" y="2553018"/>
              <a:ext cx="365485"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Comic Sans MS" charset="0"/>
                </a:rPr>
                <a:t>أفريقيا</a:t>
              </a:r>
            </a:p>
          </p:txBody>
        </p:sp>
        <p:sp>
          <p:nvSpPr>
            <p:cNvPr id="140" name="Rectangle 188">
              <a:extLst>
                <a:ext uri="{FF2B5EF4-FFF2-40B4-BE49-F238E27FC236}">
                  <a16:creationId xmlns:a16="http://schemas.microsoft.com/office/drawing/2014/main" id="{A2EC50A7-3C91-B4FA-B85F-E9AFDF647742}"/>
                </a:ext>
              </a:extLst>
            </p:cNvPr>
            <p:cNvSpPr>
              <a:spLocks noChangeArrowheads="1"/>
            </p:cNvSpPr>
            <p:nvPr/>
          </p:nvSpPr>
          <p:spPr bwMode="auto">
            <a:xfrm>
              <a:off x="2937381" y="2112446"/>
              <a:ext cx="85600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1200" b="1" dirty="0">
                  <a:latin typeface="Helvetica" charset="0"/>
                </a:rPr>
                <a:t>أنطاكية السورية </a:t>
              </a:r>
            </a:p>
          </p:txBody>
        </p:sp>
        <p:sp>
          <p:nvSpPr>
            <p:cNvPr id="141" name="Rectangle 189">
              <a:extLst>
                <a:ext uri="{FF2B5EF4-FFF2-40B4-BE49-F238E27FC236}">
                  <a16:creationId xmlns:a16="http://schemas.microsoft.com/office/drawing/2014/main" id="{B9FDDAF7-4511-826E-B182-83813ABFF176}"/>
                </a:ext>
              </a:extLst>
            </p:cNvPr>
            <p:cNvSpPr>
              <a:spLocks noChangeArrowheads="1"/>
            </p:cNvSpPr>
            <p:nvPr/>
          </p:nvSpPr>
          <p:spPr bwMode="auto">
            <a:xfrm>
              <a:off x="2770723" y="1858010"/>
              <a:ext cx="77905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1200" b="1" dirty="0">
                  <a:latin typeface="Helvetica" charset="0"/>
                </a:rPr>
                <a:t>أنطاكية </a:t>
              </a:r>
              <a:r>
                <a:rPr lang="ar-SA" sz="1200" b="1" dirty="0" err="1">
                  <a:latin typeface="Helvetica" charset="0"/>
                </a:rPr>
                <a:t>بيسيدية</a:t>
              </a:r>
              <a:endParaRPr lang="ar-SA" sz="1200" b="1" dirty="0">
                <a:latin typeface="Helvetica" charset="0"/>
              </a:endParaRPr>
            </a:p>
          </p:txBody>
        </p:sp>
        <p:sp>
          <p:nvSpPr>
            <p:cNvPr id="142" name="Rectangle 190">
              <a:extLst>
                <a:ext uri="{FF2B5EF4-FFF2-40B4-BE49-F238E27FC236}">
                  <a16:creationId xmlns:a16="http://schemas.microsoft.com/office/drawing/2014/main" id="{45D41A05-6F7F-B516-93EE-223BC552DE77}"/>
                </a:ext>
              </a:extLst>
            </p:cNvPr>
            <p:cNvSpPr>
              <a:spLocks noChangeArrowheads="1"/>
            </p:cNvSpPr>
            <p:nvPr/>
          </p:nvSpPr>
          <p:spPr bwMode="auto">
            <a:xfrm>
              <a:off x="1333500" y="1550988"/>
              <a:ext cx="26770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latin typeface="Helvetica" charset="0"/>
                </a:rPr>
                <a:t>•</a:t>
              </a:r>
              <a:r>
                <a:rPr lang="ar-SA" sz="900" b="1" dirty="0">
                  <a:effectLst>
                    <a:glow rad="165100">
                      <a:srgbClr val="FFFFFF">
                        <a:alpha val="98000"/>
                      </a:srgbClr>
                    </a:glow>
                  </a:effectLst>
                </a:rPr>
                <a:t> روما</a:t>
              </a:r>
              <a:endParaRPr lang="en-US" sz="1800" b="1" dirty="0">
                <a:latin typeface="Helvetica" charset="0"/>
              </a:endParaRPr>
            </a:p>
          </p:txBody>
        </p:sp>
        <p:sp>
          <p:nvSpPr>
            <p:cNvPr id="143" name="Rectangle 191">
              <a:extLst>
                <a:ext uri="{FF2B5EF4-FFF2-40B4-BE49-F238E27FC236}">
                  <a16:creationId xmlns:a16="http://schemas.microsoft.com/office/drawing/2014/main" id="{040CDD45-D469-DF66-F6CD-64099B0755A4}"/>
                </a:ext>
              </a:extLst>
            </p:cNvPr>
            <p:cNvSpPr>
              <a:spLocks noChangeArrowheads="1"/>
            </p:cNvSpPr>
            <p:nvPr/>
          </p:nvSpPr>
          <p:spPr bwMode="auto">
            <a:xfrm>
              <a:off x="1806708" y="1655081"/>
              <a:ext cx="31899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1000" b="1" dirty="0">
                  <a:latin typeface="Helvetica" charset="0"/>
                </a:rPr>
                <a:t>مقدونية</a:t>
              </a:r>
            </a:p>
          </p:txBody>
        </p:sp>
        <p:sp>
          <p:nvSpPr>
            <p:cNvPr id="144" name="Rectangle 192">
              <a:extLst>
                <a:ext uri="{FF2B5EF4-FFF2-40B4-BE49-F238E27FC236}">
                  <a16:creationId xmlns:a16="http://schemas.microsoft.com/office/drawing/2014/main" id="{695BCE43-1641-723A-924A-25A67281E887}"/>
                </a:ext>
              </a:extLst>
            </p:cNvPr>
            <p:cNvSpPr>
              <a:spLocks noChangeArrowheads="1"/>
            </p:cNvSpPr>
            <p:nvPr/>
          </p:nvSpPr>
          <p:spPr bwMode="auto">
            <a:xfrm>
              <a:off x="1898636" y="2022089"/>
              <a:ext cx="14908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900" b="1" dirty="0">
                  <a:latin typeface="Helvetica" charset="0"/>
                </a:rPr>
                <a:t>أثينا</a:t>
              </a:r>
            </a:p>
          </p:txBody>
        </p:sp>
        <p:sp>
          <p:nvSpPr>
            <p:cNvPr id="145" name="Rectangle 193">
              <a:extLst>
                <a:ext uri="{FF2B5EF4-FFF2-40B4-BE49-F238E27FC236}">
                  <a16:creationId xmlns:a16="http://schemas.microsoft.com/office/drawing/2014/main" id="{F181ABF2-B2BD-7216-9549-2BA2F7A4C613}"/>
                </a:ext>
              </a:extLst>
            </p:cNvPr>
            <p:cNvSpPr>
              <a:spLocks noChangeArrowheads="1"/>
            </p:cNvSpPr>
            <p:nvPr/>
          </p:nvSpPr>
          <p:spPr bwMode="auto">
            <a:xfrm>
              <a:off x="2227177" y="2273162"/>
              <a:ext cx="235642"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900" b="1" dirty="0">
                  <a:solidFill>
                    <a:schemeClr val="bg1"/>
                  </a:solidFill>
                  <a:latin typeface="Helvetica" charset="0"/>
                </a:rPr>
                <a:t>أفسس</a:t>
              </a:r>
            </a:p>
          </p:txBody>
        </p:sp>
        <p:sp>
          <p:nvSpPr>
            <p:cNvPr id="146" name="Text Box 194">
              <a:extLst>
                <a:ext uri="{FF2B5EF4-FFF2-40B4-BE49-F238E27FC236}">
                  <a16:creationId xmlns:a16="http://schemas.microsoft.com/office/drawing/2014/main" id="{F5ECD488-F46C-6FEE-18F5-524934CF496C}"/>
                </a:ext>
              </a:extLst>
            </p:cNvPr>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900" b="1">
                  <a:latin typeface="Helvetica" charset="0"/>
                </a:rPr>
                <a:t>•</a:t>
              </a:r>
            </a:p>
          </p:txBody>
        </p:sp>
        <p:sp>
          <p:nvSpPr>
            <p:cNvPr id="147" name="Line 195">
              <a:extLst>
                <a:ext uri="{FF2B5EF4-FFF2-40B4-BE49-F238E27FC236}">
                  <a16:creationId xmlns:a16="http://schemas.microsoft.com/office/drawing/2014/main" id="{107A5A78-B491-24EB-D8DD-86D2D1003C7C}"/>
                </a:ext>
              </a:extLst>
            </p:cNvPr>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48" name="Text Box 318">
            <a:extLst>
              <a:ext uri="{FF2B5EF4-FFF2-40B4-BE49-F238E27FC236}">
                <a16:creationId xmlns:a16="http://schemas.microsoft.com/office/drawing/2014/main" id="{1F899E2F-8161-7031-E5C7-ED7CA85D99F8}"/>
              </a:ext>
            </a:extLst>
          </p:cNvPr>
          <p:cNvSpPr txBox="1">
            <a:spLocks noChangeArrowheads="1"/>
          </p:cNvSpPr>
          <p:nvPr/>
        </p:nvSpPr>
        <p:spPr bwMode="auto">
          <a:xfrm>
            <a:off x="1783530" y="3126858"/>
            <a:ext cx="1587500" cy="30777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wrap="square">
            <a:spAutoFit/>
          </a:bodyPr>
          <a:lstStyle/>
          <a:p>
            <a:pPr algn="ctr" defTabSz="453226">
              <a:spcBef>
                <a:spcPts val="1125"/>
              </a:spcBef>
              <a:defRPr/>
            </a:pPr>
            <a:r>
              <a:rPr lang="ar-JO" sz="1400" b="1" dirty="0">
                <a:solidFill>
                  <a:srgbClr val="000000"/>
                </a:solidFill>
                <a:latin typeface="Arial" panose="020B0604020202020204" pitchFamily="34" charset="0"/>
                <a:ea typeface="MS Gothic" charset="0"/>
                <a:cs typeface="Arial" panose="020B0604020202020204" pitchFamily="34" charset="0"/>
              </a:rPr>
              <a:t>أعمال الرسل 15- 18</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
        <p:nvSpPr>
          <p:cNvPr id="33793" name="Line 304"/>
          <p:cNvSpPr>
            <a:spLocks noChangeShapeType="1"/>
          </p:cNvSpPr>
          <p:nvPr/>
        </p:nvSpPr>
        <p:spPr bwMode="auto">
          <a:xfrm>
            <a:off x="211138" y="2940050"/>
            <a:ext cx="554513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83970" name="Picture 2"/>
          <p:cNvPicPr>
            <a:picLocks noChangeArrowheads="1"/>
          </p:cNvPicPr>
          <p:nvPr/>
        </p:nvPicPr>
        <p:blipFill>
          <a:blip r:embed="rId4">
            <a:lum contrast="18000"/>
          </a:blip>
          <a:srcRect t="12241"/>
          <a:stretch>
            <a:fillRect/>
          </a:stretch>
        </p:blipFill>
        <p:spPr bwMode="auto">
          <a:xfrm>
            <a:off x="3798888" y="2162175"/>
            <a:ext cx="2222500" cy="1557338"/>
          </a:xfrm>
          <a:prstGeom prst="rect">
            <a:avLst/>
          </a:prstGeom>
          <a:noFill/>
          <a:ln w="76200">
            <a:solidFill>
              <a:schemeClr val="accent2"/>
            </a:solidFill>
            <a:miter lim="800000"/>
            <a:headEnd/>
            <a:tailEnd/>
          </a:ln>
          <a:effectLst>
            <a:outerShdw blurRad="63500" dist="71842" dir="2700000" algn="ctr" rotWithShape="0">
              <a:schemeClr val="tx1">
                <a:alpha val="74998"/>
              </a:schemeClr>
            </a:outerShdw>
          </a:effectLst>
        </p:spPr>
      </p:pic>
      <p:sp>
        <p:nvSpPr>
          <p:cNvPr id="33795" name="Text Box 3"/>
          <p:cNvSpPr txBox="1">
            <a:spLocks noChangeArrowheads="1"/>
          </p:cNvSpPr>
          <p:nvPr/>
        </p:nvSpPr>
        <p:spPr bwMode="auto">
          <a:xfrm>
            <a:off x="6586538" y="98425"/>
            <a:ext cx="754062"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24</a:t>
            </a:r>
          </a:p>
        </p:txBody>
      </p:sp>
      <p:sp>
        <p:nvSpPr>
          <p:cNvPr id="83972" name="Text Box 4"/>
          <p:cNvSpPr txBox="1">
            <a:spLocks noChangeArrowheads="1"/>
          </p:cNvSpPr>
          <p:nvPr/>
        </p:nvSpPr>
        <p:spPr bwMode="auto">
          <a:xfrm>
            <a:off x="2562225" y="661988"/>
            <a:ext cx="4419600" cy="400110"/>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algn="ctr" defTabSz="447051">
              <a:spcBef>
                <a:spcPts val="2715"/>
              </a:spcBef>
              <a:buClr>
                <a:srgbClr val="FFFFFF"/>
              </a:buClr>
              <a:tabLst>
                <a:tab pos="0" algn="l"/>
                <a:tab pos="1117600" algn="l"/>
                <a:tab pos="2238693" algn="l"/>
                <a:tab pos="3359785" algn="l"/>
                <a:tab pos="4480878" algn="l"/>
                <a:tab pos="5600224" algn="l"/>
                <a:tab pos="6721317" algn="l"/>
                <a:tab pos="7842409" algn="l"/>
                <a:tab pos="8963502" algn="l"/>
                <a:tab pos="10082848" algn="l"/>
                <a:tab pos="11203940" algn="l"/>
                <a:tab pos="12325033" algn="l"/>
              </a:tabLst>
              <a:defRPr/>
            </a:pPr>
            <a:r>
              <a:rPr lang="ar-JO" sz="2000" b="1" dirty="0">
                <a:solidFill>
                  <a:srgbClr val="000000"/>
                </a:solidFill>
                <a:effectLst>
                  <a:glow rad="165100">
                    <a:srgbClr val="FFFFFF">
                      <a:alpha val="98000"/>
                    </a:srgbClr>
                  </a:glow>
                </a:effectLst>
                <a:latin typeface="Arial" panose="020B0604020202020204" pitchFamily="34" charset="0"/>
                <a:ea typeface="MS Gothic" charset="0"/>
                <a:cs typeface="Arial" panose="020B0604020202020204" pitchFamily="34" charset="0"/>
              </a:rPr>
              <a:t>رحلات بولس في لمحة...</a:t>
            </a:r>
          </a:p>
        </p:txBody>
      </p:sp>
      <p:sp>
        <p:nvSpPr>
          <p:cNvPr id="83980" name="Text Box 12"/>
          <p:cNvSpPr txBox="1">
            <a:spLocks noChangeArrowheads="1"/>
          </p:cNvSpPr>
          <p:nvPr/>
        </p:nvSpPr>
        <p:spPr bwMode="auto">
          <a:xfrm>
            <a:off x="4993222" y="3084185"/>
            <a:ext cx="1747838" cy="646331"/>
          </a:xfrm>
          <a:prstGeom prst="rect">
            <a:avLst/>
          </a:prstGeom>
          <a:solidFill>
            <a:schemeClr val="bg1"/>
          </a:solidFill>
          <a:ln w="9525">
            <a:solidFill>
              <a:schemeClr val="tx1"/>
            </a:solidFill>
            <a:miter lim="800000"/>
            <a:headEnd/>
            <a:tailEnd/>
          </a:ln>
          <a:effectLst>
            <a:outerShdw blurRad="63500" dist="7184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rtl="1">
              <a:spcBef>
                <a:spcPct val="50000"/>
              </a:spcBef>
              <a:defRPr/>
            </a:pPr>
            <a:r>
              <a:rPr lang="ar-JO" sz="1600" b="1" dirty="0">
                <a:solidFill>
                  <a:srgbClr val="000000"/>
                </a:solidFill>
                <a:latin typeface="Arial" panose="020B0604020202020204" pitchFamily="34" charset="0"/>
                <a:ea typeface="MS Gothic" charset="0"/>
                <a:cs typeface="Arial" panose="020B0604020202020204" pitchFamily="34" charset="0"/>
              </a:rPr>
              <a:t>أعمال الرسل 15</a:t>
            </a:r>
            <a:br>
              <a:rPr lang="en-US" sz="1600" b="1" dirty="0">
                <a:solidFill>
                  <a:srgbClr val="000000"/>
                </a:solidFill>
                <a:latin typeface="Arial" panose="020B0604020202020204" pitchFamily="34" charset="0"/>
                <a:ea typeface="MS Gothic" charset="0"/>
                <a:cs typeface="Arial" panose="020B0604020202020204" pitchFamily="34" charset="0"/>
              </a:rPr>
            </a:br>
            <a:r>
              <a:rPr lang="en-US" sz="2000" b="1" dirty="0">
                <a:latin typeface="Comic Sans MS" charset="0"/>
              </a:rPr>
              <a:t> </a:t>
            </a:r>
            <a:r>
              <a:rPr lang="ar-JO" sz="1400" b="1" dirty="0">
                <a:solidFill>
                  <a:srgbClr val="000000"/>
                </a:solidFill>
                <a:latin typeface="Arial" panose="020B0604020202020204" pitchFamily="34" charset="0"/>
                <a:ea typeface="MS Gothic" charset="0"/>
                <a:cs typeface="Arial" panose="020B0604020202020204" pitchFamily="34" charset="0"/>
              </a:rPr>
              <a:t>مجمع</a:t>
            </a:r>
            <a:r>
              <a:rPr lang="en-US" sz="1400" b="1" dirty="0">
                <a:solidFill>
                  <a:srgbClr val="000000"/>
                </a:solidFill>
                <a:latin typeface="Arial" panose="020B0604020202020204" pitchFamily="34" charset="0"/>
                <a:ea typeface="MS Gothic" charset="0"/>
                <a:cs typeface="Arial" panose="020B0604020202020204" pitchFamily="34" charset="0"/>
              </a:rPr>
              <a:t> </a:t>
            </a:r>
            <a:r>
              <a:rPr lang="ar-JO" sz="1400" b="1" dirty="0">
                <a:solidFill>
                  <a:srgbClr val="000000"/>
                </a:solidFill>
                <a:latin typeface="Arial" panose="020B0604020202020204" pitchFamily="34" charset="0"/>
                <a:ea typeface="MS Gothic" charset="0"/>
                <a:cs typeface="Arial" panose="020B0604020202020204" pitchFamily="34" charset="0"/>
              </a:rPr>
              <a:t>أورشليم</a:t>
            </a:r>
            <a:endParaRPr lang="en-US" sz="2000" b="1" dirty="0">
              <a:latin typeface="Comic Sans MS" charset="0"/>
            </a:endParaRPr>
          </a:p>
        </p:txBody>
      </p:sp>
      <p:sp>
        <p:nvSpPr>
          <p:cNvPr id="33798" name="Rectangle 13"/>
          <p:cNvSpPr>
            <a:spLocks noChangeArrowheads="1"/>
          </p:cNvSpPr>
          <p:nvPr/>
        </p:nvSpPr>
        <p:spPr bwMode="auto">
          <a:xfrm>
            <a:off x="5895975" y="3060700"/>
            <a:ext cx="38100" cy="17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FFA27C"/>
                </a:solidFill>
                <a:latin typeface="Comic Sans MS" charset="0"/>
              </a:rPr>
              <a:t> </a:t>
            </a:r>
            <a:endParaRPr lang="en-US" sz="2000">
              <a:latin typeface="Times" charset="0"/>
            </a:endParaRPr>
          </a:p>
        </p:txBody>
      </p:sp>
      <p:sp>
        <p:nvSpPr>
          <p:cNvPr id="33799" name="Text Box 123"/>
          <p:cNvSpPr txBox="1">
            <a:spLocks noChangeArrowheads="1"/>
          </p:cNvSpPr>
          <p:nvPr/>
        </p:nvSpPr>
        <p:spPr bwMode="auto">
          <a:xfrm>
            <a:off x="3885046" y="1019175"/>
            <a:ext cx="309245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ar-JO" sz="2000" b="1" dirty="0">
                <a:latin typeface="Arial" panose="020B0604020202020204" pitchFamily="34" charset="0"/>
                <a:cs typeface="Arial" panose="020B0604020202020204" pitchFamily="34" charset="0"/>
              </a:rPr>
              <a:t>رقم 1- "</a:t>
            </a:r>
            <a:r>
              <a:rPr lang="ar-JO" sz="2000" b="1" dirty="0">
                <a:solidFill>
                  <a:srgbClr val="FF0000"/>
                </a:solidFill>
                <a:latin typeface="Arial" panose="020B0604020202020204" pitchFamily="34" charset="0"/>
                <a:cs typeface="Arial" panose="020B0604020202020204" pitchFamily="34" charset="0"/>
              </a:rPr>
              <a:t>الصنارة</a:t>
            </a:r>
            <a:r>
              <a:rPr lang="ar-JO" sz="2000" b="1" dirty="0">
                <a:latin typeface="Arial" panose="020B0604020202020204" pitchFamily="34" charset="0"/>
                <a:cs typeface="Arial" panose="020B0604020202020204" pitchFamily="34" charset="0"/>
              </a:rPr>
              <a:t>: </a:t>
            </a:r>
            <a:r>
              <a:rPr lang="ar-JO" sz="2000" b="1" dirty="0">
                <a:solidFill>
                  <a:srgbClr val="FF0000"/>
                </a:solidFill>
                <a:latin typeface="Arial" panose="020B0604020202020204" pitchFamily="34" charset="0"/>
                <a:cs typeface="Arial" panose="020B0604020202020204" pitchFamily="34" charset="0"/>
              </a:rPr>
              <a:t>المختبر</a:t>
            </a:r>
            <a:r>
              <a:rPr lang="ar-JO" sz="2000" b="1" dirty="0">
                <a:latin typeface="Arial" panose="020B0604020202020204" pitchFamily="34" charset="0"/>
                <a:cs typeface="Arial" panose="020B0604020202020204" pitchFamily="34" charset="0"/>
              </a:rPr>
              <a:t>"</a:t>
            </a:r>
            <a:endParaRPr lang="en-US" sz="2000" b="1" dirty="0">
              <a:latin typeface="Comic Sans MS" charset="0"/>
            </a:endParaRPr>
          </a:p>
        </p:txBody>
      </p:sp>
      <p:sp>
        <p:nvSpPr>
          <p:cNvPr id="33800" name="Text Box 124"/>
          <p:cNvSpPr txBox="1">
            <a:spLocks noChangeArrowheads="1"/>
          </p:cNvSpPr>
          <p:nvPr/>
        </p:nvSpPr>
        <p:spPr bwMode="auto">
          <a:xfrm>
            <a:off x="3756025" y="3790950"/>
            <a:ext cx="37417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ts val="2000"/>
              </a:spcBef>
            </a:pPr>
            <a:r>
              <a:rPr lang="ar-JO" sz="1800" b="1" dirty="0">
                <a:solidFill>
                  <a:srgbClr val="000000"/>
                </a:solidFill>
                <a:latin typeface="Arial" panose="020B0604020202020204" pitchFamily="34" charset="0"/>
                <a:ea typeface="MS Gothic" charset="0"/>
                <a:cs typeface="Arial" panose="020B0604020202020204" pitchFamily="34" charset="0"/>
              </a:rPr>
              <a:t>2. "الزخم </a:t>
            </a:r>
            <a:r>
              <a:rPr lang="ar-JO" sz="1800" b="1" u="sng" dirty="0">
                <a:solidFill>
                  <a:srgbClr val="FF0000"/>
                </a:solidFill>
                <a:latin typeface="Arial" panose="020B0604020202020204" pitchFamily="34" charset="0"/>
                <a:ea typeface="MS Gothic" charset="0"/>
                <a:cs typeface="Arial" panose="020B0604020202020204" pitchFamily="34" charset="0"/>
              </a:rPr>
              <a:t>الأوروبي</a:t>
            </a:r>
            <a:r>
              <a:rPr lang="ar-JO" sz="1800" b="1" dirty="0">
                <a:solidFill>
                  <a:srgbClr val="000000"/>
                </a:solidFill>
                <a:latin typeface="Arial" panose="020B0604020202020204" pitchFamily="34" charset="0"/>
                <a:ea typeface="MS Gothic" charset="0"/>
                <a:cs typeface="Arial" panose="020B0604020202020204" pitchFamily="34" charset="0"/>
              </a:rPr>
              <a:t>" </a:t>
            </a:r>
            <a:endParaRPr lang="en-GB" sz="1800" b="1" dirty="0">
              <a:solidFill>
                <a:srgbClr val="000000"/>
              </a:solidFill>
              <a:latin typeface="Arial" panose="020B0604020202020204" pitchFamily="34" charset="0"/>
              <a:ea typeface="MS Gothic" charset="0"/>
              <a:cs typeface="Arial" panose="020B0604020202020204" pitchFamily="34" charset="0"/>
            </a:endParaRPr>
          </a:p>
        </p:txBody>
      </p:sp>
      <p:sp>
        <p:nvSpPr>
          <p:cNvPr id="33802" name="Rectangle 126"/>
          <p:cNvSpPr>
            <a:spLocks noChangeArrowheads="1"/>
          </p:cNvSpPr>
          <p:nvPr/>
        </p:nvSpPr>
        <p:spPr bwMode="auto">
          <a:xfrm>
            <a:off x="4013200" y="7426325"/>
            <a:ext cx="3322638" cy="609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0000"/>
              </a:lnSpc>
              <a:tabLst>
                <a:tab pos="0" algn="l"/>
                <a:tab pos="906463" algn="l"/>
                <a:tab pos="1817688" algn="l"/>
                <a:tab pos="2730500" algn="l"/>
                <a:tab pos="3643313" algn="l"/>
                <a:tab pos="4556125" algn="l"/>
                <a:tab pos="5472113" algn="l"/>
                <a:tab pos="6381750" algn="l"/>
                <a:tab pos="7294563" algn="l"/>
                <a:tab pos="8207375" algn="l"/>
                <a:tab pos="9120188" algn="l"/>
                <a:tab pos="10034588" algn="l"/>
              </a:tabLst>
            </a:pPr>
            <a:r>
              <a:rPr lang="ar-JO" sz="1400" b="1" dirty="0">
                <a:solidFill>
                  <a:srgbClr val="000000"/>
                </a:solidFill>
                <a:latin typeface="Arial" panose="020B0604020202020204" pitchFamily="34" charset="0"/>
                <a:ea typeface="MS Gothic" charset="0"/>
                <a:cs typeface="Arial" panose="020B0604020202020204" pitchFamily="34" charset="0"/>
              </a:rPr>
              <a:t>الأهمية: كسجين، أرسل إلى </a:t>
            </a:r>
            <a:r>
              <a:rPr lang="ar-JO" sz="1400" b="1" u="sng" dirty="0">
                <a:solidFill>
                  <a:srgbClr val="FF0000"/>
                </a:solidFill>
                <a:latin typeface="Arial" panose="020B0604020202020204" pitchFamily="34" charset="0"/>
                <a:ea typeface="MS Gothic" charset="0"/>
                <a:cs typeface="Arial" panose="020B0604020202020204" pitchFamily="34" charset="0"/>
              </a:rPr>
              <a:t>روما</a:t>
            </a:r>
            <a:r>
              <a:rPr lang="ar-JO" sz="1400" b="1" dirty="0">
                <a:solidFill>
                  <a:srgbClr val="000000"/>
                </a:solidFill>
                <a:latin typeface="Arial" panose="020B0604020202020204" pitchFamily="34" charset="0"/>
                <a:ea typeface="MS Gothic" charset="0"/>
                <a:cs typeface="Arial" panose="020B0604020202020204" pitchFamily="34" charset="0"/>
              </a:rPr>
              <a:t>؛ التأثير المسيحي في السجن وبيت </a:t>
            </a:r>
            <a:r>
              <a:rPr lang="ar-JO" sz="1400" b="1" u="sng" dirty="0">
                <a:solidFill>
                  <a:srgbClr val="FF0000"/>
                </a:solidFill>
                <a:latin typeface="Arial" panose="020B0604020202020204" pitchFamily="34" charset="0"/>
                <a:ea typeface="MS Gothic" charset="0"/>
                <a:cs typeface="Arial" panose="020B0604020202020204" pitchFamily="34" charset="0"/>
              </a:rPr>
              <a:t>قيصر</a:t>
            </a:r>
            <a:r>
              <a:rPr lang="ar-JO" sz="1400" b="1" dirty="0">
                <a:solidFill>
                  <a:srgbClr val="000000"/>
                </a:solidFill>
                <a:latin typeface="Arial" panose="020B0604020202020204" pitchFamily="34" charset="0"/>
                <a:ea typeface="MS Gothic" charset="0"/>
                <a:cs typeface="Arial" panose="020B0604020202020204" pitchFamily="34" charset="0"/>
              </a:rPr>
              <a:t>؛ رسائل مهمة لاحقة؛ "جاهدت الجهاد الحسن، حفظت الإيمان!"</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
        <p:nvSpPr>
          <p:cNvPr id="33803" name="Rectangle 128"/>
          <p:cNvSpPr>
            <a:spLocks noChangeArrowheads="1"/>
          </p:cNvSpPr>
          <p:nvPr/>
        </p:nvSpPr>
        <p:spPr bwMode="auto">
          <a:xfrm>
            <a:off x="4202113" y="5391150"/>
            <a:ext cx="3067050" cy="8248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tabLst>
                <a:tab pos="0" algn="l"/>
                <a:tab pos="906463" algn="l"/>
                <a:tab pos="1817688" algn="l"/>
                <a:tab pos="2730500" algn="l"/>
                <a:tab pos="3643313" algn="l"/>
                <a:tab pos="4556125" algn="l"/>
                <a:tab pos="5472113" algn="l"/>
                <a:tab pos="6381750" algn="l"/>
                <a:tab pos="7294563" algn="l"/>
                <a:tab pos="8207375" algn="l"/>
                <a:tab pos="9120188" algn="l"/>
                <a:tab pos="10034588" algn="l"/>
              </a:tabLst>
            </a:pPr>
            <a:r>
              <a:rPr lang="ar-JO" sz="1400" b="1" dirty="0">
                <a:solidFill>
                  <a:srgbClr val="000000"/>
                </a:solidFill>
                <a:latin typeface="Arial" panose="020B0604020202020204" pitchFamily="34" charset="0"/>
                <a:ea typeface="MS Gothic" charset="0"/>
                <a:cs typeface="Arial" panose="020B0604020202020204" pitchFamily="34" charset="0"/>
              </a:rPr>
              <a:t>الأهمية: وقتًا طويلاً في الكنيسة في </a:t>
            </a:r>
            <a:r>
              <a:rPr lang="ar-JO" sz="1400" b="1" u="sng" dirty="0">
                <a:solidFill>
                  <a:srgbClr val="FF0000"/>
                </a:solidFill>
                <a:latin typeface="Arial" panose="020B0604020202020204" pitchFamily="34" charset="0"/>
                <a:ea typeface="MS Gothic" charset="0"/>
                <a:cs typeface="Arial" panose="020B0604020202020204" pitchFamily="34" charset="0"/>
              </a:rPr>
              <a:t>أفسس</a:t>
            </a:r>
            <a:r>
              <a:rPr lang="ar-JO" sz="1400" b="1" dirty="0">
                <a:solidFill>
                  <a:srgbClr val="000000"/>
                </a:solidFill>
                <a:latin typeface="Arial" panose="020B0604020202020204" pitchFamily="34" charset="0"/>
                <a:ea typeface="MS Gothic" charset="0"/>
                <a:cs typeface="Arial" panose="020B0604020202020204" pitchFamily="34" charset="0"/>
              </a:rPr>
              <a:t>؛ إقامة شاب من الموت؛ كُتبت رسائل مهمة؛ أعمال شغب من قبل صنّاع التذكارات الأفسسيين في </a:t>
            </a:r>
            <a:r>
              <a:rPr lang="ar-JO" sz="1400" b="1" i="1" u="sng" dirty="0">
                <a:solidFill>
                  <a:srgbClr val="FF0000"/>
                </a:solidFill>
                <a:latin typeface="Arial" panose="020B0604020202020204" pitchFamily="34" charset="0"/>
                <a:ea typeface="MS Gothic" charset="0"/>
                <a:cs typeface="Arial" panose="020B0604020202020204" pitchFamily="34" charset="0"/>
              </a:rPr>
              <a:t>ملعب</a:t>
            </a:r>
            <a:r>
              <a:rPr lang="ar-JO" sz="1400" b="1" dirty="0">
                <a:solidFill>
                  <a:srgbClr val="000000"/>
                </a:solidFill>
                <a:latin typeface="Arial" panose="020B0604020202020204" pitchFamily="34" charset="0"/>
                <a:ea typeface="MS Gothic" charset="0"/>
                <a:cs typeface="Arial" panose="020B0604020202020204" pitchFamily="34" charset="0"/>
              </a:rPr>
              <a:t> المدينة.</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
        <p:nvSpPr>
          <p:cNvPr id="33804" name="Text Box 130"/>
          <p:cNvSpPr txBox="1">
            <a:spLocks noChangeArrowheads="1"/>
          </p:cNvSpPr>
          <p:nvPr/>
        </p:nvSpPr>
        <p:spPr bwMode="auto">
          <a:xfrm>
            <a:off x="4189413" y="4889500"/>
            <a:ext cx="3048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ts val="2000"/>
              </a:spcBef>
            </a:pPr>
            <a:r>
              <a:rPr lang="ar-JO" sz="1800" b="1" dirty="0">
                <a:solidFill>
                  <a:srgbClr val="000000"/>
                </a:solidFill>
                <a:latin typeface="Arial" panose="020B0604020202020204" pitchFamily="34" charset="0"/>
                <a:ea typeface="MS Gothic" charset="0"/>
                <a:cs typeface="Arial" panose="020B0604020202020204" pitchFamily="34" charset="0"/>
              </a:rPr>
              <a:t>3. "الزخم </a:t>
            </a:r>
            <a:r>
              <a:rPr lang="ar-JO" sz="1800" b="1" i="1" u="sng" dirty="0">
                <a:solidFill>
                  <a:srgbClr val="FF0000"/>
                </a:solidFill>
                <a:latin typeface="Arial" panose="020B0604020202020204" pitchFamily="34" charset="0"/>
                <a:ea typeface="MS Gothic" charset="0"/>
                <a:cs typeface="Arial" panose="020B0604020202020204" pitchFamily="34" charset="0"/>
              </a:rPr>
              <a:t>الآسيوي</a:t>
            </a:r>
            <a:r>
              <a:rPr lang="ar-JO" sz="1800" b="1" dirty="0">
                <a:solidFill>
                  <a:srgbClr val="000000"/>
                </a:solidFill>
                <a:latin typeface="Arial" panose="020B0604020202020204" pitchFamily="34" charset="0"/>
                <a:ea typeface="MS Gothic" charset="0"/>
                <a:cs typeface="Arial" panose="020B0604020202020204" pitchFamily="34" charset="0"/>
              </a:rPr>
              <a:t>"</a:t>
            </a:r>
            <a:endParaRPr lang="en-GB" sz="1800" b="1" dirty="0">
              <a:solidFill>
                <a:srgbClr val="000000"/>
              </a:solidFill>
              <a:latin typeface="Arial" panose="020B0604020202020204" pitchFamily="34" charset="0"/>
              <a:ea typeface="MS Gothic" charset="0"/>
              <a:cs typeface="Arial" panose="020B0604020202020204" pitchFamily="34" charset="0"/>
            </a:endParaRPr>
          </a:p>
        </p:txBody>
      </p:sp>
      <p:sp>
        <p:nvSpPr>
          <p:cNvPr id="33805" name="Text Box 131"/>
          <p:cNvSpPr txBox="1">
            <a:spLocks noChangeArrowheads="1"/>
          </p:cNvSpPr>
          <p:nvPr/>
        </p:nvSpPr>
        <p:spPr bwMode="auto">
          <a:xfrm>
            <a:off x="3990975" y="6970713"/>
            <a:ext cx="3048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ts val="2000"/>
              </a:spcBef>
            </a:pPr>
            <a:r>
              <a:rPr lang="ar-JO" sz="1800" b="1" dirty="0">
                <a:solidFill>
                  <a:srgbClr val="000000"/>
                </a:solidFill>
                <a:latin typeface="Arial" panose="020B0604020202020204" pitchFamily="34" charset="0"/>
                <a:ea typeface="MS Gothic" charset="0"/>
                <a:cs typeface="Arial" panose="020B0604020202020204" pitchFamily="34" charset="0"/>
              </a:rPr>
              <a:t>4. "إلى </a:t>
            </a:r>
            <a:r>
              <a:rPr lang="ar-JO" sz="1800" b="1" u="sng" dirty="0">
                <a:solidFill>
                  <a:srgbClr val="FF0000"/>
                </a:solidFill>
                <a:latin typeface="Arial" panose="020B0604020202020204" pitchFamily="34" charset="0"/>
                <a:ea typeface="MS Gothic" charset="0"/>
                <a:cs typeface="Arial" panose="020B0604020202020204" pitchFamily="34" charset="0"/>
              </a:rPr>
              <a:t>روما</a:t>
            </a:r>
            <a:r>
              <a:rPr lang="ar-JO" sz="1800" b="1" dirty="0">
                <a:solidFill>
                  <a:srgbClr val="000000"/>
                </a:solidFill>
                <a:latin typeface="Arial" panose="020B0604020202020204" pitchFamily="34" charset="0"/>
                <a:ea typeface="MS Gothic" charset="0"/>
                <a:cs typeface="Arial" panose="020B0604020202020204" pitchFamily="34" charset="0"/>
              </a:rPr>
              <a:t> و </a:t>
            </a:r>
            <a:r>
              <a:rPr lang="ar-JO" sz="1800" b="1" u="sng" dirty="0">
                <a:solidFill>
                  <a:srgbClr val="FF0000"/>
                </a:solidFill>
                <a:latin typeface="Arial" panose="020B0604020202020204" pitchFamily="34" charset="0"/>
                <a:ea typeface="MS Gothic" charset="0"/>
                <a:cs typeface="Arial" panose="020B0604020202020204" pitchFamily="34" charset="0"/>
              </a:rPr>
              <a:t>أربح</a:t>
            </a:r>
            <a:r>
              <a:rPr lang="ar-JO" sz="1800" b="1" dirty="0">
                <a:solidFill>
                  <a:srgbClr val="000000"/>
                </a:solidFill>
                <a:latin typeface="Arial" panose="020B0604020202020204" pitchFamily="34" charset="0"/>
                <a:ea typeface="MS Gothic" charset="0"/>
                <a:cs typeface="Arial" panose="020B0604020202020204" pitchFamily="34" charset="0"/>
              </a:rPr>
              <a:t>!"</a:t>
            </a:r>
            <a:endParaRPr lang="en-GB" sz="1800" b="1" dirty="0">
              <a:solidFill>
                <a:srgbClr val="000000"/>
              </a:solidFill>
              <a:latin typeface="Arial" panose="020B0604020202020204" pitchFamily="34" charset="0"/>
              <a:ea typeface="MS Gothic" charset="0"/>
              <a:cs typeface="Arial" panose="020B0604020202020204" pitchFamily="34" charset="0"/>
            </a:endParaRPr>
          </a:p>
        </p:txBody>
      </p:sp>
      <p:grpSp>
        <p:nvGrpSpPr>
          <p:cNvPr id="3" name="Group 2">
            <a:extLst>
              <a:ext uri="{FF2B5EF4-FFF2-40B4-BE49-F238E27FC236}">
                <a16:creationId xmlns:a16="http://schemas.microsoft.com/office/drawing/2014/main" id="{AA30FF2B-468C-6073-51E0-F3AAE2220988}"/>
              </a:ext>
            </a:extLst>
          </p:cNvPr>
          <p:cNvGrpSpPr/>
          <p:nvPr/>
        </p:nvGrpSpPr>
        <p:grpSpPr>
          <a:xfrm>
            <a:off x="708025" y="1120775"/>
            <a:ext cx="3230563" cy="1701800"/>
            <a:chOff x="708025" y="1120775"/>
            <a:chExt cx="3230563" cy="1701800"/>
          </a:xfrm>
        </p:grpSpPr>
        <p:pic>
          <p:nvPicPr>
            <p:cNvPr id="84150" name="Picture 182"/>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84151" name="Rectangle 183"/>
            <p:cNvSpPr>
              <a:spLocks noChangeArrowheads="1"/>
            </p:cNvSpPr>
            <p:nvPr/>
          </p:nvSpPr>
          <p:spPr bwMode="auto">
            <a:xfrm>
              <a:off x="2574925" y="1576388"/>
              <a:ext cx="242054"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Comic Sans MS" charset="0"/>
                </a:rPr>
                <a:t>آسيا</a:t>
              </a:r>
            </a:p>
          </p:txBody>
        </p:sp>
        <p:sp>
          <p:nvSpPr>
            <p:cNvPr id="84152" name="Rectangle 184"/>
            <p:cNvSpPr>
              <a:spLocks noChangeArrowheads="1"/>
            </p:cNvSpPr>
            <p:nvPr/>
          </p:nvSpPr>
          <p:spPr bwMode="auto">
            <a:xfrm>
              <a:off x="928688" y="1122363"/>
              <a:ext cx="368691"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Comic Sans MS" charset="0"/>
                </a:rPr>
                <a:t>أوروبا</a:t>
              </a:r>
            </a:p>
          </p:txBody>
        </p:sp>
        <p:sp>
          <p:nvSpPr>
            <p:cNvPr id="33812" name="Rectangle 185"/>
            <p:cNvSpPr>
              <a:spLocks noChangeArrowheads="1"/>
            </p:cNvSpPr>
            <p:nvPr/>
          </p:nvSpPr>
          <p:spPr bwMode="auto">
            <a:xfrm>
              <a:off x="2927321" y="2277497"/>
              <a:ext cx="43441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latin typeface="Helvetica" charset="0"/>
                </a:rPr>
                <a:t>•</a:t>
              </a:r>
              <a:r>
                <a:rPr lang="ar-SA" sz="1000" b="1" dirty="0">
                  <a:latin typeface="Helvetica" charset="0"/>
                </a:rPr>
                <a:t> أورشليم</a:t>
              </a:r>
            </a:p>
          </p:txBody>
        </p:sp>
        <p:sp>
          <p:nvSpPr>
            <p:cNvPr id="84154" name="Rectangle 186"/>
            <p:cNvSpPr>
              <a:spLocks noChangeArrowheads="1"/>
            </p:cNvSpPr>
            <p:nvPr/>
          </p:nvSpPr>
          <p:spPr bwMode="auto">
            <a:xfrm>
              <a:off x="2725738" y="2501900"/>
              <a:ext cx="391133" cy="215444"/>
            </a:xfrm>
            <a:prstGeom prst="rect">
              <a:avLst/>
            </a:prstGeom>
            <a:noFill/>
            <a:ln w="9525">
              <a:noFill/>
              <a:miter lim="800000"/>
              <a:headEnd/>
              <a:tailEnd/>
            </a:ln>
            <a:effectLst/>
          </p:spPr>
          <p:txBody>
            <a:bodyPr wrap="none" lIns="0" tIns="0" rIns="0" bIns="0">
              <a:spAutoFit/>
            </a:bodyPr>
            <a:lstStyle/>
            <a:p>
              <a:pPr>
                <a:defRPr/>
              </a:pPr>
              <a:r>
                <a:rPr lang="ar-JO" sz="1400" b="1" dirty="0">
                  <a:effectLst>
                    <a:glow rad="152400">
                      <a:schemeClr val="bg1"/>
                    </a:glow>
                  </a:effectLst>
                  <a:latin typeface="Arial" panose="020B0604020202020204" pitchFamily="34" charset="0"/>
                  <a:cs typeface="Arial" panose="020B0604020202020204" pitchFamily="34" charset="0"/>
                </a:rPr>
                <a:t>العربية</a:t>
              </a:r>
              <a:endParaRPr lang="en-GB" sz="1400" b="1" dirty="0">
                <a:effectLst>
                  <a:glow rad="152400">
                    <a:schemeClr val="bg1"/>
                  </a:glow>
                </a:effectLst>
                <a:latin typeface="Arial" panose="020B0604020202020204" pitchFamily="34" charset="0"/>
                <a:cs typeface="Arial" panose="020B0604020202020204" pitchFamily="34" charset="0"/>
              </a:endParaRPr>
            </a:p>
          </p:txBody>
        </p:sp>
        <p:sp>
          <p:nvSpPr>
            <p:cNvPr id="84155" name="Rectangle 187"/>
            <p:cNvSpPr>
              <a:spLocks noChangeArrowheads="1"/>
            </p:cNvSpPr>
            <p:nvPr/>
          </p:nvSpPr>
          <p:spPr bwMode="auto">
            <a:xfrm>
              <a:off x="1255353" y="2553018"/>
              <a:ext cx="365485"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ar-SA" sz="1400" b="1" dirty="0">
                  <a:latin typeface="Comic Sans MS" charset="0"/>
                </a:rPr>
                <a:t>أفريقيا</a:t>
              </a:r>
            </a:p>
          </p:txBody>
        </p:sp>
        <p:sp>
          <p:nvSpPr>
            <p:cNvPr id="33815" name="Rectangle 188"/>
            <p:cNvSpPr>
              <a:spLocks noChangeArrowheads="1"/>
            </p:cNvSpPr>
            <p:nvPr/>
          </p:nvSpPr>
          <p:spPr bwMode="auto">
            <a:xfrm>
              <a:off x="2937381" y="2112446"/>
              <a:ext cx="85600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1200" b="1" dirty="0">
                  <a:latin typeface="Helvetica" charset="0"/>
                </a:rPr>
                <a:t>أنطاكية السورية </a:t>
              </a:r>
            </a:p>
          </p:txBody>
        </p:sp>
        <p:sp>
          <p:nvSpPr>
            <p:cNvPr id="33816" name="Rectangle 189"/>
            <p:cNvSpPr>
              <a:spLocks noChangeArrowheads="1"/>
            </p:cNvSpPr>
            <p:nvPr/>
          </p:nvSpPr>
          <p:spPr bwMode="auto">
            <a:xfrm>
              <a:off x="2770723" y="1858010"/>
              <a:ext cx="77905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1200" b="1" dirty="0">
                  <a:latin typeface="Helvetica" charset="0"/>
                </a:rPr>
                <a:t>أنطاكية </a:t>
              </a:r>
              <a:r>
                <a:rPr lang="ar-SA" sz="1200" b="1" dirty="0" err="1">
                  <a:latin typeface="Helvetica" charset="0"/>
                </a:rPr>
                <a:t>بيسيدية</a:t>
              </a:r>
              <a:endParaRPr lang="ar-SA" sz="1200" b="1" dirty="0">
                <a:latin typeface="Helvetica" charset="0"/>
              </a:endParaRPr>
            </a:p>
          </p:txBody>
        </p:sp>
        <p:sp>
          <p:nvSpPr>
            <p:cNvPr id="33817" name="Rectangle 190"/>
            <p:cNvSpPr>
              <a:spLocks noChangeArrowheads="1"/>
            </p:cNvSpPr>
            <p:nvPr/>
          </p:nvSpPr>
          <p:spPr bwMode="auto">
            <a:xfrm>
              <a:off x="1333500" y="1550988"/>
              <a:ext cx="26770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latin typeface="Helvetica" charset="0"/>
                </a:rPr>
                <a:t>•</a:t>
              </a:r>
              <a:r>
                <a:rPr lang="ar-SA" sz="900" b="1" dirty="0">
                  <a:effectLst>
                    <a:glow rad="165100">
                      <a:srgbClr val="FFFFFF">
                        <a:alpha val="98000"/>
                      </a:srgbClr>
                    </a:glow>
                  </a:effectLst>
                </a:rPr>
                <a:t> روما</a:t>
              </a:r>
              <a:endParaRPr lang="en-US" sz="1800" b="1" dirty="0">
                <a:latin typeface="Helvetica" charset="0"/>
              </a:endParaRPr>
            </a:p>
          </p:txBody>
        </p:sp>
        <p:sp>
          <p:nvSpPr>
            <p:cNvPr id="33818" name="Rectangle 191"/>
            <p:cNvSpPr>
              <a:spLocks noChangeArrowheads="1"/>
            </p:cNvSpPr>
            <p:nvPr/>
          </p:nvSpPr>
          <p:spPr bwMode="auto">
            <a:xfrm>
              <a:off x="1806708" y="1655081"/>
              <a:ext cx="31899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1000" b="1" dirty="0">
                  <a:latin typeface="Helvetica" charset="0"/>
                </a:rPr>
                <a:t>مقدونية</a:t>
              </a:r>
            </a:p>
          </p:txBody>
        </p:sp>
        <p:sp>
          <p:nvSpPr>
            <p:cNvPr id="33819" name="Rectangle 192"/>
            <p:cNvSpPr>
              <a:spLocks noChangeArrowheads="1"/>
            </p:cNvSpPr>
            <p:nvPr/>
          </p:nvSpPr>
          <p:spPr bwMode="auto">
            <a:xfrm>
              <a:off x="1898636" y="2022089"/>
              <a:ext cx="14908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900" b="1" dirty="0">
                  <a:latin typeface="Helvetica" charset="0"/>
                </a:rPr>
                <a:t>أثينا</a:t>
              </a:r>
            </a:p>
          </p:txBody>
        </p:sp>
        <p:sp>
          <p:nvSpPr>
            <p:cNvPr id="33820" name="Rectangle 193"/>
            <p:cNvSpPr>
              <a:spLocks noChangeArrowheads="1"/>
            </p:cNvSpPr>
            <p:nvPr/>
          </p:nvSpPr>
          <p:spPr bwMode="auto">
            <a:xfrm>
              <a:off x="2227177" y="2273162"/>
              <a:ext cx="235642"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SA" sz="900" b="1" dirty="0">
                  <a:solidFill>
                    <a:schemeClr val="bg1"/>
                  </a:solidFill>
                  <a:latin typeface="Helvetica" charset="0"/>
                </a:rPr>
                <a:t>أفسس</a:t>
              </a:r>
            </a:p>
          </p:txBody>
        </p:sp>
        <p:sp>
          <p:nvSpPr>
            <p:cNvPr id="84162" name="Text Box 194"/>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900" b="1">
                  <a:latin typeface="Helvetica" charset="0"/>
                </a:rPr>
                <a:t>•</a:t>
              </a:r>
            </a:p>
          </p:txBody>
        </p:sp>
        <p:sp>
          <p:nvSpPr>
            <p:cNvPr id="33822" name="Line 195"/>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4165" name="AutoShape 197" descr="Large confetti"/>
          <p:cNvSpPr>
            <a:spLocks noChangeArrowheads="1"/>
          </p:cNvSpPr>
          <p:nvPr/>
        </p:nvSpPr>
        <p:spPr bwMode="auto">
          <a:xfrm rot="2005411">
            <a:off x="3565525" y="2541588"/>
            <a:ext cx="760413" cy="354012"/>
          </a:xfrm>
          <a:prstGeom prst="rightArrow">
            <a:avLst>
              <a:gd name="adj1" fmla="val 50000"/>
              <a:gd name="adj2" fmla="val 53700"/>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84166" name="AutoShape 198" descr="Large confetti"/>
          <p:cNvSpPr>
            <a:spLocks noChangeArrowheads="1"/>
          </p:cNvSpPr>
          <p:nvPr/>
        </p:nvSpPr>
        <p:spPr bwMode="auto">
          <a:xfrm rot="8504295">
            <a:off x="3268663" y="3316288"/>
            <a:ext cx="946150" cy="354012"/>
          </a:xfrm>
          <a:prstGeom prst="rightArrow">
            <a:avLst>
              <a:gd name="adj1" fmla="val 50000"/>
              <a:gd name="adj2" fmla="val 66816"/>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3846" name="Line 221"/>
          <p:cNvSpPr>
            <a:spLocks noChangeShapeType="1"/>
          </p:cNvSpPr>
          <p:nvPr/>
        </p:nvSpPr>
        <p:spPr bwMode="auto">
          <a:xfrm>
            <a:off x="2466975" y="5811838"/>
            <a:ext cx="100013"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58" name="Rectangle 291"/>
          <p:cNvSpPr>
            <a:spLocks noChangeArrowheads="1"/>
          </p:cNvSpPr>
          <p:nvPr/>
        </p:nvSpPr>
        <p:spPr bwMode="auto">
          <a:xfrm>
            <a:off x="4065226" y="1378994"/>
            <a:ext cx="2912270" cy="609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defTabSz="444707">
              <a:lnSpc>
                <a:spcPct val="80000"/>
              </a:lnSpc>
              <a:tabLst>
                <a:tab pos="0" algn="l"/>
                <a:tab pos="894110" algn="l"/>
                <a:tab pos="1792912" algn="l"/>
                <a:tab pos="2693290" algn="l"/>
                <a:tab pos="3593659" algn="l"/>
                <a:tab pos="4494027" algn="l"/>
                <a:tab pos="5397532" algn="l"/>
                <a:tab pos="6294771" algn="l"/>
                <a:tab pos="7195142" algn="l"/>
                <a:tab pos="8095517" algn="l"/>
                <a:tab pos="8995885" algn="l"/>
                <a:tab pos="9897825" algn="l"/>
              </a:tabLst>
            </a:pPr>
            <a:r>
              <a:rPr lang="ar-JO" sz="1400" b="1" dirty="0">
                <a:solidFill>
                  <a:srgbClr val="000000"/>
                </a:solidFill>
                <a:latin typeface="Arial" panose="020B0604020202020204" pitchFamily="34" charset="0"/>
                <a:ea typeface="MS Gothic" charset="0"/>
                <a:cs typeface="Arial" panose="020B0604020202020204" pitchFamily="34" charset="0"/>
              </a:rPr>
              <a:t>الأهمية: يُعبدون </a:t>
            </a:r>
            <a:r>
              <a:rPr lang="ar-JO" sz="1400" b="1" dirty="0">
                <a:solidFill>
                  <a:srgbClr val="FF0000"/>
                </a:solidFill>
                <a:latin typeface="Arial" panose="020B0604020202020204" pitchFamily="34" charset="0"/>
                <a:ea typeface="MS Gothic" charset="0"/>
                <a:cs typeface="Arial" panose="020B0604020202020204" pitchFamily="34" charset="0"/>
              </a:rPr>
              <a:t>كالآلهة</a:t>
            </a:r>
            <a:r>
              <a:rPr lang="ar-JO" sz="1400" b="1" dirty="0">
                <a:solidFill>
                  <a:srgbClr val="000000"/>
                </a:solidFill>
                <a:latin typeface="Arial" panose="020B0604020202020204" pitchFamily="34" charset="0"/>
                <a:ea typeface="MS Gothic" charset="0"/>
                <a:cs typeface="Arial" panose="020B0604020202020204" pitchFamily="34" charset="0"/>
              </a:rPr>
              <a:t>؛ عمل معجزات؛ </a:t>
            </a:r>
            <a:r>
              <a:rPr lang="ar-JO" sz="1400" b="1" dirty="0">
                <a:solidFill>
                  <a:srgbClr val="FF0000"/>
                </a:solidFill>
                <a:latin typeface="Arial" panose="020B0604020202020204" pitchFamily="34" charset="0"/>
                <a:ea typeface="MS Gothic" charset="0"/>
                <a:cs typeface="Arial" panose="020B0604020202020204" pitchFamily="34" charset="0"/>
              </a:rPr>
              <a:t>رجم</a:t>
            </a:r>
            <a:r>
              <a:rPr lang="ar-JO" sz="1400" b="1" dirty="0">
                <a:solidFill>
                  <a:srgbClr val="000000"/>
                </a:solidFill>
                <a:latin typeface="Arial" panose="020B0604020202020204" pitchFamily="34" charset="0"/>
                <a:ea typeface="MS Gothic" charset="0"/>
                <a:cs typeface="Arial" panose="020B0604020202020204" pitchFamily="34" charset="0"/>
              </a:rPr>
              <a:t> بولس؛ أعمال صعبة؛</a:t>
            </a:r>
          </a:p>
          <a:p>
            <a:pPr algn="r" defTabSz="444707">
              <a:lnSpc>
                <a:spcPct val="80000"/>
              </a:lnSpc>
              <a:tabLst>
                <a:tab pos="0" algn="l"/>
                <a:tab pos="894110" algn="l"/>
                <a:tab pos="1792912" algn="l"/>
                <a:tab pos="2693290" algn="l"/>
                <a:tab pos="3593659" algn="l"/>
                <a:tab pos="4494027" algn="l"/>
                <a:tab pos="5397532" algn="l"/>
                <a:tab pos="6294771" algn="l"/>
                <a:tab pos="7195142" algn="l"/>
                <a:tab pos="8095517" algn="l"/>
                <a:tab pos="8995885" algn="l"/>
                <a:tab pos="9897825" algn="l"/>
              </a:tabLst>
            </a:pPr>
            <a:r>
              <a:rPr lang="ar-JO" sz="1400" b="1" dirty="0">
                <a:solidFill>
                  <a:srgbClr val="000000"/>
                </a:solidFill>
                <a:latin typeface="Arial" panose="020B0604020202020204" pitchFamily="34" charset="0"/>
                <a:ea typeface="MS Gothic" charset="0"/>
                <a:cs typeface="Arial" panose="020B0604020202020204" pitchFamily="34" charset="0"/>
              </a:rPr>
              <a:t>كنائس مزروعة؛ العودة بنفس المسار </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
        <p:nvSpPr>
          <p:cNvPr id="33859" name="Rectangle 292"/>
          <p:cNvSpPr>
            <a:spLocks noChangeArrowheads="1"/>
          </p:cNvSpPr>
          <p:nvPr/>
        </p:nvSpPr>
        <p:spPr bwMode="auto">
          <a:xfrm>
            <a:off x="3740150" y="4086225"/>
            <a:ext cx="3535363"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tabLst>
                <a:tab pos="0" algn="l"/>
                <a:tab pos="906463" algn="l"/>
                <a:tab pos="1817688" algn="l"/>
                <a:tab pos="2730500" algn="l"/>
                <a:tab pos="3643313" algn="l"/>
                <a:tab pos="4556125" algn="l"/>
                <a:tab pos="5472113" algn="l"/>
                <a:tab pos="6381750" algn="l"/>
                <a:tab pos="7294563" algn="l"/>
                <a:tab pos="8207375" algn="l"/>
                <a:tab pos="9120188" algn="l"/>
                <a:tab pos="10034588" algn="l"/>
              </a:tabLst>
            </a:pPr>
            <a:r>
              <a:rPr lang="ar-JO" sz="1400" b="1" dirty="0">
                <a:solidFill>
                  <a:srgbClr val="000000"/>
                </a:solidFill>
                <a:latin typeface="Arial" panose="020B0604020202020204" pitchFamily="34" charset="0"/>
                <a:ea typeface="MS Gothic" charset="0"/>
                <a:cs typeface="Arial" panose="020B0604020202020204" pitchFamily="34" charset="0"/>
              </a:rPr>
              <a:t>الأهمية: زرع العديد من الكنائس؛ الدعوة إلى </a:t>
            </a:r>
            <a:r>
              <a:rPr lang="ar-JO" sz="1400" b="1" u="sng" dirty="0">
                <a:solidFill>
                  <a:srgbClr val="FF0000"/>
                </a:solidFill>
                <a:latin typeface="Arial" panose="020B0604020202020204" pitchFamily="34" charset="0"/>
                <a:ea typeface="MS Gothic" charset="0"/>
                <a:cs typeface="Arial" panose="020B0604020202020204" pitchFamily="34" charset="0"/>
              </a:rPr>
              <a:t>مكدونية</a:t>
            </a:r>
            <a:r>
              <a:rPr lang="ar-JO" sz="1400" b="1" dirty="0">
                <a:solidFill>
                  <a:srgbClr val="000000"/>
                </a:solidFill>
                <a:latin typeface="Arial" panose="020B0604020202020204" pitchFamily="34" charset="0"/>
                <a:ea typeface="MS Gothic" charset="0"/>
                <a:cs typeface="Arial" panose="020B0604020202020204" pitchFamily="34" charset="0"/>
              </a:rPr>
              <a:t>، في الطريق إلى أثينا، "الإله المجهول"؛ آريوس باغوس؛ إقامة طويلة في </a:t>
            </a:r>
            <a:r>
              <a:rPr lang="ar-JO" sz="1400" b="1" u="sng" dirty="0">
                <a:solidFill>
                  <a:srgbClr val="FF0000"/>
                </a:solidFill>
                <a:latin typeface="Arial" panose="020B0604020202020204" pitchFamily="34" charset="0"/>
                <a:ea typeface="MS Gothic" charset="0"/>
                <a:cs typeface="Arial" panose="020B0604020202020204" pitchFamily="34" charset="0"/>
              </a:rPr>
              <a:t>كورنثوس</a:t>
            </a:r>
            <a:r>
              <a:rPr lang="ar-JO" sz="1400" b="1" dirty="0">
                <a:solidFill>
                  <a:srgbClr val="000000"/>
                </a:solidFill>
                <a:latin typeface="Arial" panose="020B0604020202020204" pitchFamily="34" charset="0"/>
                <a:ea typeface="MS Gothic" charset="0"/>
                <a:cs typeface="Arial" panose="020B0604020202020204" pitchFamily="34" charset="0"/>
              </a:rPr>
              <a:t>.</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
        <p:nvSpPr>
          <p:cNvPr id="33860" name="Freeform 293"/>
          <p:cNvSpPr>
            <a:spLocks/>
          </p:cNvSpPr>
          <p:nvPr/>
        </p:nvSpPr>
        <p:spPr bwMode="auto">
          <a:xfrm>
            <a:off x="2690813" y="1887538"/>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861" name="Freeform 295"/>
          <p:cNvSpPr>
            <a:spLocks/>
          </p:cNvSpPr>
          <p:nvPr/>
        </p:nvSpPr>
        <p:spPr bwMode="auto">
          <a:xfrm>
            <a:off x="2190750" y="5557838"/>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862" name="Freeform 296"/>
          <p:cNvSpPr>
            <a:spLocks/>
          </p:cNvSpPr>
          <p:nvPr/>
        </p:nvSpPr>
        <p:spPr bwMode="auto">
          <a:xfrm>
            <a:off x="1335088" y="749935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33863" name="Group 314"/>
          <p:cNvGrpSpPr>
            <a:grpSpLocks/>
          </p:cNvGrpSpPr>
          <p:nvPr/>
        </p:nvGrpSpPr>
        <p:grpSpPr bwMode="auto">
          <a:xfrm>
            <a:off x="277813" y="3978275"/>
            <a:ext cx="1014412" cy="742950"/>
            <a:chOff x="-1159" y="2121"/>
            <a:chExt cx="639" cy="468"/>
          </a:xfrm>
        </p:grpSpPr>
        <p:sp>
          <p:nvSpPr>
            <p:cNvPr id="33919" name="Oval 299"/>
            <p:cNvSpPr>
              <a:spLocks noChangeArrowheads="1"/>
            </p:cNvSpPr>
            <p:nvPr/>
          </p:nvSpPr>
          <p:spPr bwMode="auto">
            <a:xfrm>
              <a:off x="-1159" y="2121"/>
              <a:ext cx="516" cy="46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920" name="Text Box 210"/>
            <p:cNvSpPr txBox="1">
              <a:spLocks noChangeArrowheads="1"/>
            </p:cNvSpPr>
            <p:nvPr/>
          </p:nvSpPr>
          <p:spPr bwMode="auto">
            <a:xfrm>
              <a:off x="-1132" y="2133"/>
              <a:ext cx="612" cy="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#2</a:t>
              </a:r>
            </a:p>
          </p:txBody>
        </p:sp>
      </p:grpSp>
      <p:grpSp>
        <p:nvGrpSpPr>
          <p:cNvPr id="33864" name="Group 313"/>
          <p:cNvGrpSpPr>
            <a:grpSpLocks/>
          </p:cNvGrpSpPr>
          <p:nvPr/>
        </p:nvGrpSpPr>
        <p:grpSpPr bwMode="auto">
          <a:xfrm>
            <a:off x="498475" y="5191125"/>
            <a:ext cx="995363" cy="742950"/>
            <a:chOff x="-1158" y="3089"/>
            <a:chExt cx="627" cy="468"/>
          </a:xfrm>
        </p:grpSpPr>
        <p:sp>
          <p:nvSpPr>
            <p:cNvPr id="33917" name="Oval 300"/>
            <p:cNvSpPr>
              <a:spLocks noChangeArrowheads="1"/>
            </p:cNvSpPr>
            <p:nvPr/>
          </p:nvSpPr>
          <p:spPr bwMode="auto">
            <a:xfrm>
              <a:off x="-1158" y="3089"/>
              <a:ext cx="516" cy="46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918" name="Text Box 222"/>
            <p:cNvSpPr txBox="1">
              <a:spLocks noChangeArrowheads="1"/>
            </p:cNvSpPr>
            <p:nvPr/>
          </p:nvSpPr>
          <p:spPr bwMode="auto">
            <a:xfrm>
              <a:off x="-1143" y="3099"/>
              <a:ext cx="612" cy="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#3</a:t>
              </a:r>
            </a:p>
          </p:txBody>
        </p:sp>
      </p:grpSp>
      <p:grpSp>
        <p:nvGrpSpPr>
          <p:cNvPr id="33865" name="Group 312"/>
          <p:cNvGrpSpPr>
            <a:grpSpLocks/>
          </p:cNvGrpSpPr>
          <p:nvPr/>
        </p:nvGrpSpPr>
        <p:grpSpPr bwMode="auto">
          <a:xfrm>
            <a:off x="365125" y="7156450"/>
            <a:ext cx="1016000" cy="742950"/>
            <a:chOff x="-1276" y="4101"/>
            <a:chExt cx="640" cy="468"/>
          </a:xfrm>
        </p:grpSpPr>
        <p:sp>
          <p:nvSpPr>
            <p:cNvPr id="33915" name="Oval 301"/>
            <p:cNvSpPr>
              <a:spLocks noChangeArrowheads="1"/>
            </p:cNvSpPr>
            <p:nvPr/>
          </p:nvSpPr>
          <p:spPr bwMode="auto">
            <a:xfrm>
              <a:off x="-1276" y="4101"/>
              <a:ext cx="516" cy="46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916" name="Text Box 234"/>
            <p:cNvSpPr txBox="1">
              <a:spLocks noChangeArrowheads="1"/>
            </p:cNvSpPr>
            <p:nvPr/>
          </p:nvSpPr>
          <p:spPr bwMode="auto">
            <a:xfrm>
              <a:off x="-1248" y="4107"/>
              <a:ext cx="612" cy="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#4</a:t>
              </a:r>
            </a:p>
          </p:txBody>
        </p:sp>
      </p:grpSp>
      <p:sp>
        <p:nvSpPr>
          <p:cNvPr id="33866" name="Line 302"/>
          <p:cNvSpPr>
            <a:spLocks noChangeShapeType="1"/>
          </p:cNvSpPr>
          <p:nvPr/>
        </p:nvSpPr>
        <p:spPr bwMode="auto">
          <a:xfrm>
            <a:off x="231775" y="6802438"/>
            <a:ext cx="706278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67" name="Line 303"/>
          <p:cNvSpPr>
            <a:spLocks noChangeShapeType="1"/>
          </p:cNvSpPr>
          <p:nvPr/>
        </p:nvSpPr>
        <p:spPr bwMode="auto">
          <a:xfrm>
            <a:off x="230188" y="4856163"/>
            <a:ext cx="706278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3871" name="Group 311"/>
          <p:cNvGrpSpPr>
            <a:grpSpLocks/>
          </p:cNvGrpSpPr>
          <p:nvPr/>
        </p:nvGrpSpPr>
        <p:grpSpPr bwMode="auto">
          <a:xfrm>
            <a:off x="307975" y="1349375"/>
            <a:ext cx="1023938" cy="742950"/>
            <a:chOff x="-1203" y="1223"/>
            <a:chExt cx="645" cy="468"/>
          </a:xfrm>
        </p:grpSpPr>
        <p:sp>
          <p:nvSpPr>
            <p:cNvPr id="33913" name="Oval 310"/>
            <p:cNvSpPr>
              <a:spLocks noChangeArrowheads="1"/>
            </p:cNvSpPr>
            <p:nvPr/>
          </p:nvSpPr>
          <p:spPr bwMode="auto">
            <a:xfrm>
              <a:off x="-1203" y="1223"/>
              <a:ext cx="516" cy="46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914" name="Text Box 309"/>
            <p:cNvSpPr txBox="1">
              <a:spLocks noChangeArrowheads="1"/>
            </p:cNvSpPr>
            <p:nvPr/>
          </p:nvSpPr>
          <p:spPr bwMode="auto">
            <a:xfrm>
              <a:off x="-1170" y="1249"/>
              <a:ext cx="612" cy="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#1</a:t>
              </a:r>
            </a:p>
          </p:txBody>
        </p:sp>
      </p:grpSp>
      <p:sp>
        <p:nvSpPr>
          <p:cNvPr id="84286" name="Text Box 318"/>
          <p:cNvSpPr txBox="1">
            <a:spLocks noChangeArrowheads="1"/>
          </p:cNvSpPr>
          <p:nvPr/>
        </p:nvSpPr>
        <p:spPr bwMode="auto">
          <a:xfrm>
            <a:off x="2173288" y="1247775"/>
            <a:ext cx="1587500" cy="30777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wrap="square">
            <a:spAutoFit/>
          </a:bodyPr>
          <a:lstStyle/>
          <a:p>
            <a:pPr algn="ctr" defTabSz="447051">
              <a:spcBef>
                <a:spcPts val="1111"/>
              </a:spcBef>
              <a:tabLst>
                <a:tab pos="0" algn="l"/>
                <a:tab pos="1117600" algn="l"/>
                <a:tab pos="2238693" algn="l"/>
                <a:tab pos="3359785" algn="l"/>
                <a:tab pos="4480878" algn="l"/>
                <a:tab pos="5600224" algn="l"/>
                <a:tab pos="6721317" algn="l"/>
                <a:tab pos="7842409" algn="l"/>
                <a:tab pos="8963502" algn="l"/>
                <a:tab pos="10082848" algn="l"/>
                <a:tab pos="11203940" algn="l"/>
                <a:tab pos="12325033" algn="l"/>
              </a:tabLst>
              <a:defRPr/>
            </a:pPr>
            <a:r>
              <a:rPr lang="ar-JO" sz="1400" b="1" dirty="0">
                <a:solidFill>
                  <a:srgbClr val="000000"/>
                </a:solidFill>
                <a:latin typeface="Arial" panose="020B0604020202020204" pitchFamily="34" charset="0"/>
                <a:ea typeface="MS Gothic" charset="0"/>
                <a:cs typeface="Arial" panose="020B0604020202020204" pitchFamily="34" charset="0"/>
              </a:rPr>
              <a:t>أعمال الرسل 13- 14</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
        <p:nvSpPr>
          <p:cNvPr id="33876" name="Freeform 319"/>
          <p:cNvSpPr>
            <a:spLocks/>
          </p:cNvSpPr>
          <p:nvPr/>
        </p:nvSpPr>
        <p:spPr bwMode="auto">
          <a:xfrm>
            <a:off x="1530350"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877" name="Freeform 320"/>
          <p:cNvSpPr>
            <a:spLocks/>
          </p:cNvSpPr>
          <p:nvPr/>
        </p:nvSpPr>
        <p:spPr bwMode="auto">
          <a:xfrm>
            <a:off x="1666875" y="3894138"/>
            <a:ext cx="831850" cy="365125"/>
          </a:xfrm>
          <a:custGeom>
            <a:avLst/>
            <a:gdLst>
              <a:gd name="T0" fmla="*/ 2147483647 w 1152"/>
              <a:gd name="T1" fmla="*/ 0 h 557"/>
              <a:gd name="T2" fmla="*/ 2147483647 w 1152"/>
              <a:gd name="T3" fmla="*/ 2147483647 h 557"/>
              <a:gd name="T4" fmla="*/ 2147483647 w 1152"/>
              <a:gd name="T5" fmla="*/ 2147483647 h 557"/>
              <a:gd name="T6" fmla="*/ 2147483647 w 1152"/>
              <a:gd name="T7" fmla="*/ 2147483647 h 557"/>
              <a:gd name="T8" fmla="*/ 2147483647 w 1152"/>
              <a:gd name="T9" fmla="*/ 2147483647 h 557"/>
              <a:gd name="T10" fmla="*/ 2147483647 w 1152"/>
              <a:gd name="T11" fmla="*/ 2147483647 h 557"/>
              <a:gd name="T12" fmla="*/ 2147483647 w 1152"/>
              <a:gd name="T13" fmla="*/ 2147483647 h 557"/>
              <a:gd name="T14" fmla="*/ 2147483647 w 1152"/>
              <a:gd name="T15" fmla="*/ 2147483647 h 557"/>
              <a:gd name="T16" fmla="*/ 2147483647 w 1152"/>
              <a:gd name="T17" fmla="*/ 2147483647 h 557"/>
              <a:gd name="T18" fmla="*/ 2147483647 w 1152"/>
              <a:gd name="T19" fmla="*/ 2147483647 h 557"/>
              <a:gd name="T20" fmla="*/ 2147483647 w 1152"/>
              <a:gd name="T21" fmla="*/ 2147483647 h 557"/>
              <a:gd name="T22" fmla="*/ 2147483647 w 1152"/>
              <a:gd name="T23" fmla="*/ 2147483647 h 557"/>
              <a:gd name="T24" fmla="*/ 2147483647 w 1152"/>
              <a:gd name="T25" fmla="*/ 2147483647 h 557"/>
              <a:gd name="T26" fmla="*/ 2147483647 w 1152"/>
              <a:gd name="T27" fmla="*/ 2147483647 h 557"/>
              <a:gd name="T28" fmla="*/ 2147483647 w 1152"/>
              <a:gd name="T29" fmla="*/ 2147483647 h 557"/>
              <a:gd name="T30" fmla="*/ 2147483647 w 1152"/>
              <a:gd name="T31" fmla="*/ 2147483647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878" name="Text Box 321"/>
          <p:cNvSpPr txBox="1">
            <a:spLocks noChangeArrowheads="1"/>
          </p:cNvSpPr>
          <p:nvPr/>
        </p:nvSpPr>
        <p:spPr bwMode="auto">
          <a:xfrm>
            <a:off x="1401763" y="8909050"/>
            <a:ext cx="5672137"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a:t>A FINISHED VERSION IS PROVIDED AS STUDY HELP NUMBER 36.</a:t>
            </a:r>
          </a:p>
        </p:txBody>
      </p:sp>
      <p:sp>
        <p:nvSpPr>
          <p:cNvPr id="33879" name="AutoShape 322" descr="Granite"/>
          <p:cNvSpPr>
            <a:spLocks noChangeArrowheads="1"/>
          </p:cNvSpPr>
          <p:nvPr/>
        </p:nvSpPr>
        <p:spPr bwMode="auto">
          <a:xfrm rot="-1339115">
            <a:off x="2794000" y="19748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80" name="AutoShape 324" descr="Granite"/>
          <p:cNvSpPr>
            <a:spLocks noChangeArrowheads="1"/>
          </p:cNvSpPr>
          <p:nvPr/>
        </p:nvSpPr>
        <p:spPr bwMode="auto">
          <a:xfrm rot="9248399">
            <a:off x="2533650" y="20510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rot="10800000" wrap="none" anchor="ctr"/>
          <a:lstStyle/>
          <a:p>
            <a:pPr algn="ctr"/>
            <a:endParaRPr lang="en-US" sz="1200"/>
          </a:p>
        </p:txBody>
      </p:sp>
      <p:sp>
        <p:nvSpPr>
          <p:cNvPr id="33881" name="AutoShape 325" descr="Granite"/>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82" name="AutoShape 326" descr="Granite"/>
          <p:cNvSpPr>
            <a:spLocks noChangeArrowheads="1"/>
          </p:cNvSpPr>
          <p:nvPr/>
        </p:nvSpPr>
        <p:spPr bwMode="auto">
          <a:xfrm rot="-6703883">
            <a:off x="1549400" y="33210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33883" name="AutoShape 328" descr="Granite"/>
          <p:cNvSpPr>
            <a:spLocks noChangeArrowheads="1"/>
          </p:cNvSpPr>
          <p:nvPr/>
        </p:nvSpPr>
        <p:spPr bwMode="auto">
          <a:xfrm rot="6145334">
            <a:off x="1676400" y="39624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33884" name="AutoShape 329" descr="Granite"/>
          <p:cNvSpPr>
            <a:spLocks noChangeArrowheads="1"/>
          </p:cNvSpPr>
          <p:nvPr/>
        </p:nvSpPr>
        <p:spPr bwMode="auto">
          <a:xfrm rot="6145334">
            <a:off x="2228850" y="41719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33885" name="AutoShape 330" descr="Granite"/>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86" name="AutoShape 331" descr="Granite"/>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33887" name="AutoShape 332" descr="Granite"/>
          <p:cNvSpPr>
            <a:spLocks noChangeArrowheads="1"/>
          </p:cNvSpPr>
          <p:nvPr/>
        </p:nvSpPr>
        <p:spPr bwMode="auto">
          <a:xfrm rot="410537">
            <a:off x="2279650" y="57023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88" name="AutoShape 333" descr="Granite"/>
          <p:cNvSpPr>
            <a:spLocks noChangeArrowheads="1"/>
          </p:cNvSpPr>
          <p:nvPr/>
        </p:nvSpPr>
        <p:spPr bwMode="auto">
          <a:xfrm rot="6145334">
            <a:off x="2705100" y="61341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33889" name="AutoShape 334" descr="Granite"/>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90" name="AutoShape 336" descr="Granite"/>
          <p:cNvSpPr>
            <a:spLocks noChangeArrowheads="1"/>
          </p:cNvSpPr>
          <p:nvPr/>
        </p:nvSpPr>
        <p:spPr bwMode="auto">
          <a:xfrm rot="-6037989">
            <a:off x="2362200" y="77470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33891" name="AutoShape 337" descr="Granite"/>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33892" name="AutoShape 338" descr="Granite"/>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908" name="Freeform 355"/>
          <p:cNvSpPr>
            <a:spLocks/>
          </p:cNvSpPr>
          <p:nvPr/>
        </p:nvSpPr>
        <p:spPr bwMode="auto">
          <a:xfrm>
            <a:off x="2611438" y="1871663"/>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150">
            <a:solidFill>
              <a:srgbClr val="E32434"/>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909" name="Freeform 356"/>
          <p:cNvSpPr>
            <a:spLocks/>
          </p:cNvSpPr>
          <p:nvPr/>
        </p:nvSpPr>
        <p:spPr bwMode="auto">
          <a:xfrm>
            <a:off x="1577975"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57150">
            <a:solidFill>
              <a:srgbClr val="E32434"/>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910" name="Freeform 357"/>
          <p:cNvSpPr>
            <a:spLocks/>
          </p:cNvSpPr>
          <p:nvPr/>
        </p:nvSpPr>
        <p:spPr bwMode="auto">
          <a:xfrm>
            <a:off x="2174875" y="5497513"/>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57150">
            <a:solidFill>
              <a:srgbClr val="E32434"/>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3911" name="Freeform 358"/>
          <p:cNvSpPr>
            <a:spLocks/>
          </p:cNvSpPr>
          <p:nvPr/>
        </p:nvSpPr>
        <p:spPr bwMode="auto">
          <a:xfrm>
            <a:off x="1509713" y="751840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57150">
            <a:solidFill>
              <a:srgbClr val="E32434"/>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4" name="Text Box 318">
            <a:extLst>
              <a:ext uri="{FF2B5EF4-FFF2-40B4-BE49-F238E27FC236}">
                <a16:creationId xmlns:a16="http://schemas.microsoft.com/office/drawing/2014/main" id="{FA8A36BF-BD8E-8F98-5357-92C863FDBCCE}"/>
              </a:ext>
            </a:extLst>
          </p:cNvPr>
          <p:cNvSpPr txBox="1">
            <a:spLocks noChangeArrowheads="1"/>
          </p:cNvSpPr>
          <p:nvPr/>
        </p:nvSpPr>
        <p:spPr bwMode="auto">
          <a:xfrm>
            <a:off x="2306770" y="5082658"/>
            <a:ext cx="1587500" cy="30777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wrap="square">
            <a:spAutoFit/>
          </a:bodyPr>
          <a:lstStyle/>
          <a:p>
            <a:pPr algn="ctr" defTabSz="453226">
              <a:spcBef>
                <a:spcPts val="1125"/>
              </a:spcBef>
              <a:defRPr/>
            </a:pPr>
            <a:r>
              <a:rPr lang="ar-JO" sz="1400" b="1" dirty="0">
                <a:solidFill>
                  <a:srgbClr val="000000"/>
                </a:solidFill>
                <a:latin typeface="Arial" panose="020B0604020202020204" pitchFamily="34" charset="0"/>
                <a:ea typeface="MS Gothic" charset="0"/>
                <a:cs typeface="Arial" panose="020B0604020202020204" pitchFamily="34" charset="0"/>
              </a:rPr>
              <a:t>أعمال الرسل 18- 21</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
        <p:nvSpPr>
          <p:cNvPr id="180" name="Text Box 318">
            <a:extLst>
              <a:ext uri="{FF2B5EF4-FFF2-40B4-BE49-F238E27FC236}">
                <a16:creationId xmlns:a16="http://schemas.microsoft.com/office/drawing/2014/main" id="{19A00E9B-4132-9D47-C710-AC373D6A1885}"/>
              </a:ext>
            </a:extLst>
          </p:cNvPr>
          <p:cNvSpPr txBox="1">
            <a:spLocks noChangeArrowheads="1"/>
          </p:cNvSpPr>
          <p:nvPr/>
        </p:nvSpPr>
        <p:spPr bwMode="auto">
          <a:xfrm>
            <a:off x="1905000" y="7041405"/>
            <a:ext cx="1587500" cy="30777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wrap="square">
            <a:spAutoFit/>
          </a:bodyPr>
          <a:lstStyle/>
          <a:p>
            <a:pPr algn="ctr" defTabSz="453226">
              <a:spcBef>
                <a:spcPts val="1125"/>
              </a:spcBef>
              <a:defRPr/>
            </a:pPr>
            <a:r>
              <a:rPr lang="ar-JO" sz="1400" b="1" dirty="0">
                <a:solidFill>
                  <a:srgbClr val="000000"/>
                </a:solidFill>
                <a:latin typeface="Arial" panose="020B0604020202020204" pitchFamily="34" charset="0"/>
                <a:ea typeface="MS Gothic" charset="0"/>
                <a:cs typeface="Arial" panose="020B0604020202020204" pitchFamily="34" charset="0"/>
              </a:rPr>
              <a:t>أعمال الرسل 21- 28</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
        <p:nvSpPr>
          <p:cNvPr id="182" name="TextBox 181">
            <a:extLst>
              <a:ext uri="{FF2B5EF4-FFF2-40B4-BE49-F238E27FC236}">
                <a16:creationId xmlns:a16="http://schemas.microsoft.com/office/drawing/2014/main" id="{81354529-2916-9D7D-1450-341F2A40F378}"/>
              </a:ext>
            </a:extLst>
          </p:cNvPr>
          <p:cNvSpPr txBox="1"/>
          <p:nvPr/>
        </p:nvSpPr>
        <p:spPr>
          <a:xfrm>
            <a:off x="6297955" y="2232975"/>
            <a:ext cx="1156932" cy="781752"/>
          </a:xfrm>
          <a:prstGeom prst="rect">
            <a:avLst/>
          </a:prstGeom>
          <a:noFill/>
        </p:spPr>
        <p:txBody>
          <a:bodyPr wrap="square">
            <a:spAutoFit/>
          </a:bodyPr>
          <a:lstStyle/>
          <a:p>
            <a:pPr algn="ctr" defTabSz="447040">
              <a:lnSpc>
                <a:spcPct val="80000"/>
              </a:lnSpc>
              <a:spcBef>
                <a:spcPts val="1975"/>
              </a:spcBef>
              <a:tabLst>
                <a:tab pos="0" algn="l"/>
                <a:tab pos="1117600" algn="l"/>
                <a:tab pos="2238693" algn="l"/>
                <a:tab pos="3359785" algn="l"/>
                <a:tab pos="4480878" algn="l"/>
                <a:tab pos="5600224" algn="l"/>
                <a:tab pos="6721317" algn="l"/>
                <a:tab pos="7842409" algn="l"/>
                <a:tab pos="8963502" algn="l"/>
                <a:tab pos="10082848" algn="l"/>
                <a:tab pos="11203940" algn="l"/>
                <a:tab pos="12325033" algn="l"/>
              </a:tabLst>
            </a:pPr>
            <a:r>
              <a:rPr lang="ar-JO" sz="1400" b="1" dirty="0">
                <a:solidFill>
                  <a:srgbClr val="000000"/>
                </a:solidFill>
                <a:latin typeface="Arial" panose="020B0604020202020204" pitchFamily="34" charset="0"/>
                <a:ea typeface="MS Gothic" charset="0"/>
                <a:cs typeface="Arial" panose="020B0604020202020204" pitchFamily="34" charset="0"/>
              </a:rPr>
              <a:t>تم تسوية القضية بشكل دائم:</a:t>
            </a:r>
            <a:br>
              <a:rPr lang="en-US" sz="1400" b="1" dirty="0">
                <a:solidFill>
                  <a:srgbClr val="000000"/>
                </a:solidFill>
                <a:latin typeface="Arial" panose="020B0604020202020204" pitchFamily="34" charset="0"/>
                <a:ea typeface="MS Gothic" charset="0"/>
                <a:cs typeface="Arial" panose="020B0604020202020204" pitchFamily="34" charset="0"/>
              </a:rPr>
            </a:br>
            <a:r>
              <a:rPr lang="ar-JO" sz="1400" b="1" u="sng" dirty="0">
                <a:solidFill>
                  <a:srgbClr val="FF0000"/>
                </a:solidFill>
                <a:latin typeface="Arial" panose="020B0604020202020204" pitchFamily="34" charset="0"/>
                <a:ea typeface="MS Gothic" charset="0"/>
                <a:cs typeface="Arial" panose="020B0604020202020204" pitchFamily="34" charset="0"/>
              </a:rPr>
              <a:t>النعمة</a:t>
            </a:r>
            <a:r>
              <a:rPr lang="ar-JO" sz="1400" b="1" dirty="0">
                <a:solidFill>
                  <a:srgbClr val="000000"/>
                </a:solidFill>
                <a:latin typeface="Arial" panose="020B0604020202020204" pitchFamily="34" charset="0"/>
                <a:ea typeface="MS Gothic" charset="0"/>
                <a:cs typeface="Arial" panose="020B0604020202020204" pitchFamily="34" charset="0"/>
              </a:rPr>
              <a:t>،</a:t>
            </a:r>
            <a:br>
              <a:rPr lang="en-US" sz="1400" b="1" dirty="0">
                <a:solidFill>
                  <a:srgbClr val="000000"/>
                </a:solidFill>
                <a:latin typeface="Arial" panose="020B0604020202020204" pitchFamily="34" charset="0"/>
                <a:ea typeface="MS Gothic" charset="0"/>
                <a:cs typeface="Arial" panose="020B0604020202020204" pitchFamily="34" charset="0"/>
              </a:rPr>
            </a:br>
            <a:r>
              <a:rPr lang="ar-JO" sz="1400" b="1" dirty="0">
                <a:solidFill>
                  <a:srgbClr val="000000"/>
                </a:solidFill>
                <a:latin typeface="Arial" panose="020B0604020202020204" pitchFamily="34" charset="0"/>
                <a:ea typeface="MS Gothic" charset="0"/>
                <a:cs typeface="Arial" panose="020B0604020202020204" pitchFamily="34" charset="0"/>
              </a:rPr>
              <a:t> وليس </a:t>
            </a:r>
            <a:r>
              <a:rPr lang="ar-JO" sz="1400" b="1" u="sng" dirty="0">
                <a:solidFill>
                  <a:srgbClr val="FF0000"/>
                </a:solidFill>
                <a:latin typeface="Arial" panose="020B0604020202020204" pitchFamily="34" charset="0"/>
                <a:ea typeface="MS Gothic" charset="0"/>
                <a:cs typeface="Arial" panose="020B0604020202020204" pitchFamily="34" charset="0"/>
              </a:rPr>
              <a:t>الناموس</a:t>
            </a:r>
            <a:r>
              <a:rPr lang="ar-JO" sz="1400" b="1" dirty="0">
                <a:solidFill>
                  <a:srgbClr val="000000"/>
                </a:solidFill>
                <a:latin typeface="Arial" panose="020B0604020202020204" pitchFamily="34" charset="0"/>
                <a:ea typeface="MS Gothic" charset="0"/>
                <a:cs typeface="Arial" panose="020B0604020202020204" pitchFamily="34" charset="0"/>
              </a:rPr>
              <a:t>!</a:t>
            </a:r>
            <a:endParaRPr lang="en-GB" sz="1400" b="1" dirty="0">
              <a:solidFill>
                <a:srgbClr val="000000"/>
              </a:solidFill>
              <a:latin typeface="Arial" panose="020B0604020202020204" pitchFamily="34" charset="0"/>
              <a:ea typeface="MS Gothic" charset="0"/>
              <a:cs typeface="Arial" panose="020B0604020202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127000" y="9017000"/>
            <a:ext cx="10922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Helvetica" charset="0"/>
              <a:ea typeface="ＭＳ Ｐゴシック" charset="0"/>
            </a:endParaRPr>
          </a:p>
        </p:txBody>
      </p:sp>
      <p:sp>
        <p:nvSpPr>
          <p:cNvPr id="34818" name="Text Box 3"/>
          <p:cNvSpPr txBox="1">
            <a:spLocks noChangeArrowheads="1"/>
          </p:cNvSpPr>
          <p:nvPr/>
        </p:nvSpPr>
        <p:spPr bwMode="auto">
          <a:xfrm>
            <a:off x="7208838" y="26988"/>
            <a:ext cx="26035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mic Sans MS" charset="0"/>
                <a:ea typeface="ＭＳ Ｐゴシック" charset="0"/>
              </a:rPr>
              <a:t> </a:t>
            </a:r>
          </a:p>
        </p:txBody>
      </p:sp>
      <p:sp>
        <p:nvSpPr>
          <p:cNvPr id="34819" name="Text Box 4"/>
          <p:cNvSpPr txBox="1">
            <a:spLocks noChangeArrowheads="1"/>
          </p:cNvSpPr>
          <p:nvPr/>
        </p:nvSpPr>
        <p:spPr bwMode="auto">
          <a:xfrm>
            <a:off x="0" y="1092200"/>
            <a:ext cx="75438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lvl="0" algn="ctr">
              <a:spcBef>
                <a:spcPct val="50000"/>
              </a:spcBef>
            </a:pPr>
            <a:r>
              <a:rPr lang="ar-SA" sz="2400" b="1" i="1" dirty="0">
                <a:solidFill>
                  <a:srgbClr val="000000"/>
                </a:solidFill>
                <a:latin typeface="Comic Sans MS" charset="0"/>
              </a:rPr>
              <a:t>اثنتان من الحقائق اللاهوتية الرئيسية لبولس</a:t>
            </a:r>
          </a:p>
          <a:p>
            <a:pPr lvl="0" algn="ctr">
              <a:spcBef>
                <a:spcPct val="50000"/>
              </a:spcBef>
            </a:pPr>
            <a:r>
              <a:rPr lang="ar-SA" sz="2400" b="1" i="1" dirty="0">
                <a:solidFill>
                  <a:srgbClr val="000000"/>
                </a:solidFill>
                <a:latin typeface="Comic Sans MS" charset="0"/>
              </a:rPr>
              <a:t>أساس الفكر والممارسة المسيحيين</a:t>
            </a:r>
          </a:p>
        </p:txBody>
      </p:sp>
      <p:sp>
        <p:nvSpPr>
          <p:cNvPr id="34820" name="Text Box 5"/>
          <p:cNvSpPr txBox="1">
            <a:spLocks noChangeArrowheads="1"/>
          </p:cNvSpPr>
          <p:nvPr/>
        </p:nvSpPr>
        <p:spPr bwMode="auto">
          <a:xfrm>
            <a:off x="6586538" y="98425"/>
            <a:ext cx="754062"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omic Sans MS" charset="0"/>
                <a:ea typeface="ＭＳ Ｐゴシック" charset="0"/>
              </a:rPr>
              <a:t>25</a:t>
            </a:r>
          </a:p>
        </p:txBody>
      </p:sp>
      <p:sp>
        <p:nvSpPr>
          <p:cNvPr id="34821" name="Text Box 30"/>
          <p:cNvSpPr txBox="1">
            <a:spLocks noChangeArrowheads="1"/>
          </p:cNvSpPr>
          <p:nvPr/>
        </p:nvSpPr>
        <p:spPr bwMode="auto">
          <a:xfrm>
            <a:off x="450850" y="2244725"/>
            <a:ext cx="6451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lvl="0" algn="r">
              <a:spcBef>
                <a:spcPct val="50000"/>
              </a:spcBef>
            </a:pPr>
            <a:r>
              <a:rPr lang="ar-SA" sz="1800" b="1" u="sng" dirty="0">
                <a:solidFill>
                  <a:srgbClr val="FF0000"/>
                </a:solidFill>
                <a:latin typeface="Comic Sans MS" charset="0"/>
              </a:rPr>
              <a:t>التبرير</a:t>
            </a:r>
            <a:r>
              <a:rPr lang="ar-SA" sz="1800" b="1" dirty="0">
                <a:solidFill>
                  <a:srgbClr val="000000"/>
                </a:solidFill>
                <a:latin typeface="Comic Sans MS" charset="0"/>
              </a:rPr>
              <a:t> -- التحرر من ذنب الخطيئة... </a:t>
            </a:r>
            <a:br>
              <a:rPr lang="ar-SA" sz="1800" b="1" dirty="0">
                <a:solidFill>
                  <a:srgbClr val="000000"/>
                </a:solidFill>
                <a:latin typeface="Comic Sans MS" charset="0"/>
              </a:rPr>
            </a:br>
            <a:r>
              <a:rPr lang="ar-SA" sz="1800" b="1" dirty="0">
                <a:solidFill>
                  <a:srgbClr val="000000"/>
                </a:solidFill>
                <a:latin typeface="Comic Sans MS" charset="0"/>
              </a:rPr>
              <a:t>وينتج </a:t>
            </a:r>
            <a:r>
              <a:rPr lang="ar-SA" sz="1800" b="1" u="sng" dirty="0">
                <a:solidFill>
                  <a:srgbClr val="FF0000"/>
                </a:solidFill>
                <a:latin typeface="Comic Sans MS" charset="0"/>
              </a:rPr>
              <a:t>الصلاح</a:t>
            </a:r>
          </a:p>
        </p:txBody>
      </p:sp>
      <p:sp>
        <p:nvSpPr>
          <p:cNvPr id="34822" name="Text Box 31"/>
          <p:cNvSpPr txBox="1">
            <a:spLocks noChangeArrowheads="1"/>
          </p:cNvSpPr>
          <p:nvPr/>
        </p:nvSpPr>
        <p:spPr bwMode="auto">
          <a:xfrm>
            <a:off x="1577975" y="2971800"/>
            <a:ext cx="44624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lvl="0" algn="ctr">
              <a:spcBef>
                <a:spcPct val="50000"/>
              </a:spcBef>
            </a:pPr>
            <a:r>
              <a:rPr lang="ar-SA" sz="2000" b="1" i="1" dirty="0">
                <a:solidFill>
                  <a:srgbClr val="000000"/>
                </a:solidFill>
                <a:latin typeface="Arial" panose="020B0604020202020204" pitchFamily="34" charset="0"/>
                <a:cs typeface="Arial" panose="020B0604020202020204" pitchFamily="34" charset="0"/>
              </a:rPr>
              <a:t>حدث فوري</a:t>
            </a:r>
            <a:r>
              <a:rPr lang="ar-SA" sz="2000" b="1" i="1" dirty="0">
                <a:solidFill>
                  <a:srgbClr val="FF0000"/>
                </a:solidFill>
                <a:latin typeface="Arial" panose="020B0604020202020204" pitchFamily="34" charset="0"/>
                <a:cs typeface="Arial" panose="020B0604020202020204" pitchFamily="34" charset="0"/>
              </a:rPr>
              <a:t> </a:t>
            </a:r>
            <a:r>
              <a:rPr lang="ar-SA" sz="2000" b="1" i="1" u="sng" dirty="0">
                <a:solidFill>
                  <a:srgbClr val="FF0000"/>
                </a:solidFill>
                <a:latin typeface="Arial" panose="020B0604020202020204" pitchFamily="34" charset="0"/>
                <a:cs typeface="Arial" panose="020B0604020202020204" pitchFamily="34" charset="0"/>
              </a:rPr>
              <a:t>يحصل مرة واحدة! </a:t>
            </a:r>
            <a:r>
              <a:rPr lang="ar-SA" sz="2000" b="1" i="1" dirty="0">
                <a:solidFill>
                  <a:srgbClr val="000000"/>
                </a:solidFill>
                <a:latin typeface="Arial" panose="020B0604020202020204" pitchFamily="34" charset="0"/>
                <a:cs typeface="Arial" panose="020B0604020202020204" pitchFamily="34" charset="0"/>
              </a:rPr>
              <a:t>‏</a:t>
            </a:r>
          </a:p>
        </p:txBody>
      </p:sp>
      <p:sp>
        <p:nvSpPr>
          <p:cNvPr id="34823" name="Text Box 32"/>
          <p:cNvSpPr txBox="1">
            <a:spLocks noChangeArrowheads="1"/>
          </p:cNvSpPr>
          <p:nvPr/>
        </p:nvSpPr>
        <p:spPr bwMode="auto">
          <a:xfrm>
            <a:off x="431800" y="5432425"/>
            <a:ext cx="6680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lvl="0" algn="ctr">
              <a:spcBef>
                <a:spcPct val="50000"/>
              </a:spcBef>
            </a:pPr>
            <a:r>
              <a:rPr lang="ar-SA" sz="2000" b="1" u="sng" dirty="0">
                <a:solidFill>
                  <a:srgbClr val="FF0000"/>
                </a:solidFill>
                <a:latin typeface="Arial" panose="020B0604020202020204" pitchFamily="34" charset="0"/>
                <a:cs typeface="Arial" panose="020B0604020202020204" pitchFamily="34" charset="0"/>
              </a:rPr>
              <a:t>التقديس</a:t>
            </a:r>
            <a:r>
              <a:rPr lang="ar-SA" sz="2000" b="1" dirty="0">
                <a:solidFill>
                  <a:srgbClr val="000000"/>
                </a:solidFill>
                <a:latin typeface="Arial" panose="020B0604020202020204" pitchFamily="34" charset="0"/>
                <a:cs typeface="Arial" panose="020B0604020202020204" pitchFamily="34" charset="0"/>
              </a:rPr>
              <a:t> - - الانفصال لبعض الاستخدامات المقدسة</a:t>
            </a:r>
          </a:p>
        </p:txBody>
      </p:sp>
      <p:sp>
        <p:nvSpPr>
          <p:cNvPr id="34824" name="Text Box 33"/>
          <p:cNvSpPr txBox="1">
            <a:spLocks noChangeArrowheads="1"/>
          </p:cNvSpPr>
          <p:nvPr/>
        </p:nvSpPr>
        <p:spPr bwMode="auto">
          <a:xfrm>
            <a:off x="1520825" y="5813425"/>
            <a:ext cx="490696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lvl="0" algn="ctr">
              <a:spcBef>
                <a:spcPct val="50000"/>
              </a:spcBef>
            </a:pPr>
            <a:r>
              <a:rPr lang="ar-SA" sz="1600" b="1" i="1" dirty="0">
                <a:solidFill>
                  <a:srgbClr val="000000"/>
                </a:solidFill>
                <a:latin typeface="Comic Sans MS" charset="0"/>
              </a:rPr>
              <a:t>عملية نضج </a:t>
            </a:r>
            <a:r>
              <a:rPr lang="ar-SA" sz="1600" b="1" i="1" u="sng" dirty="0">
                <a:solidFill>
                  <a:srgbClr val="FF0000"/>
                </a:solidFill>
                <a:latin typeface="Comic Sans MS" charset="0"/>
              </a:rPr>
              <a:t>مستمرة!</a:t>
            </a:r>
            <a:r>
              <a:rPr lang="ar-SA" sz="1600" b="1" i="1" dirty="0">
                <a:solidFill>
                  <a:srgbClr val="000000"/>
                </a:solidFill>
                <a:latin typeface="Comic Sans MS" charset="0"/>
              </a:rPr>
              <a:t>‏</a:t>
            </a:r>
          </a:p>
        </p:txBody>
      </p:sp>
      <p:sp>
        <p:nvSpPr>
          <p:cNvPr id="34825" name="Text Box 34"/>
          <p:cNvSpPr txBox="1">
            <a:spLocks noChangeArrowheads="1"/>
          </p:cNvSpPr>
          <p:nvPr/>
        </p:nvSpPr>
        <p:spPr bwMode="auto">
          <a:xfrm>
            <a:off x="720725" y="3406775"/>
            <a:ext cx="64516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lvl="0" algn="r">
              <a:spcBef>
                <a:spcPct val="50000"/>
              </a:spcBef>
            </a:pPr>
            <a:r>
              <a:rPr lang="ar-SA" sz="1200" b="1" i="1" dirty="0">
                <a:solidFill>
                  <a:srgbClr val="000000"/>
                </a:solidFill>
                <a:latin typeface="Arial" panose="020B0604020202020204" pitchFamily="34" charset="0"/>
                <a:cs typeface="Arial" panose="020B0604020202020204" pitchFamily="34" charset="0"/>
              </a:rPr>
              <a:t>تك 15: 6 آمن إبرام بالرب فحسبه له برًا</a:t>
            </a:r>
          </a:p>
        </p:txBody>
      </p:sp>
      <p:sp>
        <p:nvSpPr>
          <p:cNvPr id="34826" name="Text Box 35"/>
          <p:cNvSpPr txBox="1">
            <a:spLocks noChangeArrowheads="1"/>
          </p:cNvSpPr>
          <p:nvPr/>
        </p:nvSpPr>
        <p:spPr bwMode="auto">
          <a:xfrm>
            <a:off x="708025" y="3781425"/>
            <a:ext cx="64516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defPPr>
              <a:defRPr lang="en-US"/>
            </a:defPPr>
            <a:lvl1pPr lvl="0" algn="r">
              <a:spcBef>
                <a:spcPct val="50000"/>
              </a:spcBef>
              <a:defRPr sz="1200" b="1" i="1">
                <a:solidFill>
                  <a:srgbClr val="000000"/>
                </a:solidFill>
                <a:latin typeface="Arial" panose="020B0604020202020204" pitchFamily="34" charset="0"/>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ar-SA" dirty="0"/>
              <a:t>رومية ٥ : ١٦-١٨</a:t>
            </a:r>
          </a:p>
          <a:p>
            <a:r>
              <a:rPr lang="ar-SA" dirty="0"/>
              <a:t>١٦ وَلَيْسَ كَمَا بِوَاحِدٍ قَدْ أَخْطَأَ هَكَذَا الْعَطِيَّةُ. لأَنَّ الْحُكْمَ مِنْ وَاحِدٍ لِلدَّيْنُونَةِ وَأَمَّا الْهِبَةُ فَمِنْ جَرَّى خَطَايَا كَثِيرَةٍ لِلتَّبْرِيرِ. ١٧ لأَنَّهُ إِنْ كَانَ بِخَطِيَّةِ الْوَاحِدِ قَدْ مَلَكَ الْمَوْتُ بِالْوَاحِدِ فَبِالأَوْلَى كَثِيراً الَّذِينَ يَنَالُونَ فَيْضَ النِّعْمَةِ وَعَطِيَّةَ الْبِرِّ سَيَمْلِكُونَ فِي الْحَيَاةِ بِالْوَاحِدِ يَسُوعَ الْمَسِيحِ. ١٨ فَإِذاً كَمَا بِخَطِيَّةٍ وَاحِدَةٍ صَارَ الْحُكْمُ إِلَى جَمِيعِ النَّاسِ لِلدَّيْنُونَةِ هَكَذَا بِبِرٍّ وَاحِدٍ صَارَتِ الْهِبَةُ إِلَى جَمِيعِ النَّاسِ لِتَبْرِيرِ الْحَيَاةِ. </a:t>
            </a:r>
          </a:p>
        </p:txBody>
      </p:sp>
      <p:sp>
        <p:nvSpPr>
          <p:cNvPr id="34827" name="Text Box 36"/>
          <p:cNvSpPr txBox="1">
            <a:spLocks noChangeArrowheads="1"/>
          </p:cNvSpPr>
          <p:nvPr/>
        </p:nvSpPr>
        <p:spPr bwMode="auto">
          <a:xfrm>
            <a:off x="755650" y="6223000"/>
            <a:ext cx="645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defPPr>
              <a:defRPr lang="en-US"/>
            </a:defPPr>
            <a:lvl1pPr lvl="0" algn="r">
              <a:spcBef>
                <a:spcPct val="50000"/>
              </a:spcBef>
              <a:defRPr sz="1200" b="1" i="1">
                <a:solidFill>
                  <a:srgbClr val="000000"/>
                </a:solidFill>
                <a:latin typeface="Arial" panose="020B0604020202020204" pitchFamily="34" charset="0"/>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ar-SA"/>
              <a:t>1 كو</a:t>
            </a:r>
            <a:r>
              <a:rPr lang="ar-SA" dirty="0"/>
              <a:t> 1: 2 إلى كنيسة الله التي في كورنثوس المقدسين في المسيح يسوع المدعوّين قديسين، مع جميع الذين باسم يسوع المسيح في كل مكان --</a:t>
            </a:r>
          </a:p>
        </p:txBody>
      </p:sp>
      <p:sp>
        <p:nvSpPr>
          <p:cNvPr id="34828" name="Text Box 37"/>
          <p:cNvSpPr txBox="1">
            <a:spLocks noChangeArrowheads="1"/>
          </p:cNvSpPr>
          <p:nvPr/>
        </p:nvSpPr>
        <p:spPr bwMode="auto">
          <a:xfrm>
            <a:off x="749300" y="6750400"/>
            <a:ext cx="64516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defPPr>
              <a:defRPr lang="en-US"/>
            </a:defPPr>
            <a:lvl1pPr lvl="0" algn="r">
              <a:spcBef>
                <a:spcPct val="50000"/>
              </a:spcBef>
              <a:defRPr sz="1200" b="1" i="1">
                <a:solidFill>
                  <a:srgbClr val="000000"/>
                </a:solidFill>
                <a:latin typeface="Arial" panose="020B0604020202020204" pitchFamily="34" charset="0"/>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ar-SA" dirty="0"/>
              <a:t>٢ كورنثوس ٥ : ١٧</a:t>
            </a:r>
          </a:p>
          <a:p>
            <a:r>
              <a:rPr lang="ar-SA" dirty="0"/>
              <a:t>١٧ إِذاً إِنْ كَانَ أَحَدٌ فِي الْمَسِيحِ فَهُوَ خَلِيقَةٌ جَدِيدَةٌ. الأَشْيَاءُ الْعَتِيقَةُ قَدْ مَضَتْ. هُوَذَا الْكُلُّ قَدْ صَارَ جَدِيداً. </a:t>
            </a:r>
          </a:p>
        </p:txBody>
      </p:sp>
      <p:sp>
        <p:nvSpPr>
          <p:cNvPr id="34829" name="Text Box 38"/>
          <p:cNvSpPr txBox="1">
            <a:spLocks noChangeArrowheads="1"/>
          </p:cNvSpPr>
          <p:nvPr/>
        </p:nvSpPr>
        <p:spPr bwMode="auto">
          <a:xfrm>
            <a:off x="749300" y="7356475"/>
            <a:ext cx="64516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defPPr>
              <a:defRPr lang="en-US"/>
            </a:defPPr>
            <a:lvl1pPr lvl="0" algn="r">
              <a:spcBef>
                <a:spcPct val="50000"/>
              </a:spcBef>
              <a:defRPr sz="1200" b="1" i="1">
                <a:solidFill>
                  <a:srgbClr val="000000"/>
                </a:solidFill>
                <a:latin typeface="Arial" panose="020B0604020202020204" pitchFamily="34" charset="0"/>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ar-SA" dirty="0"/>
              <a:t>رومية ٥ : ١-٤</a:t>
            </a:r>
          </a:p>
          <a:p>
            <a:r>
              <a:rPr lang="ar-SA" dirty="0"/>
              <a:t>١ فَإِذْ قَدْ تَبَرَّرْنَا بِالإِيمَانِ لَنَا سَلاَمٌ مَعَ اللهِ بِرَبِّنَا يَسُوعَ الْمَسِيحِ ٢ الَّذِي بِهِ أَيْضاً قَدْ صَارَ لَنَا الدُّخُولُ بِالإِيمَانِ إِلَى هَذِهِ النِّعْمَةِ الَّتِي نَحْنُ فِيهَا مُقِيمُونَ وَنَفْتَخِرُ عَلَى رَجَاءِ مَجْدِ اللهِ. ٣ وَلَيْسَ ذَلِكَ فَقَطْ بَلْ نَفْتَخِرُ أَيْضاً فِي الضِّيقَاتِ عَالِمِينَ أَنَّ الضِّيقَ يُنْشِئُ صَبْراً ٤ وَالصَّبْرُ تَزْكِيَةً وَالتَّزْكِيَةُ رَجَاءً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182688" y="1589385"/>
            <a:ext cx="5214937" cy="457200"/>
          </a:xfrm>
          <a:prstGeom prst="rect">
            <a:avLst/>
          </a:prstGeom>
          <a:noFill/>
          <a:ln w="57150">
            <a:solidFill>
              <a:schemeClr val="hlink"/>
            </a:solidFill>
            <a:miter lim="800000"/>
            <a:headEnd/>
            <a:tailEnd/>
          </a:ln>
          <a:effectLst>
            <a:outerShdw blurRad="63500" dist="99190" dir="3011666" algn="ctr" rotWithShape="0">
              <a:schemeClr val="bg1">
                <a:alpha val="74998"/>
              </a:schemeClr>
            </a:outerShdw>
          </a:effectLst>
        </p:spPr>
        <p:txBody>
          <a:bodyPr anchor="ctr">
            <a:spAutoFit/>
          </a:bodyPr>
          <a:lstStyle/>
          <a:p>
            <a:pPr algn="ctr">
              <a:defRPr/>
            </a:pPr>
            <a:r>
              <a:rPr lang="ar-SA" sz="2800" b="1" dirty="0">
                <a:latin typeface="Arial Rounded MT Bold" pitchFamily="-107" charset="0"/>
                <a:ea typeface="+mn-ea"/>
                <a:cs typeface="+mn-cs"/>
              </a:rPr>
              <a:t>رسائل كتبها بولس</a:t>
            </a:r>
          </a:p>
        </p:txBody>
      </p:sp>
      <p:sp>
        <p:nvSpPr>
          <p:cNvPr id="131075" name="Rectangle 3"/>
          <p:cNvSpPr>
            <a:spLocks noChangeArrowheads="1"/>
          </p:cNvSpPr>
          <p:nvPr/>
        </p:nvSpPr>
        <p:spPr bwMode="auto">
          <a:xfrm>
            <a:off x="127000" y="9018588"/>
            <a:ext cx="1090613" cy="225425"/>
          </a:xfrm>
          <a:prstGeom prst="rect">
            <a:avLst/>
          </a:prstGeom>
          <a:noFill/>
          <a:ln w="38100">
            <a:noFill/>
            <a:miter lim="800000"/>
            <a:headEnd/>
            <a:tailEnd/>
          </a:ln>
          <a:effectLst>
            <a:outerShdw blurRad="63500" dist="29783" dir="1514402" algn="ctr" rotWithShape="0">
              <a:schemeClr val="bg1">
                <a:alpha val="74998"/>
              </a:schemeClr>
            </a:outerShdw>
          </a:effectLst>
        </p:spPr>
        <p:txBody>
          <a:bodyPr lIns="90487" tIns="44450" rIns="90487" bIns="44450">
            <a:spAutoFit/>
          </a:bodyPr>
          <a:lstStyle/>
          <a:p>
            <a:pPr>
              <a:spcBef>
                <a:spcPct val="50000"/>
              </a:spcBef>
              <a:defRPr/>
            </a:pPr>
            <a:endParaRPr lang="en-US" sz="900">
              <a:latin typeface="Helvetica" pitchFamily="-107" charset="0"/>
              <a:ea typeface="+mn-ea"/>
              <a:cs typeface="+mn-cs"/>
            </a:endParaRPr>
          </a:p>
        </p:txBody>
      </p:sp>
      <p:sp>
        <p:nvSpPr>
          <p:cNvPr id="131076" name="Line 4"/>
          <p:cNvSpPr>
            <a:spLocks noChangeShapeType="1"/>
          </p:cNvSpPr>
          <p:nvPr/>
        </p:nvSpPr>
        <p:spPr bwMode="auto">
          <a:xfrm>
            <a:off x="1022350" y="889000"/>
            <a:ext cx="4786313" cy="0"/>
          </a:xfrm>
          <a:prstGeom prst="line">
            <a:avLst/>
          </a:prstGeom>
          <a:noFill/>
          <a:ln w="38100">
            <a:noFill/>
            <a:round/>
            <a:headEnd/>
            <a:tailEnd/>
          </a:ln>
          <a:effectLst>
            <a:outerShdw blurRad="63500" dist="29783" dir="1514402"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078" name="Text Box 6"/>
          <p:cNvSpPr txBox="1">
            <a:spLocks noChangeArrowheads="1"/>
          </p:cNvSpPr>
          <p:nvPr/>
        </p:nvSpPr>
        <p:spPr bwMode="auto">
          <a:xfrm>
            <a:off x="7213600" y="44450"/>
            <a:ext cx="252413" cy="411163"/>
          </a:xfrm>
          <a:prstGeom prst="rect">
            <a:avLst/>
          </a:prstGeom>
          <a:noFill/>
          <a:ln w="12700">
            <a:noFill/>
            <a:miter lim="800000"/>
            <a:headEnd/>
            <a:tailEnd/>
          </a:ln>
          <a:effectLst>
            <a:outerShdw blurRad="63500" dist="29783" dir="1514402" algn="ctr" rotWithShape="0">
              <a:schemeClr val="bg1">
                <a:alpha val="74998"/>
              </a:schemeClr>
            </a:outerShdw>
          </a:effectLst>
        </p:spPr>
        <p:txBody>
          <a:bodyPr wrap="none" anchor="ctr">
            <a:spAutoFit/>
          </a:bodyPr>
          <a:lstStyle/>
          <a:p>
            <a:pPr algn="ctr">
              <a:spcBef>
                <a:spcPct val="50000"/>
              </a:spcBef>
              <a:defRPr/>
            </a:pPr>
            <a:r>
              <a:rPr lang="en-US" sz="1800">
                <a:latin typeface="Comic Sans MS" pitchFamily="-107" charset="0"/>
                <a:ea typeface="+mn-ea"/>
                <a:cs typeface="+mn-cs"/>
              </a:rPr>
              <a:t> </a:t>
            </a:r>
          </a:p>
        </p:txBody>
      </p:sp>
      <p:sp>
        <p:nvSpPr>
          <p:cNvPr id="131081" name="AutoShape 9" descr="30%"/>
          <p:cNvSpPr>
            <a:spLocks noChangeArrowheads="1"/>
          </p:cNvSpPr>
          <p:nvPr/>
        </p:nvSpPr>
        <p:spPr bwMode="auto">
          <a:xfrm>
            <a:off x="606425" y="2262188"/>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lgn="ctr">
              <a:defRPr/>
            </a:pPr>
            <a:endParaRPr lang="en-US" sz="1000" b="1">
              <a:solidFill>
                <a:schemeClr val="folHlink"/>
              </a:solidFill>
              <a:latin typeface="Wingdings 2" pitchFamily="-107" charset="2"/>
              <a:ea typeface="+mn-ea"/>
              <a:cs typeface="+mn-cs"/>
            </a:endParaRPr>
          </a:p>
        </p:txBody>
      </p:sp>
      <p:sp>
        <p:nvSpPr>
          <p:cNvPr id="131082" name="Text Box 10" descr="30%"/>
          <p:cNvSpPr txBox="1">
            <a:spLocks noChangeArrowheads="1"/>
          </p:cNvSpPr>
          <p:nvPr/>
        </p:nvSpPr>
        <p:spPr bwMode="auto">
          <a:xfrm>
            <a:off x="560388" y="2293938"/>
            <a:ext cx="939800" cy="261610"/>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ar-JO" sz="1100" b="1" dirty="0">
                <a:latin typeface="Arial" panose="020B0604020202020204" pitchFamily="34" charset="0"/>
                <a:ea typeface="Calibri" panose="020F0502020204030204" pitchFamily="34" charset="0"/>
                <a:cs typeface="Arial" panose="020B0604020202020204" pitchFamily="34" charset="0"/>
              </a:rPr>
              <a:t>رومية</a:t>
            </a:r>
            <a:endParaRPr lang="en-US" sz="1100" b="1" dirty="0">
              <a:latin typeface="Arial" panose="020B0604020202020204" pitchFamily="34" charset="0"/>
              <a:ea typeface="+mn-ea"/>
              <a:cs typeface="Arial" panose="020B0604020202020204" pitchFamily="34" charset="0"/>
            </a:endParaRPr>
          </a:p>
        </p:txBody>
      </p:sp>
      <p:sp>
        <p:nvSpPr>
          <p:cNvPr id="131083" name="Text Box 11" descr="30%"/>
          <p:cNvSpPr txBox="1">
            <a:spLocks noChangeArrowheads="1"/>
          </p:cNvSpPr>
          <p:nvPr/>
        </p:nvSpPr>
        <p:spPr bwMode="auto">
          <a:xfrm>
            <a:off x="546100" y="2744788"/>
            <a:ext cx="939800" cy="46166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SA" sz="1200" b="1" dirty="0">
                <a:latin typeface="Arial" panose="020B0604020202020204" pitchFamily="34" charset="0"/>
                <a:ea typeface="+mn-ea"/>
                <a:cs typeface="Arial" panose="020B0604020202020204" pitchFamily="34" charset="0"/>
              </a:rPr>
              <a:t>التبرير</a:t>
            </a:r>
            <a:br>
              <a:rPr lang="en-US" sz="1200" b="1" dirty="0">
                <a:latin typeface="Arial" panose="020B0604020202020204" pitchFamily="34" charset="0"/>
                <a:ea typeface="+mn-ea"/>
                <a:cs typeface="Arial" panose="020B0604020202020204" pitchFamily="34" charset="0"/>
              </a:rPr>
            </a:br>
            <a:r>
              <a:rPr lang="ar-SA" sz="1200" b="1" dirty="0">
                <a:latin typeface="Arial" panose="020B0604020202020204" pitchFamily="34" charset="0"/>
                <a:ea typeface="+mn-ea"/>
                <a:cs typeface="Arial" panose="020B0604020202020204" pitchFamily="34" charset="0"/>
              </a:rPr>
              <a:t> </a:t>
            </a:r>
            <a:r>
              <a:rPr lang="ar-SA" sz="1200" b="1" u="sng" dirty="0">
                <a:solidFill>
                  <a:srgbClr val="FF0000"/>
                </a:solidFill>
                <a:latin typeface="Arial" panose="020B0604020202020204" pitchFamily="34" charset="0"/>
                <a:ea typeface="+mn-ea"/>
                <a:cs typeface="Arial" panose="020B0604020202020204" pitchFamily="34" charset="0"/>
              </a:rPr>
              <a:t>بالإيمان</a:t>
            </a:r>
            <a:endParaRPr lang="en-US" sz="1200" b="1" u="sng" dirty="0">
              <a:solidFill>
                <a:srgbClr val="FF0000"/>
              </a:solidFill>
              <a:latin typeface="Arial" panose="020B0604020202020204" pitchFamily="34" charset="0"/>
              <a:ea typeface="+mn-ea"/>
              <a:cs typeface="Arial" panose="020B0604020202020204" pitchFamily="34" charset="0"/>
            </a:endParaRPr>
          </a:p>
        </p:txBody>
      </p:sp>
      <p:sp>
        <p:nvSpPr>
          <p:cNvPr id="131086" name="AutoShape 14" descr="30%"/>
          <p:cNvSpPr>
            <a:spLocks noChangeArrowheads="1"/>
          </p:cNvSpPr>
          <p:nvPr/>
        </p:nvSpPr>
        <p:spPr bwMode="auto">
          <a:xfrm>
            <a:off x="4249738" y="2252663"/>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087" name="Text Box 15" descr="30%"/>
          <p:cNvSpPr txBox="1">
            <a:spLocks noChangeArrowheads="1"/>
          </p:cNvSpPr>
          <p:nvPr/>
        </p:nvSpPr>
        <p:spPr bwMode="auto">
          <a:xfrm>
            <a:off x="4178300" y="2301875"/>
            <a:ext cx="939800" cy="261610"/>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ar-JO" sz="1100" b="1" dirty="0">
                <a:latin typeface="Calibri" panose="020F0502020204030204" pitchFamily="34" charset="0"/>
                <a:ea typeface="Calibri" panose="020F0502020204030204" pitchFamily="34" charset="0"/>
                <a:cs typeface="Arial" panose="020B0604020202020204" pitchFamily="34" charset="0"/>
              </a:rPr>
              <a:t>أفسس</a:t>
            </a:r>
            <a:endParaRPr lang="en-US" sz="1100" b="1" dirty="0">
              <a:latin typeface="Helvetica" pitchFamily="-107" charset="0"/>
              <a:ea typeface="+mn-ea"/>
              <a:cs typeface="+mn-cs"/>
            </a:endParaRPr>
          </a:p>
        </p:txBody>
      </p:sp>
      <p:sp>
        <p:nvSpPr>
          <p:cNvPr id="131088" name="Text Box 16" descr="30%"/>
          <p:cNvSpPr txBox="1">
            <a:spLocks noChangeArrowheads="1"/>
          </p:cNvSpPr>
          <p:nvPr/>
        </p:nvSpPr>
        <p:spPr bwMode="auto">
          <a:xfrm>
            <a:off x="4173538" y="2744788"/>
            <a:ext cx="939800"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عن موقف ومسيرة المؤمن</a:t>
            </a:r>
            <a:endParaRPr lang="en-US" sz="1200" b="1" dirty="0">
              <a:latin typeface="Helvetica" pitchFamily="-107" charset="0"/>
              <a:ea typeface="+mn-ea"/>
              <a:cs typeface="+mn-cs"/>
            </a:endParaRPr>
          </a:p>
        </p:txBody>
      </p:sp>
      <p:sp>
        <p:nvSpPr>
          <p:cNvPr id="131089" name="Text Box 17" descr="30%"/>
          <p:cNvSpPr txBox="1">
            <a:spLocks noChangeArrowheads="1"/>
          </p:cNvSpPr>
          <p:nvPr/>
        </p:nvSpPr>
        <p:spPr bwMode="auto">
          <a:xfrm>
            <a:off x="4122738" y="3649663"/>
            <a:ext cx="1074737"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Calibri" panose="020F0502020204030204" pitchFamily="34" charset="0"/>
                <a:ea typeface="Calibri" panose="020F0502020204030204" pitchFamily="34" charset="0"/>
                <a:cs typeface="Arial" panose="020B0604020202020204" pitchFamily="34" charset="0"/>
              </a:rPr>
              <a:t>1: 3</a:t>
            </a:r>
            <a:endParaRPr lang="en-US" sz="1600" b="1" dirty="0">
              <a:latin typeface="Helvetica" pitchFamily="-107" charset="0"/>
              <a:ea typeface="+mn-ea"/>
              <a:cs typeface="+mn-cs"/>
            </a:endParaRPr>
          </a:p>
        </p:txBody>
      </p:sp>
      <p:sp>
        <p:nvSpPr>
          <p:cNvPr id="131091" name="AutoShape 19" descr="30%"/>
          <p:cNvSpPr>
            <a:spLocks noChangeArrowheads="1"/>
          </p:cNvSpPr>
          <p:nvPr/>
        </p:nvSpPr>
        <p:spPr bwMode="auto">
          <a:xfrm>
            <a:off x="5167313" y="2243138"/>
            <a:ext cx="795337"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092" name="Text Box 20" descr="30%"/>
          <p:cNvSpPr txBox="1">
            <a:spLocks noChangeArrowheads="1"/>
          </p:cNvSpPr>
          <p:nvPr/>
        </p:nvSpPr>
        <p:spPr bwMode="auto">
          <a:xfrm>
            <a:off x="5103813" y="2289175"/>
            <a:ext cx="939800" cy="261610"/>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ar-JO" sz="1100" b="1" dirty="0">
                <a:latin typeface="Calibri" panose="020F0502020204030204" pitchFamily="34" charset="0"/>
                <a:ea typeface="Calibri" panose="020F0502020204030204" pitchFamily="34" charset="0"/>
                <a:cs typeface="Arial" panose="020B0604020202020204" pitchFamily="34" charset="0"/>
              </a:rPr>
              <a:t>فيليبي</a:t>
            </a:r>
            <a:endParaRPr lang="en-US" sz="1100" b="1" dirty="0">
              <a:latin typeface="Helvetica" pitchFamily="-107" charset="0"/>
              <a:ea typeface="+mn-ea"/>
              <a:cs typeface="+mn-cs"/>
            </a:endParaRPr>
          </a:p>
        </p:txBody>
      </p:sp>
      <p:sp>
        <p:nvSpPr>
          <p:cNvPr id="131093" name="Text Box 21" descr="30%"/>
          <p:cNvSpPr txBox="1">
            <a:spLocks noChangeArrowheads="1"/>
          </p:cNvSpPr>
          <p:nvPr/>
        </p:nvSpPr>
        <p:spPr bwMode="auto">
          <a:xfrm>
            <a:off x="5110163" y="2744788"/>
            <a:ext cx="939800" cy="46166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يسوع المسيح فرحنا</a:t>
            </a:r>
            <a:endParaRPr lang="en-US" sz="1200" b="1" dirty="0">
              <a:latin typeface="Helvetica" pitchFamily="-107" charset="0"/>
              <a:ea typeface="+mn-ea"/>
              <a:cs typeface="+mn-cs"/>
            </a:endParaRPr>
          </a:p>
        </p:txBody>
      </p:sp>
      <p:sp>
        <p:nvSpPr>
          <p:cNvPr id="131094" name="Text Box 22" descr="30%"/>
          <p:cNvSpPr txBox="1">
            <a:spLocks noChangeArrowheads="1"/>
          </p:cNvSpPr>
          <p:nvPr/>
        </p:nvSpPr>
        <p:spPr bwMode="auto">
          <a:xfrm>
            <a:off x="5067300" y="3654425"/>
            <a:ext cx="1074738"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600" b="1">
                <a:latin typeface="Helvetica" pitchFamily="-107" charset="0"/>
                <a:ea typeface="+mn-ea"/>
                <a:cs typeface="+mn-cs"/>
              </a:rPr>
              <a:t>4:4</a:t>
            </a:r>
          </a:p>
        </p:txBody>
      </p:sp>
      <p:sp>
        <p:nvSpPr>
          <p:cNvPr id="131096" name="AutoShape 24" descr="30%"/>
          <p:cNvSpPr>
            <a:spLocks noChangeArrowheads="1"/>
          </p:cNvSpPr>
          <p:nvPr/>
        </p:nvSpPr>
        <p:spPr bwMode="auto">
          <a:xfrm>
            <a:off x="2432050" y="2243138"/>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097" name="Text Box 25" descr="30%"/>
          <p:cNvSpPr txBox="1">
            <a:spLocks noChangeArrowheads="1"/>
          </p:cNvSpPr>
          <p:nvPr/>
        </p:nvSpPr>
        <p:spPr bwMode="auto">
          <a:xfrm>
            <a:off x="2357438" y="2316163"/>
            <a:ext cx="939800" cy="261610"/>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ar-SA" sz="1100" b="1" dirty="0">
                <a:latin typeface="Helvetica" pitchFamily="-107" charset="0"/>
                <a:ea typeface="+mn-ea"/>
                <a:cs typeface="+mn-cs"/>
              </a:rPr>
              <a:t>2 كورنثوس</a:t>
            </a:r>
            <a:endParaRPr lang="en-US" sz="1100" b="1" dirty="0">
              <a:latin typeface="Helvetica" pitchFamily="-107" charset="0"/>
              <a:ea typeface="+mn-ea"/>
              <a:cs typeface="+mn-cs"/>
            </a:endParaRPr>
          </a:p>
        </p:txBody>
      </p:sp>
      <p:sp>
        <p:nvSpPr>
          <p:cNvPr id="131098" name="Text Box 26" descr="30%"/>
          <p:cNvSpPr txBox="1">
            <a:spLocks noChangeArrowheads="1"/>
          </p:cNvSpPr>
          <p:nvPr/>
        </p:nvSpPr>
        <p:spPr bwMode="auto">
          <a:xfrm>
            <a:off x="2362200" y="2744788"/>
            <a:ext cx="939800" cy="46166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حول أصالة رسولية بولس</a:t>
            </a:r>
            <a:endParaRPr lang="en-US" sz="1200" b="1" dirty="0">
              <a:latin typeface="Helvetica" pitchFamily="-107" charset="0"/>
              <a:ea typeface="+mn-ea"/>
              <a:cs typeface="+mn-cs"/>
            </a:endParaRPr>
          </a:p>
        </p:txBody>
      </p:sp>
      <p:sp>
        <p:nvSpPr>
          <p:cNvPr id="131099" name="Text Box 27" descr="30%"/>
          <p:cNvSpPr txBox="1">
            <a:spLocks noChangeArrowheads="1"/>
          </p:cNvSpPr>
          <p:nvPr/>
        </p:nvSpPr>
        <p:spPr bwMode="auto">
          <a:xfrm>
            <a:off x="2287588" y="3654425"/>
            <a:ext cx="107315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Calibri" panose="020F0502020204030204" pitchFamily="34" charset="0"/>
                <a:ea typeface="Calibri" panose="020F0502020204030204" pitchFamily="34" charset="0"/>
                <a:cs typeface="Arial" panose="020B0604020202020204" pitchFamily="34" charset="0"/>
              </a:rPr>
              <a:t>12: 9</a:t>
            </a:r>
            <a:endParaRPr lang="en-US" sz="1600" b="1" dirty="0">
              <a:latin typeface="Helvetica" pitchFamily="-107" charset="0"/>
              <a:ea typeface="+mn-ea"/>
              <a:cs typeface="+mn-cs"/>
            </a:endParaRPr>
          </a:p>
        </p:txBody>
      </p:sp>
      <p:sp>
        <p:nvSpPr>
          <p:cNvPr id="131101" name="AutoShape 29" descr="30%"/>
          <p:cNvSpPr>
            <a:spLocks noChangeArrowheads="1"/>
          </p:cNvSpPr>
          <p:nvPr/>
        </p:nvSpPr>
        <p:spPr bwMode="auto">
          <a:xfrm>
            <a:off x="3341688" y="2239963"/>
            <a:ext cx="793750" cy="1392237"/>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02" name="Text Box 30" descr="30%"/>
          <p:cNvSpPr txBox="1">
            <a:spLocks noChangeArrowheads="1"/>
          </p:cNvSpPr>
          <p:nvPr/>
        </p:nvSpPr>
        <p:spPr bwMode="auto">
          <a:xfrm>
            <a:off x="3265488" y="2300288"/>
            <a:ext cx="939800" cy="261610"/>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ar-JO" sz="1100" b="1" dirty="0">
                <a:latin typeface="Calibri" panose="020F0502020204030204" pitchFamily="34" charset="0"/>
                <a:ea typeface="Calibri" panose="020F0502020204030204" pitchFamily="34" charset="0"/>
                <a:cs typeface="Arial" panose="020B0604020202020204" pitchFamily="34" charset="0"/>
              </a:rPr>
              <a:t>غلاطية</a:t>
            </a:r>
            <a:endParaRPr lang="en-US" sz="1100" b="1" dirty="0">
              <a:latin typeface="Helvetica" pitchFamily="-107" charset="0"/>
              <a:ea typeface="+mn-ea"/>
              <a:cs typeface="+mn-cs"/>
            </a:endParaRPr>
          </a:p>
        </p:txBody>
      </p:sp>
      <p:sp>
        <p:nvSpPr>
          <p:cNvPr id="131103" name="Text Box 31" descr="30%"/>
          <p:cNvSpPr txBox="1">
            <a:spLocks noChangeArrowheads="1"/>
          </p:cNvSpPr>
          <p:nvPr/>
        </p:nvSpPr>
        <p:spPr bwMode="auto">
          <a:xfrm>
            <a:off x="3286125" y="2744788"/>
            <a:ext cx="939800" cy="46166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عن قوّى</a:t>
            </a:r>
            <a:br>
              <a:rPr lang="en-US" sz="1200" b="1" dirty="0">
                <a:latin typeface="Calibri" panose="020F0502020204030204" pitchFamily="34" charset="0"/>
                <a:ea typeface="Calibri" panose="020F0502020204030204" pitchFamily="34" charset="0"/>
                <a:cs typeface="Arial" panose="020B0604020202020204" pitchFamily="34" charset="0"/>
              </a:rPr>
            </a:br>
            <a:r>
              <a:rPr lang="ar-JO" sz="1200" b="1" dirty="0">
                <a:latin typeface="Calibri" panose="020F0502020204030204" pitchFamily="34" charset="0"/>
                <a:ea typeface="Calibri" panose="020F0502020204030204" pitchFamily="34" charset="0"/>
                <a:cs typeface="Arial" panose="020B0604020202020204" pitchFamily="34" charset="0"/>
              </a:rPr>
              <a:t> </a:t>
            </a:r>
            <a:r>
              <a:rPr lang="ar-JO" sz="1200" b="1" u="sng" dirty="0">
                <a:solidFill>
                  <a:srgbClr val="FF0000"/>
                </a:solidFill>
                <a:latin typeface="Calibri" panose="020F0502020204030204" pitchFamily="34" charset="0"/>
                <a:ea typeface="Calibri" panose="020F0502020204030204" pitchFamily="34" charset="0"/>
                <a:cs typeface="Arial" panose="020B0604020202020204" pitchFamily="34" charset="0"/>
              </a:rPr>
              <a:t>النعمة</a:t>
            </a:r>
            <a:endParaRPr lang="en-US" sz="1200" b="1" u="sng" dirty="0">
              <a:solidFill>
                <a:srgbClr val="FF0000"/>
              </a:solidFill>
              <a:latin typeface="Helvetica" pitchFamily="-107" charset="0"/>
              <a:ea typeface="+mn-ea"/>
              <a:cs typeface="+mn-cs"/>
            </a:endParaRPr>
          </a:p>
        </p:txBody>
      </p:sp>
      <p:sp>
        <p:nvSpPr>
          <p:cNvPr id="131104" name="Text Box 32" descr="30%"/>
          <p:cNvSpPr txBox="1">
            <a:spLocks noChangeArrowheads="1"/>
          </p:cNvSpPr>
          <p:nvPr/>
        </p:nvSpPr>
        <p:spPr bwMode="auto">
          <a:xfrm>
            <a:off x="3222625" y="3648075"/>
            <a:ext cx="107315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u="sng" dirty="0">
                <a:latin typeface="Calibri" panose="020F0502020204030204" pitchFamily="34" charset="0"/>
                <a:ea typeface="Calibri" panose="020F0502020204030204" pitchFamily="34" charset="0"/>
                <a:cs typeface="Arial" panose="020B0604020202020204" pitchFamily="34" charset="0"/>
              </a:rPr>
              <a:t>3: 2</a:t>
            </a:r>
            <a:endParaRPr lang="en-US" sz="1600" b="1" u="sng" dirty="0">
              <a:latin typeface="Helvetica" pitchFamily="-107" charset="0"/>
              <a:ea typeface="+mn-ea"/>
              <a:cs typeface="+mn-cs"/>
            </a:endParaRPr>
          </a:p>
        </p:txBody>
      </p:sp>
      <p:sp>
        <p:nvSpPr>
          <p:cNvPr id="131106" name="AutoShape 34" descr="30%"/>
          <p:cNvSpPr>
            <a:spLocks noChangeArrowheads="1"/>
          </p:cNvSpPr>
          <p:nvPr/>
        </p:nvSpPr>
        <p:spPr bwMode="auto">
          <a:xfrm>
            <a:off x="1511300" y="2247900"/>
            <a:ext cx="795338"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07" name="Text Box 35" descr="30%"/>
          <p:cNvSpPr txBox="1">
            <a:spLocks noChangeArrowheads="1"/>
          </p:cNvSpPr>
          <p:nvPr/>
        </p:nvSpPr>
        <p:spPr bwMode="auto">
          <a:xfrm>
            <a:off x="1435100" y="2300288"/>
            <a:ext cx="939800" cy="253916"/>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ar-JO" sz="1050" b="1" dirty="0">
                <a:latin typeface="Calibri" panose="020F0502020204030204" pitchFamily="34" charset="0"/>
                <a:ea typeface="Calibri" panose="020F0502020204030204" pitchFamily="34" charset="0"/>
                <a:cs typeface="Arial" panose="020B0604020202020204" pitchFamily="34" charset="0"/>
              </a:rPr>
              <a:t>1 كورنثوس</a:t>
            </a:r>
            <a:endParaRPr lang="en-US" sz="1050" b="1" dirty="0">
              <a:latin typeface="Helvetica" pitchFamily="-107" charset="0"/>
              <a:ea typeface="+mn-ea"/>
              <a:cs typeface="+mn-cs"/>
            </a:endParaRPr>
          </a:p>
        </p:txBody>
      </p:sp>
      <p:sp>
        <p:nvSpPr>
          <p:cNvPr id="131108" name="Text Box 36" descr="30%"/>
          <p:cNvSpPr txBox="1">
            <a:spLocks noChangeArrowheads="1"/>
          </p:cNvSpPr>
          <p:nvPr/>
        </p:nvSpPr>
        <p:spPr bwMode="auto">
          <a:xfrm>
            <a:off x="1441450" y="2744788"/>
            <a:ext cx="939800"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يتعلق بالسلوك المسيحي في الكنيسة</a:t>
            </a:r>
            <a:endParaRPr lang="en-US" sz="1200" b="1" dirty="0">
              <a:latin typeface="Helvetica" pitchFamily="-107" charset="0"/>
              <a:ea typeface="+mn-ea"/>
              <a:cs typeface="+mn-cs"/>
            </a:endParaRPr>
          </a:p>
        </p:txBody>
      </p:sp>
      <p:sp>
        <p:nvSpPr>
          <p:cNvPr id="131109" name="Text Box 37" descr="30%"/>
          <p:cNvSpPr txBox="1">
            <a:spLocks noChangeArrowheads="1"/>
          </p:cNvSpPr>
          <p:nvPr/>
        </p:nvSpPr>
        <p:spPr bwMode="auto">
          <a:xfrm>
            <a:off x="1562100" y="3670300"/>
            <a:ext cx="74930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Calibri" panose="020F0502020204030204" pitchFamily="34" charset="0"/>
                <a:ea typeface="Calibri" panose="020F0502020204030204" pitchFamily="34" charset="0"/>
                <a:cs typeface="Arial" panose="020B0604020202020204" pitchFamily="34" charset="0"/>
              </a:rPr>
              <a:t>1: 2</a:t>
            </a:r>
            <a:endParaRPr lang="en-US" sz="1600" b="1" dirty="0">
              <a:latin typeface="Helvetica" pitchFamily="-107" charset="0"/>
              <a:ea typeface="+mn-ea"/>
              <a:cs typeface="+mn-cs"/>
            </a:endParaRPr>
          </a:p>
        </p:txBody>
      </p:sp>
      <p:sp>
        <p:nvSpPr>
          <p:cNvPr id="131111" name="AutoShape 39" descr="30%"/>
          <p:cNvSpPr>
            <a:spLocks noChangeArrowheads="1"/>
          </p:cNvSpPr>
          <p:nvPr/>
        </p:nvSpPr>
        <p:spPr bwMode="auto">
          <a:xfrm>
            <a:off x="6092825" y="2244725"/>
            <a:ext cx="793750"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12" name="Text Box 40" descr="30%"/>
          <p:cNvSpPr txBox="1">
            <a:spLocks noChangeArrowheads="1"/>
          </p:cNvSpPr>
          <p:nvPr/>
        </p:nvSpPr>
        <p:spPr bwMode="auto">
          <a:xfrm>
            <a:off x="6029325" y="2287588"/>
            <a:ext cx="939800" cy="261610"/>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ar-JO" sz="1100" b="1" dirty="0">
                <a:latin typeface="Calibri" panose="020F0502020204030204" pitchFamily="34" charset="0"/>
                <a:ea typeface="Calibri" panose="020F0502020204030204" pitchFamily="34" charset="0"/>
                <a:cs typeface="Arial" panose="020B0604020202020204" pitchFamily="34" charset="0"/>
              </a:rPr>
              <a:t>كولوسي</a:t>
            </a:r>
            <a:endParaRPr lang="en-US" sz="1100" b="1" dirty="0">
              <a:latin typeface="Helvetica" pitchFamily="-107" charset="0"/>
              <a:ea typeface="+mn-ea"/>
              <a:cs typeface="+mn-cs"/>
            </a:endParaRPr>
          </a:p>
        </p:txBody>
      </p:sp>
      <p:sp>
        <p:nvSpPr>
          <p:cNvPr id="131113" name="Text Box 41" descr="30%"/>
          <p:cNvSpPr txBox="1">
            <a:spLocks noChangeArrowheads="1"/>
          </p:cNvSpPr>
          <p:nvPr/>
        </p:nvSpPr>
        <p:spPr bwMode="auto">
          <a:xfrm>
            <a:off x="6016625" y="2744788"/>
            <a:ext cx="939800" cy="46166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يسوع المسيح: كافٍ تمامًا</a:t>
            </a:r>
            <a:endParaRPr lang="en-US" sz="1200" b="1" dirty="0">
              <a:latin typeface="Helvetica" pitchFamily="-107" charset="0"/>
              <a:ea typeface="+mn-ea"/>
              <a:cs typeface="+mn-cs"/>
            </a:endParaRPr>
          </a:p>
        </p:txBody>
      </p:sp>
      <p:sp>
        <p:nvSpPr>
          <p:cNvPr id="131114" name="Text Box 42" descr="30%"/>
          <p:cNvSpPr txBox="1">
            <a:spLocks noChangeArrowheads="1"/>
          </p:cNvSpPr>
          <p:nvPr/>
        </p:nvSpPr>
        <p:spPr bwMode="auto">
          <a:xfrm>
            <a:off x="5961063" y="3652838"/>
            <a:ext cx="107315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Calibri" panose="020F0502020204030204" pitchFamily="34" charset="0"/>
                <a:ea typeface="Calibri" panose="020F0502020204030204" pitchFamily="34" charset="0"/>
                <a:cs typeface="Arial" panose="020B0604020202020204" pitchFamily="34" charset="0"/>
              </a:rPr>
              <a:t>2: 10</a:t>
            </a:r>
            <a:endParaRPr lang="en-US" sz="1600" b="1" dirty="0">
              <a:latin typeface="Helvetica" pitchFamily="-107" charset="0"/>
              <a:ea typeface="+mn-ea"/>
              <a:cs typeface="+mn-cs"/>
            </a:endParaRPr>
          </a:p>
        </p:txBody>
      </p:sp>
      <p:sp>
        <p:nvSpPr>
          <p:cNvPr id="131151" name="AutoShape 79" descr="30%"/>
          <p:cNvSpPr>
            <a:spLocks noChangeArrowheads="1"/>
          </p:cNvSpPr>
          <p:nvPr/>
        </p:nvSpPr>
        <p:spPr bwMode="auto">
          <a:xfrm>
            <a:off x="608013" y="6323013"/>
            <a:ext cx="793750" cy="139065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52" name="Text Box 80"/>
          <p:cNvSpPr txBox="1">
            <a:spLocks noChangeArrowheads="1"/>
          </p:cNvSpPr>
          <p:nvPr/>
        </p:nvSpPr>
        <p:spPr bwMode="auto">
          <a:xfrm>
            <a:off x="531813" y="6394450"/>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Calibri" panose="020F0502020204030204" pitchFamily="34" charset="0"/>
                <a:ea typeface="Calibri" panose="020F0502020204030204" pitchFamily="34" charset="0"/>
                <a:cs typeface="Arial" panose="020B0604020202020204" pitchFamily="34" charset="0"/>
              </a:rPr>
              <a:t>يعقوب</a:t>
            </a:r>
            <a:endParaRPr lang="en-US" sz="1100" b="1" dirty="0">
              <a:latin typeface="Helvetica" pitchFamily="-107" charset="0"/>
              <a:ea typeface="+mn-ea"/>
              <a:cs typeface="+mn-cs"/>
            </a:endParaRPr>
          </a:p>
        </p:txBody>
      </p:sp>
      <p:sp>
        <p:nvSpPr>
          <p:cNvPr id="131153" name="Text Box 81"/>
          <p:cNvSpPr txBox="1">
            <a:spLocks noChangeArrowheads="1"/>
          </p:cNvSpPr>
          <p:nvPr/>
        </p:nvSpPr>
        <p:spPr bwMode="auto">
          <a:xfrm>
            <a:off x="536575" y="6698455"/>
            <a:ext cx="939800"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الإيمان بالأعمال في </a:t>
            </a:r>
            <a:r>
              <a:rPr lang="ar-JO" sz="1200" b="1" u="sng" dirty="0">
                <a:solidFill>
                  <a:srgbClr val="FF0000"/>
                </a:solidFill>
                <a:latin typeface="Calibri" panose="020F0502020204030204" pitchFamily="34" charset="0"/>
                <a:ea typeface="Calibri" panose="020F0502020204030204" pitchFamily="34" charset="0"/>
                <a:cs typeface="Arial" panose="020B0604020202020204" pitchFamily="34" charset="0"/>
              </a:rPr>
              <a:t>الحياة اليومية</a:t>
            </a:r>
            <a:endParaRPr lang="en-US" sz="1200" b="1" u="sng" dirty="0">
              <a:solidFill>
                <a:srgbClr val="FF0000"/>
              </a:solidFill>
              <a:latin typeface="Helvetica" pitchFamily="-107" charset="0"/>
              <a:ea typeface="+mn-ea"/>
              <a:cs typeface="+mn-cs"/>
            </a:endParaRPr>
          </a:p>
        </p:txBody>
      </p:sp>
      <p:sp>
        <p:nvSpPr>
          <p:cNvPr id="131154" name="Text Box 82"/>
          <p:cNvSpPr txBox="1">
            <a:spLocks noChangeArrowheads="1"/>
          </p:cNvSpPr>
          <p:nvPr/>
        </p:nvSpPr>
        <p:spPr bwMode="auto">
          <a:xfrm>
            <a:off x="485775" y="7723188"/>
            <a:ext cx="1074738"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u="sng" dirty="0">
                <a:latin typeface="Calibri" panose="020F0502020204030204" pitchFamily="34" charset="0"/>
                <a:ea typeface="Calibri" panose="020F0502020204030204" pitchFamily="34" charset="0"/>
                <a:cs typeface="Arial" panose="020B0604020202020204" pitchFamily="34" charset="0"/>
              </a:rPr>
              <a:t> 2: 26</a:t>
            </a:r>
            <a:endParaRPr lang="en-US" sz="1600" b="1" u="sng" dirty="0">
              <a:latin typeface="Helvetica" pitchFamily="-107" charset="0"/>
              <a:ea typeface="+mn-ea"/>
              <a:cs typeface="+mn-cs"/>
            </a:endParaRPr>
          </a:p>
        </p:txBody>
      </p:sp>
      <p:sp>
        <p:nvSpPr>
          <p:cNvPr id="131156" name="AutoShape 84" descr="30%"/>
          <p:cNvSpPr>
            <a:spLocks noChangeArrowheads="1"/>
          </p:cNvSpPr>
          <p:nvPr/>
        </p:nvSpPr>
        <p:spPr bwMode="auto">
          <a:xfrm>
            <a:off x="1516063" y="6334125"/>
            <a:ext cx="793750" cy="1374775"/>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57" name="Text Box 85"/>
          <p:cNvSpPr txBox="1">
            <a:spLocks noChangeArrowheads="1"/>
          </p:cNvSpPr>
          <p:nvPr/>
        </p:nvSpPr>
        <p:spPr bwMode="auto">
          <a:xfrm>
            <a:off x="1416050" y="6402388"/>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Calibri" panose="020F0502020204030204" pitchFamily="34" charset="0"/>
                <a:ea typeface="Calibri" panose="020F0502020204030204" pitchFamily="34" charset="0"/>
                <a:cs typeface="Arial" panose="020B0604020202020204" pitchFamily="34" charset="0"/>
              </a:rPr>
              <a:t>1 بطرس </a:t>
            </a:r>
            <a:endParaRPr lang="en-US" sz="1100" b="1" dirty="0">
              <a:latin typeface="Helvetica" pitchFamily="-107" charset="0"/>
              <a:ea typeface="+mn-ea"/>
              <a:cs typeface="+mn-cs"/>
            </a:endParaRPr>
          </a:p>
        </p:txBody>
      </p:sp>
      <p:sp>
        <p:nvSpPr>
          <p:cNvPr id="131158" name="Text Box 86"/>
          <p:cNvSpPr txBox="1">
            <a:spLocks noChangeArrowheads="1"/>
          </p:cNvSpPr>
          <p:nvPr/>
        </p:nvSpPr>
        <p:spPr bwMode="auto">
          <a:xfrm>
            <a:off x="1439863" y="6698455"/>
            <a:ext cx="939800" cy="46166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حياة المسيحي وواجبه</a:t>
            </a:r>
            <a:endParaRPr lang="en-US" sz="1200" b="1" dirty="0">
              <a:latin typeface="Helvetica" pitchFamily="-107" charset="0"/>
              <a:ea typeface="+mn-ea"/>
              <a:cs typeface="+mn-cs"/>
            </a:endParaRPr>
          </a:p>
        </p:txBody>
      </p:sp>
      <p:sp>
        <p:nvSpPr>
          <p:cNvPr id="131159" name="Text Box 87"/>
          <p:cNvSpPr txBox="1">
            <a:spLocks noChangeArrowheads="1"/>
          </p:cNvSpPr>
          <p:nvPr/>
        </p:nvSpPr>
        <p:spPr bwMode="auto">
          <a:xfrm>
            <a:off x="1412875" y="7721600"/>
            <a:ext cx="1074738"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Calibri" panose="020F0502020204030204" pitchFamily="34" charset="0"/>
                <a:ea typeface="Calibri" panose="020F0502020204030204" pitchFamily="34" charset="0"/>
                <a:cs typeface="Arial" panose="020B0604020202020204" pitchFamily="34" charset="0"/>
              </a:rPr>
              <a:t>2: 7</a:t>
            </a:r>
            <a:endParaRPr lang="en-US" sz="1600" b="1" dirty="0">
              <a:latin typeface="Helvetica" pitchFamily="-107" charset="0"/>
              <a:ea typeface="+mn-ea"/>
              <a:cs typeface="+mn-cs"/>
            </a:endParaRPr>
          </a:p>
        </p:txBody>
      </p:sp>
      <p:sp>
        <p:nvSpPr>
          <p:cNvPr id="131161" name="AutoShape 89" descr="30%"/>
          <p:cNvSpPr>
            <a:spLocks noChangeArrowheads="1"/>
          </p:cNvSpPr>
          <p:nvPr/>
        </p:nvSpPr>
        <p:spPr bwMode="auto">
          <a:xfrm>
            <a:off x="2433638" y="6327775"/>
            <a:ext cx="795337" cy="1392238"/>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62" name="Text Box 90"/>
          <p:cNvSpPr txBox="1">
            <a:spLocks noChangeArrowheads="1"/>
          </p:cNvSpPr>
          <p:nvPr/>
        </p:nvSpPr>
        <p:spPr bwMode="auto">
          <a:xfrm>
            <a:off x="2351088" y="6400800"/>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Calibri" panose="020F0502020204030204" pitchFamily="34" charset="0"/>
                <a:ea typeface="Calibri" panose="020F0502020204030204" pitchFamily="34" charset="0"/>
                <a:cs typeface="Arial" panose="020B0604020202020204" pitchFamily="34" charset="0"/>
              </a:rPr>
              <a:t>2 بطرس </a:t>
            </a:r>
            <a:endParaRPr lang="en-US" sz="1100" b="1" dirty="0">
              <a:latin typeface="Helvetica" pitchFamily="-107" charset="0"/>
              <a:ea typeface="+mn-ea"/>
              <a:cs typeface="+mn-cs"/>
            </a:endParaRPr>
          </a:p>
        </p:txBody>
      </p:sp>
      <p:sp>
        <p:nvSpPr>
          <p:cNvPr id="131163" name="Text Box 91"/>
          <p:cNvSpPr txBox="1">
            <a:spLocks noChangeArrowheads="1"/>
          </p:cNvSpPr>
          <p:nvPr/>
        </p:nvSpPr>
        <p:spPr bwMode="auto">
          <a:xfrm>
            <a:off x="2371725" y="6698455"/>
            <a:ext cx="939800"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تحذيرات من المعلمين الكذبة في الكنيسة</a:t>
            </a:r>
            <a:endParaRPr lang="en-US" sz="1200" b="1" dirty="0">
              <a:latin typeface="Helvetica" pitchFamily="-107" charset="0"/>
              <a:ea typeface="+mn-ea"/>
              <a:cs typeface="+mn-cs"/>
            </a:endParaRPr>
          </a:p>
        </p:txBody>
      </p:sp>
      <p:sp>
        <p:nvSpPr>
          <p:cNvPr id="131164" name="Text Box 92"/>
          <p:cNvSpPr txBox="1">
            <a:spLocks noChangeArrowheads="1"/>
          </p:cNvSpPr>
          <p:nvPr/>
        </p:nvSpPr>
        <p:spPr bwMode="auto">
          <a:xfrm>
            <a:off x="2328863" y="7726363"/>
            <a:ext cx="1074737"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Calibri" panose="020F0502020204030204" pitchFamily="34" charset="0"/>
                <a:ea typeface="Calibri" panose="020F0502020204030204" pitchFamily="34" charset="0"/>
                <a:cs typeface="Arial" panose="020B0604020202020204" pitchFamily="34" charset="0"/>
              </a:rPr>
              <a:t> 2: 1</a:t>
            </a:r>
            <a:endParaRPr lang="en-US" sz="1600" b="1" dirty="0">
              <a:latin typeface="Helvetica" pitchFamily="-107" charset="0"/>
              <a:ea typeface="+mn-ea"/>
              <a:cs typeface="+mn-cs"/>
            </a:endParaRPr>
          </a:p>
        </p:txBody>
      </p:sp>
      <p:sp>
        <p:nvSpPr>
          <p:cNvPr id="131166" name="AutoShape 94" descr="30%"/>
          <p:cNvSpPr>
            <a:spLocks noChangeArrowheads="1"/>
          </p:cNvSpPr>
          <p:nvPr/>
        </p:nvSpPr>
        <p:spPr bwMode="auto">
          <a:xfrm>
            <a:off x="3341688" y="6326188"/>
            <a:ext cx="795337"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67" name="Text Box 95"/>
          <p:cNvSpPr txBox="1">
            <a:spLocks noChangeArrowheads="1"/>
          </p:cNvSpPr>
          <p:nvPr/>
        </p:nvSpPr>
        <p:spPr bwMode="auto">
          <a:xfrm>
            <a:off x="3260725" y="6400800"/>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Calibri" panose="020F0502020204030204" pitchFamily="34" charset="0"/>
                <a:ea typeface="Calibri" panose="020F0502020204030204" pitchFamily="34" charset="0"/>
                <a:cs typeface="Arial" panose="020B0604020202020204" pitchFamily="34" charset="0"/>
              </a:rPr>
              <a:t>1 يوحنا </a:t>
            </a:r>
            <a:endParaRPr lang="en-US" sz="1100" b="1" dirty="0">
              <a:latin typeface="Helvetica" pitchFamily="-107" charset="0"/>
              <a:ea typeface="+mn-ea"/>
              <a:cs typeface="+mn-cs"/>
            </a:endParaRPr>
          </a:p>
        </p:txBody>
      </p:sp>
      <p:sp>
        <p:nvSpPr>
          <p:cNvPr id="131168" name="Text Box 96"/>
          <p:cNvSpPr txBox="1">
            <a:spLocks noChangeArrowheads="1"/>
          </p:cNvSpPr>
          <p:nvPr/>
        </p:nvSpPr>
        <p:spPr bwMode="auto">
          <a:xfrm>
            <a:off x="3306763" y="6698455"/>
            <a:ext cx="895350" cy="830997"/>
          </a:xfrm>
          <a:prstGeom prst="rect">
            <a:avLst/>
          </a:prstGeom>
          <a:noFill/>
          <a:ln w="38100">
            <a:noFill/>
            <a:miter lim="800000"/>
            <a:headEnd/>
            <a:tailEnd/>
          </a:ln>
          <a:effectLst>
            <a:outerShdw blurRad="63500" dist="29783" dir="1514402" algn="ctr" rotWithShape="0">
              <a:schemeClr val="bg1">
                <a:alpha val="74998"/>
              </a:schemeClr>
            </a:outerShdw>
          </a:effectLst>
        </p:spPr>
        <p:txBody>
          <a:bodyPr wrap="square">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 كتب الرسول الذي يحبه يسوع عن يقين الخلاص</a:t>
            </a:r>
            <a:endParaRPr lang="en-US" sz="1200" b="1" dirty="0">
              <a:latin typeface="Helvetica" pitchFamily="-107" charset="0"/>
              <a:ea typeface="+mn-ea"/>
              <a:cs typeface="+mn-cs"/>
            </a:endParaRPr>
          </a:p>
        </p:txBody>
      </p:sp>
      <p:sp>
        <p:nvSpPr>
          <p:cNvPr id="131169" name="Text Box 97"/>
          <p:cNvSpPr txBox="1">
            <a:spLocks noChangeArrowheads="1"/>
          </p:cNvSpPr>
          <p:nvPr/>
        </p:nvSpPr>
        <p:spPr bwMode="auto">
          <a:xfrm>
            <a:off x="3248025" y="7721600"/>
            <a:ext cx="1074738"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Calibri" panose="020F0502020204030204" pitchFamily="34" charset="0"/>
                <a:ea typeface="Calibri" panose="020F0502020204030204" pitchFamily="34" charset="0"/>
                <a:cs typeface="Arial" panose="020B0604020202020204" pitchFamily="34" charset="0"/>
              </a:rPr>
              <a:t> 5: 13</a:t>
            </a:r>
            <a:endParaRPr lang="en-US" sz="1600" b="1" dirty="0">
              <a:latin typeface="Helvetica" pitchFamily="-107" charset="0"/>
              <a:ea typeface="+mn-ea"/>
              <a:cs typeface="+mn-cs"/>
            </a:endParaRPr>
          </a:p>
        </p:txBody>
      </p:sp>
      <p:sp>
        <p:nvSpPr>
          <p:cNvPr id="131171" name="AutoShape 99" descr="30%"/>
          <p:cNvSpPr>
            <a:spLocks noChangeArrowheads="1"/>
          </p:cNvSpPr>
          <p:nvPr/>
        </p:nvSpPr>
        <p:spPr bwMode="auto">
          <a:xfrm>
            <a:off x="4251325" y="6326188"/>
            <a:ext cx="793750"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72" name="Text Box 100"/>
          <p:cNvSpPr txBox="1">
            <a:spLocks noChangeArrowheads="1"/>
          </p:cNvSpPr>
          <p:nvPr/>
        </p:nvSpPr>
        <p:spPr bwMode="auto">
          <a:xfrm>
            <a:off x="4181475" y="6400800"/>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Calibri" panose="020F0502020204030204" pitchFamily="34" charset="0"/>
                <a:ea typeface="Calibri" panose="020F0502020204030204" pitchFamily="34" charset="0"/>
                <a:cs typeface="Arial" panose="020B0604020202020204" pitchFamily="34" charset="0"/>
              </a:rPr>
              <a:t>2 يوحنا </a:t>
            </a:r>
            <a:endParaRPr lang="en-US" sz="1100" b="1" dirty="0">
              <a:latin typeface="Helvetica" pitchFamily="-107" charset="0"/>
              <a:ea typeface="+mn-ea"/>
              <a:cs typeface="+mn-cs"/>
            </a:endParaRPr>
          </a:p>
        </p:txBody>
      </p:sp>
      <p:sp>
        <p:nvSpPr>
          <p:cNvPr id="131173" name="Text Box 101"/>
          <p:cNvSpPr txBox="1">
            <a:spLocks noChangeArrowheads="1"/>
          </p:cNvSpPr>
          <p:nvPr/>
        </p:nvSpPr>
        <p:spPr bwMode="auto">
          <a:xfrm>
            <a:off x="4179888" y="6698455"/>
            <a:ext cx="938212" cy="46166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السير حسب وصايا المسيح</a:t>
            </a:r>
            <a:endParaRPr lang="en-US" sz="1200" b="1" dirty="0">
              <a:latin typeface="Helvetica" pitchFamily="-107" charset="0"/>
              <a:ea typeface="+mn-ea"/>
              <a:cs typeface="+mn-cs"/>
            </a:endParaRPr>
          </a:p>
        </p:txBody>
      </p:sp>
      <p:sp>
        <p:nvSpPr>
          <p:cNvPr id="131174" name="Text Box 102"/>
          <p:cNvSpPr txBox="1">
            <a:spLocks noChangeArrowheads="1"/>
          </p:cNvSpPr>
          <p:nvPr/>
        </p:nvSpPr>
        <p:spPr bwMode="auto">
          <a:xfrm>
            <a:off x="4132263" y="7731125"/>
            <a:ext cx="107315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Calibri" panose="020F0502020204030204" pitchFamily="34" charset="0"/>
                <a:ea typeface="Calibri" panose="020F0502020204030204" pitchFamily="34" charset="0"/>
                <a:cs typeface="Arial" panose="020B0604020202020204" pitchFamily="34" charset="0"/>
              </a:rPr>
              <a:t>الآية 3</a:t>
            </a:r>
            <a:endParaRPr lang="en-US" sz="1600" b="1" dirty="0">
              <a:latin typeface="Helvetica" pitchFamily="-107" charset="0"/>
              <a:ea typeface="+mn-ea"/>
              <a:cs typeface="+mn-cs"/>
            </a:endParaRPr>
          </a:p>
        </p:txBody>
      </p:sp>
      <p:sp>
        <p:nvSpPr>
          <p:cNvPr id="131176" name="AutoShape 104" descr="30%"/>
          <p:cNvSpPr>
            <a:spLocks noChangeArrowheads="1"/>
          </p:cNvSpPr>
          <p:nvPr/>
        </p:nvSpPr>
        <p:spPr bwMode="auto">
          <a:xfrm>
            <a:off x="6094413" y="6316663"/>
            <a:ext cx="795337"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77" name="Text Box 105"/>
          <p:cNvSpPr txBox="1">
            <a:spLocks noChangeArrowheads="1"/>
          </p:cNvSpPr>
          <p:nvPr/>
        </p:nvSpPr>
        <p:spPr bwMode="auto">
          <a:xfrm>
            <a:off x="5989638" y="6416675"/>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Calibri" panose="020F0502020204030204" pitchFamily="34" charset="0"/>
                <a:ea typeface="Calibri" panose="020F0502020204030204" pitchFamily="34" charset="0"/>
                <a:cs typeface="Arial" panose="020B0604020202020204" pitchFamily="34" charset="0"/>
              </a:rPr>
              <a:t>يهوذا</a:t>
            </a:r>
            <a:endParaRPr lang="en-US" sz="1100" b="1" dirty="0">
              <a:latin typeface="Helvetica" pitchFamily="-107" charset="0"/>
              <a:ea typeface="+mn-ea"/>
              <a:cs typeface="+mn-cs"/>
            </a:endParaRPr>
          </a:p>
        </p:txBody>
      </p:sp>
      <p:sp>
        <p:nvSpPr>
          <p:cNvPr id="131178" name="Text Box 106"/>
          <p:cNvSpPr txBox="1">
            <a:spLocks noChangeArrowheads="1"/>
          </p:cNvSpPr>
          <p:nvPr/>
        </p:nvSpPr>
        <p:spPr bwMode="auto">
          <a:xfrm>
            <a:off x="6027738" y="6698455"/>
            <a:ext cx="939800" cy="101566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يكتب الرسول يهوذا عن عزم المسيحي للكفاح من أجل الإيمان</a:t>
            </a:r>
            <a:endParaRPr lang="en-US" sz="1200" b="1" dirty="0">
              <a:latin typeface="Helvetica" pitchFamily="-107" charset="0"/>
              <a:ea typeface="+mn-ea"/>
              <a:cs typeface="+mn-cs"/>
            </a:endParaRPr>
          </a:p>
        </p:txBody>
      </p:sp>
      <p:sp>
        <p:nvSpPr>
          <p:cNvPr id="131179" name="Text Box 107"/>
          <p:cNvSpPr txBox="1">
            <a:spLocks noChangeArrowheads="1"/>
          </p:cNvSpPr>
          <p:nvPr/>
        </p:nvSpPr>
        <p:spPr bwMode="auto">
          <a:xfrm>
            <a:off x="5961063" y="7721600"/>
            <a:ext cx="1074737" cy="584775"/>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Calibri" panose="020F0502020204030204" pitchFamily="34" charset="0"/>
                <a:ea typeface="Calibri" panose="020F0502020204030204" pitchFamily="34" charset="0"/>
                <a:cs typeface="Arial" panose="020B0604020202020204" pitchFamily="34" charset="0"/>
              </a:rPr>
              <a:t> الآيتين</a:t>
            </a:r>
            <a:br>
              <a:rPr lang="en-US" sz="1600" b="1" dirty="0">
                <a:latin typeface="Calibri" panose="020F0502020204030204" pitchFamily="34" charset="0"/>
                <a:ea typeface="Calibri" panose="020F0502020204030204" pitchFamily="34" charset="0"/>
                <a:cs typeface="Arial" panose="020B0604020202020204" pitchFamily="34" charset="0"/>
              </a:rPr>
            </a:br>
            <a:r>
              <a:rPr lang="ar-JO" sz="1600" b="1" dirty="0">
                <a:latin typeface="Calibri" panose="020F0502020204030204" pitchFamily="34" charset="0"/>
                <a:ea typeface="Calibri" panose="020F0502020204030204" pitchFamily="34" charset="0"/>
                <a:cs typeface="Arial" panose="020B0604020202020204" pitchFamily="34" charset="0"/>
              </a:rPr>
              <a:t> 20-21</a:t>
            </a:r>
            <a:endParaRPr lang="en-US" sz="1600" b="1" dirty="0">
              <a:latin typeface="Helvetica" pitchFamily="-107" charset="0"/>
              <a:ea typeface="+mn-ea"/>
              <a:cs typeface="+mn-cs"/>
            </a:endParaRPr>
          </a:p>
        </p:txBody>
      </p:sp>
      <p:sp>
        <p:nvSpPr>
          <p:cNvPr id="131181" name="AutoShape 109" descr="30%"/>
          <p:cNvSpPr>
            <a:spLocks noChangeArrowheads="1"/>
          </p:cNvSpPr>
          <p:nvPr/>
        </p:nvSpPr>
        <p:spPr bwMode="auto">
          <a:xfrm>
            <a:off x="5180013" y="6338888"/>
            <a:ext cx="793750" cy="137318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82" name="Text Box 110"/>
          <p:cNvSpPr txBox="1">
            <a:spLocks noChangeArrowheads="1"/>
          </p:cNvSpPr>
          <p:nvPr/>
        </p:nvSpPr>
        <p:spPr bwMode="auto">
          <a:xfrm>
            <a:off x="5103813" y="6419850"/>
            <a:ext cx="938212"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Calibri" panose="020F0502020204030204" pitchFamily="34" charset="0"/>
                <a:ea typeface="Calibri" panose="020F0502020204030204" pitchFamily="34" charset="0"/>
                <a:cs typeface="Arial" panose="020B0604020202020204" pitchFamily="34" charset="0"/>
              </a:rPr>
              <a:t>3 يوحنا </a:t>
            </a:r>
            <a:endParaRPr lang="en-US" sz="1100" b="1" dirty="0">
              <a:latin typeface="Helvetica" pitchFamily="-107" charset="0"/>
              <a:ea typeface="+mn-ea"/>
              <a:cs typeface="+mn-cs"/>
            </a:endParaRPr>
          </a:p>
        </p:txBody>
      </p:sp>
      <p:sp>
        <p:nvSpPr>
          <p:cNvPr id="131183" name="Text Box 111"/>
          <p:cNvSpPr txBox="1">
            <a:spLocks noChangeArrowheads="1"/>
          </p:cNvSpPr>
          <p:nvPr/>
        </p:nvSpPr>
        <p:spPr bwMode="auto">
          <a:xfrm>
            <a:off x="5113338" y="6698455"/>
            <a:ext cx="939800"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يعالج يوحنا سلطته الرسولية </a:t>
            </a:r>
            <a:endParaRPr lang="en-US" sz="1200" b="1" dirty="0">
              <a:latin typeface="Helvetica" pitchFamily="-107" charset="0"/>
              <a:ea typeface="+mn-ea"/>
              <a:cs typeface="+mn-cs"/>
            </a:endParaRPr>
          </a:p>
        </p:txBody>
      </p:sp>
      <p:sp>
        <p:nvSpPr>
          <p:cNvPr id="131184" name="Text Box 112"/>
          <p:cNvSpPr txBox="1">
            <a:spLocks noChangeArrowheads="1"/>
          </p:cNvSpPr>
          <p:nvPr/>
        </p:nvSpPr>
        <p:spPr bwMode="auto">
          <a:xfrm>
            <a:off x="4904509" y="7729538"/>
            <a:ext cx="1226416" cy="584775"/>
          </a:xfrm>
          <a:prstGeom prst="rect">
            <a:avLst/>
          </a:prstGeom>
          <a:noFill/>
          <a:ln w="12700">
            <a:noFill/>
            <a:miter lim="800000"/>
            <a:headEnd/>
            <a:tailEnd/>
          </a:ln>
          <a:effectLst>
            <a:outerShdw blurRad="63500" dist="29783" dir="1514402" algn="ctr" rotWithShape="0">
              <a:schemeClr val="bg1">
                <a:alpha val="74998"/>
              </a:schemeClr>
            </a:outerShdw>
          </a:effectLst>
        </p:spPr>
        <p:txBody>
          <a:bodyPr wrap="square">
            <a:spAutoFit/>
          </a:bodyPr>
          <a:lstStyle/>
          <a:p>
            <a:pPr algn="ctr">
              <a:spcBef>
                <a:spcPct val="50000"/>
              </a:spcBef>
              <a:defRPr/>
            </a:pPr>
            <a:r>
              <a:rPr lang="ar-JO" sz="1600" b="1" dirty="0">
                <a:latin typeface="Calibri" panose="020F0502020204030204" pitchFamily="34" charset="0"/>
                <a:ea typeface="Calibri" panose="020F0502020204030204" pitchFamily="34" charset="0"/>
                <a:cs typeface="Arial" panose="020B0604020202020204" pitchFamily="34" charset="0"/>
              </a:rPr>
              <a:t>الآيتين</a:t>
            </a:r>
            <a:br>
              <a:rPr lang="en-US" sz="1600" b="1" dirty="0">
                <a:latin typeface="Calibri" panose="020F0502020204030204" pitchFamily="34" charset="0"/>
                <a:ea typeface="Calibri" panose="020F0502020204030204" pitchFamily="34" charset="0"/>
                <a:cs typeface="Arial" panose="020B0604020202020204" pitchFamily="34" charset="0"/>
              </a:rPr>
            </a:br>
            <a:r>
              <a:rPr lang="ar-JO" sz="1600" b="1" dirty="0">
                <a:latin typeface="Calibri" panose="020F0502020204030204" pitchFamily="34" charset="0"/>
                <a:ea typeface="Calibri" panose="020F0502020204030204" pitchFamily="34" charset="0"/>
                <a:cs typeface="Arial" panose="020B0604020202020204" pitchFamily="34" charset="0"/>
              </a:rPr>
              <a:t> 4 و11</a:t>
            </a:r>
            <a:endParaRPr lang="en-US" sz="1600" b="1" dirty="0">
              <a:latin typeface="Helvetica" charset="0"/>
              <a:ea typeface="+mn-ea"/>
              <a:cs typeface="+mn-cs"/>
            </a:endParaRPr>
          </a:p>
        </p:txBody>
      </p:sp>
      <p:sp>
        <p:nvSpPr>
          <p:cNvPr id="131185" name="Text Box 113"/>
          <p:cNvSpPr txBox="1">
            <a:spLocks noChangeArrowheads="1"/>
          </p:cNvSpPr>
          <p:nvPr/>
        </p:nvSpPr>
        <p:spPr bwMode="auto">
          <a:xfrm>
            <a:off x="3832225" y="304800"/>
            <a:ext cx="1285875" cy="701675"/>
          </a:xfrm>
          <a:prstGeom prst="rect">
            <a:avLst/>
          </a:prstGeom>
          <a:noFill/>
          <a:ln w="127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endParaRPr lang="en-US" sz="4000" b="1">
              <a:latin typeface="Wingdings 2" pitchFamily="-107" charset="2"/>
              <a:ea typeface="+mn-ea"/>
              <a:cs typeface="+mn-cs"/>
            </a:endParaRPr>
          </a:p>
        </p:txBody>
      </p:sp>
      <p:sp>
        <p:nvSpPr>
          <p:cNvPr id="131186" name="Text Box 114"/>
          <p:cNvSpPr txBox="1">
            <a:spLocks noChangeArrowheads="1"/>
          </p:cNvSpPr>
          <p:nvPr/>
        </p:nvSpPr>
        <p:spPr bwMode="auto">
          <a:xfrm>
            <a:off x="617538" y="8256450"/>
            <a:ext cx="6286500" cy="457200"/>
          </a:xfrm>
          <a:prstGeom prst="rect">
            <a:avLst/>
          </a:prstGeom>
          <a:noFill/>
          <a:ln w="57150">
            <a:solidFill>
              <a:schemeClr val="accent1"/>
            </a:solidFill>
            <a:miter lim="800000"/>
            <a:headEnd/>
            <a:tailEnd/>
          </a:ln>
          <a:effectLst/>
        </p:spPr>
        <p:txBody>
          <a:bodyPr anchor="ct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defRPr/>
            </a:pPr>
            <a:r>
              <a:rPr lang="ar-SA" sz="2800" b="1" dirty="0">
                <a:latin typeface="Arial Rounded MT Bold" charset="0"/>
              </a:rPr>
              <a:t>رسائل "من الآخرين"</a:t>
            </a:r>
          </a:p>
        </p:txBody>
      </p:sp>
      <p:sp>
        <p:nvSpPr>
          <p:cNvPr id="131116" name="AutoShape 44" descr="30%"/>
          <p:cNvSpPr>
            <a:spLocks noChangeArrowheads="1"/>
          </p:cNvSpPr>
          <p:nvPr/>
        </p:nvSpPr>
        <p:spPr bwMode="auto">
          <a:xfrm>
            <a:off x="608013" y="4333875"/>
            <a:ext cx="793750"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17" name="Text Box 45" descr="30%"/>
          <p:cNvSpPr txBox="1">
            <a:spLocks noChangeArrowheads="1"/>
          </p:cNvSpPr>
          <p:nvPr/>
        </p:nvSpPr>
        <p:spPr bwMode="auto">
          <a:xfrm>
            <a:off x="547688" y="4381500"/>
            <a:ext cx="938212"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SA" sz="1100" b="1" dirty="0">
                <a:latin typeface="Calibri" panose="020F0502020204030204" pitchFamily="34" charset="0"/>
                <a:ea typeface="Calibri" panose="020F0502020204030204" pitchFamily="34" charset="0"/>
                <a:cs typeface="Arial" panose="020B0604020202020204" pitchFamily="34" charset="0"/>
              </a:rPr>
              <a:t>1 تسالونيكي </a:t>
            </a:r>
            <a:endParaRPr lang="en-US" sz="1100" b="1" dirty="0">
              <a:latin typeface="Helvetica" pitchFamily="-107" charset="0"/>
              <a:ea typeface="+mn-ea"/>
              <a:cs typeface="+mn-cs"/>
            </a:endParaRPr>
          </a:p>
        </p:txBody>
      </p:sp>
      <p:sp>
        <p:nvSpPr>
          <p:cNvPr id="131118" name="Text Box 46" descr="30%"/>
          <p:cNvSpPr txBox="1">
            <a:spLocks noChangeArrowheads="1"/>
          </p:cNvSpPr>
          <p:nvPr/>
        </p:nvSpPr>
        <p:spPr bwMode="auto">
          <a:xfrm>
            <a:off x="534988" y="4699795"/>
            <a:ext cx="939800"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SA" sz="1200" b="1" dirty="0">
                <a:latin typeface="Calibri" panose="020F0502020204030204" pitchFamily="34" charset="0"/>
                <a:ea typeface="Calibri" panose="020F0502020204030204" pitchFamily="34" charset="0"/>
                <a:cs typeface="Arial" panose="020B0604020202020204" pitchFamily="34" charset="0"/>
              </a:rPr>
              <a:t>بخصوص أحداث الأيام الأخيرة</a:t>
            </a:r>
            <a:endParaRPr lang="en-US" sz="1200" b="1" dirty="0">
              <a:latin typeface="Helvetica" pitchFamily="-107" charset="0"/>
              <a:ea typeface="+mn-ea"/>
              <a:cs typeface="+mn-cs"/>
            </a:endParaRPr>
          </a:p>
        </p:txBody>
      </p:sp>
      <p:sp>
        <p:nvSpPr>
          <p:cNvPr id="131119" name="Text Box 47"/>
          <p:cNvSpPr txBox="1">
            <a:spLocks noChangeArrowheads="1"/>
          </p:cNvSpPr>
          <p:nvPr/>
        </p:nvSpPr>
        <p:spPr bwMode="auto">
          <a:xfrm>
            <a:off x="474663" y="5732463"/>
            <a:ext cx="107315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SA" sz="1600" b="1" dirty="0">
                <a:latin typeface="Calibri" panose="020F0502020204030204" pitchFamily="34" charset="0"/>
                <a:ea typeface="Calibri" panose="020F0502020204030204" pitchFamily="34" charset="0"/>
                <a:cs typeface="Arial" panose="020B0604020202020204" pitchFamily="34" charset="0"/>
              </a:rPr>
              <a:t>1: 10</a:t>
            </a:r>
            <a:endParaRPr lang="en-US" sz="1600" b="1" dirty="0">
              <a:latin typeface="Helvetica" pitchFamily="-107" charset="0"/>
              <a:ea typeface="+mn-ea"/>
              <a:cs typeface="+mn-cs"/>
            </a:endParaRPr>
          </a:p>
        </p:txBody>
      </p:sp>
      <p:sp>
        <p:nvSpPr>
          <p:cNvPr id="131121" name="AutoShape 49" descr="30%"/>
          <p:cNvSpPr>
            <a:spLocks noChangeArrowheads="1"/>
          </p:cNvSpPr>
          <p:nvPr/>
        </p:nvSpPr>
        <p:spPr bwMode="auto">
          <a:xfrm>
            <a:off x="1514475" y="4344988"/>
            <a:ext cx="793750" cy="1373187"/>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22" name="Text Box 50" descr="30%"/>
          <p:cNvSpPr txBox="1">
            <a:spLocks noChangeArrowheads="1"/>
          </p:cNvSpPr>
          <p:nvPr/>
        </p:nvSpPr>
        <p:spPr bwMode="auto">
          <a:xfrm>
            <a:off x="1441450" y="4389438"/>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Calibri" panose="020F0502020204030204" pitchFamily="34" charset="0"/>
                <a:ea typeface="Calibri" panose="020F0502020204030204" pitchFamily="34" charset="0"/>
                <a:cs typeface="Arial" panose="020B0604020202020204" pitchFamily="34" charset="0"/>
              </a:rPr>
              <a:t>2 تسالونيكي </a:t>
            </a:r>
            <a:endParaRPr lang="en-US" sz="1100" b="1" dirty="0">
              <a:latin typeface="Helvetica" pitchFamily="-107" charset="0"/>
              <a:ea typeface="+mn-ea"/>
              <a:cs typeface="+mn-cs"/>
            </a:endParaRPr>
          </a:p>
        </p:txBody>
      </p:sp>
      <p:sp>
        <p:nvSpPr>
          <p:cNvPr id="131123" name="Text Box 51" descr="30%"/>
          <p:cNvSpPr txBox="1">
            <a:spLocks noChangeArrowheads="1"/>
          </p:cNvSpPr>
          <p:nvPr/>
        </p:nvSpPr>
        <p:spPr bwMode="auto">
          <a:xfrm>
            <a:off x="1435100" y="4699795"/>
            <a:ext cx="938213"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المزيد عن مجيء يوم الرّب</a:t>
            </a:r>
            <a:endParaRPr lang="en-US" sz="1200" b="1" dirty="0">
              <a:latin typeface="Helvetica" pitchFamily="-107" charset="0"/>
              <a:ea typeface="+mn-ea"/>
              <a:cs typeface="+mn-cs"/>
            </a:endParaRPr>
          </a:p>
        </p:txBody>
      </p:sp>
      <p:sp>
        <p:nvSpPr>
          <p:cNvPr id="131124" name="Text Box 52"/>
          <p:cNvSpPr txBox="1">
            <a:spLocks noChangeArrowheads="1"/>
          </p:cNvSpPr>
          <p:nvPr/>
        </p:nvSpPr>
        <p:spPr bwMode="auto">
          <a:xfrm>
            <a:off x="1368425" y="5735638"/>
            <a:ext cx="107315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Calibri" panose="020F0502020204030204" pitchFamily="34" charset="0"/>
                <a:ea typeface="Calibri" panose="020F0502020204030204" pitchFamily="34" charset="0"/>
                <a:cs typeface="Arial" panose="020B0604020202020204" pitchFamily="34" charset="0"/>
              </a:rPr>
              <a:t> 1: 6</a:t>
            </a:r>
            <a:endParaRPr lang="en-US" sz="1600" b="1" dirty="0">
              <a:latin typeface="Helvetica" pitchFamily="-107" charset="0"/>
              <a:ea typeface="+mn-ea"/>
              <a:cs typeface="+mn-cs"/>
            </a:endParaRPr>
          </a:p>
        </p:txBody>
      </p:sp>
      <p:sp>
        <p:nvSpPr>
          <p:cNvPr id="131126" name="AutoShape 54" descr="30%"/>
          <p:cNvSpPr>
            <a:spLocks noChangeArrowheads="1"/>
          </p:cNvSpPr>
          <p:nvPr/>
        </p:nvSpPr>
        <p:spPr bwMode="auto">
          <a:xfrm>
            <a:off x="2433638" y="4321175"/>
            <a:ext cx="795337"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27" name="Text Box 55" descr="30%"/>
          <p:cNvSpPr txBox="1">
            <a:spLocks noChangeArrowheads="1"/>
          </p:cNvSpPr>
          <p:nvPr/>
        </p:nvSpPr>
        <p:spPr bwMode="auto">
          <a:xfrm>
            <a:off x="2360613" y="4699795"/>
            <a:ext cx="939800" cy="830997"/>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في أمور تتعلق بالترتيب الصحيح في الكنيسة</a:t>
            </a:r>
            <a:endParaRPr lang="en-US" sz="1200" b="1" dirty="0">
              <a:latin typeface="Helvetica" pitchFamily="-107" charset="0"/>
              <a:ea typeface="+mn-ea"/>
              <a:cs typeface="+mn-cs"/>
            </a:endParaRPr>
          </a:p>
        </p:txBody>
      </p:sp>
      <p:sp>
        <p:nvSpPr>
          <p:cNvPr id="131128" name="Text Box 56" descr="30%"/>
          <p:cNvSpPr txBox="1">
            <a:spLocks noChangeArrowheads="1"/>
          </p:cNvSpPr>
          <p:nvPr/>
        </p:nvSpPr>
        <p:spPr bwMode="auto">
          <a:xfrm>
            <a:off x="2371725" y="4384675"/>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Calibri" panose="020F0502020204030204" pitchFamily="34" charset="0"/>
                <a:ea typeface="Calibri" panose="020F0502020204030204" pitchFamily="34" charset="0"/>
                <a:cs typeface="Arial" panose="020B0604020202020204" pitchFamily="34" charset="0"/>
              </a:rPr>
              <a:t> تيموثاوس </a:t>
            </a:r>
            <a:endParaRPr lang="en-US" sz="1100" b="1" dirty="0">
              <a:latin typeface="Helvetica" pitchFamily="-107" charset="0"/>
              <a:ea typeface="+mn-ea"/>
              <a:cs typeface="+mn-cs"/>
            </a:endParaRPr>
          </a:p>
        </p:txBody>
      </p:sp>
      <p:sp>
        <p:nvSpPr>
          <p:cNvPr id="131129" name="Text Box 57"/>
          <p:cNvSpPr txBox="1">
            <a:spLocks noChangeArrowheads="1"/>
          </p:cNvSpPr>
          <p:nvPr/>
        </p:nvSpPr>
        <p:spPr bwMode="auto">
          <a:xfrm>
            <a:off x="2309813" y="5734050"/>
            <a:ext cx="1074737"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Calibri" panose="020F0502020204030204" pitchFamily="34" charset="0"/>
                <a:ea typeface="Calibri" panose="020F0502020204030204" pitchFamily="34" charset="0"/>
                <a:cs typeface="Arial" panose="020B0604020202020204" pitchFamily="34" charset="0"/>
              </a:rPr>
              <a:t> 2: 8</a:t>
            </a:r>
            <a:endParaRPr lang="en-US" sz="1600" b="1" dirty="0">
              <a:latin typeface="Helvetica" pitchFamily="-107" charset="0"/>
              <a:ea typeface="+mn-ea"/>
              <a:cs typeface="+mn-cs"/>
            </a:endParaRPr>
          </a:p>
        </p:txBody>
      </p:sp>
      <p:sp>
        <p:nvSpPr>
          <p:cNvPr id="131131" name="AutoShape 59" descr="30%"/>
          <p:cNvSpPr>
            <a:spLocks noChangeArrowheads="1"/>
          </p:cNvSpPr>
          <p:nvPr/>
        </p:nvSpPr>
        <p:spPr bwMode="auto">
          <a:xfrm>
            <a:off x="3341688" y="4321175"/>
            <a:ext cx="793750" cy="1395413"/>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32" name="Text Box 60" descr="30%"/>
          <p:cNvSpPr txBox="1">
            <a:spLocks noChangeArrowheads="1"/>
          </p:cNvSpPr>
          <p:nvPr/>
        </p:nvSpPr>
        <p:spPr bwMode="auto">
          <a:xfrm>
            <a:off x="3246438" y="4389438"/>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Calibri" panose="020F0502020204030204" pitchFamily="34" charset="0"/>
                <a:ea typeface="Calibri" panose="020F0502020204030204" pitchFamily="34" charset="0"/>
                <a:cs typeface="Arial" panose="020B0604020202020204" pitchFamily="34" charset="0"/>
              </a:rPr>
              <a:t>2 تيموثاوس </a:t>
            </a:r>
            <a:endParaRPr lang="en-US" sz="1100" b="1" dirty="0">
              <a:latin typeface="Helvetica" pitchFamily="-107" charset="0"/>
              <a:ea typeface="+mn-ea"/>
              <a:cs typeface="+mn-cs"/>
            </a:endParaRPr>
          </a:p>
        </p:txBody>
      </p:sp>
      <p:sp>
        <p:nvSpPr>
          <p:cNvPr id="131133" name="Text Box 61" descr="30%"/>
          <p:cNvSpPr txBox="1">
            <a:spLocks noChangeArrowheads="1"/>
          </p:cNvSpPr>
          <p:nvPr/>
        </p:nvSpPr>
        <p:spPr bwMode="auto">
          <a:xfrm>
            <a:off x="3278188" y="4699795"/>
            <a:ext cx="938212" cy="101566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ينصح بولس تيموثاوس أن يحافظ على الإنجيل ويبشّر به</a:t>
            </a:r>
            <a:endParaRPr lang="en-US" sz="1200" b="1" dirty="0">
              <a:latin typeface="Helvetica" pitchFamily="-107" charset="0"/>
              <a:ea typeface="+mn-ea"/>
              <a:cs typeface="+mn-cs"/>
            </a:endParaRPr>
          </a:p>
        </p:txBody>
      </p:sp>
      <p:sp>
        <p:nvSpPr>
          <p:cNvPr id="131134" name="Text Box 62"/>
          <p:cNvSpPr txBox="1">
            <a:spLocks noChangeArrowheads="1"/>
          </p:cNvSpPr>
          <p:nvPr/>
        </p:nvSpPr>
        <p:spPr bwMode="auto">
          <a:xfrm>
            <a:off x="3221038" y="5734050"/>
            <a:ext cx="107315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Calibri" panose="020F0502020204030204" pitchFamily="34" charset="0"/>
                <a:ea typeface="Calibri" panose="020F0502020204030204" pitchFamily="34" charset="0"/>
                <a:cs typeface="Arial" panose="020B0604020202020204" pitchFamily="34" charset="0"/>
              </a:rPr>
              <a:t> 1: 13</a:t>
            </a:r>
            <a:endParaRPr lang="en-US" sz="1600" b="1" dirty="0">
              <a:latin typeface="Helvetica" pitchFamily="-107" charset="0"/>
              <a:ea typeface="+mn-ea"/>
              <a:cs typeface="+mn-cs"/>
            </a:endParaRPr>
          </a:p>
        </p:txBody>
      </p:sp>
      <p:sp>
        <p:nvSpPr>
          <p:cNvPr id="131136" name="AutoShape 64" descr="30%"/>
          <p:cNvSpPr>
            <a:spLocks noChangeArrowheads="1"/>
          </p:cNvSpPr>
          <p:nvPr/>
        </p:nvSpPr>
        <p:spPr bwMode="auto">
          <a:xfrm>
            <a:off x="4248150" y="4313238"/>
            <a:ext cx="793750" cy="1392237"/>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37" name="Text Box 65" descr="30%"/>
          <p:cNvSpPr txBox="1">
            <a:spLocks noChangeArrowheads="1"/>
          </p:cNvSpPr>
          <p:nvPr/>
        </p:nvSpPr>
        <p:spPr bwMode="auto">
          <a:xfrm>
            <a:off x="4164013" y="4354513"/>
            <a:ext cx="938212"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Calibri" panose="020F0502020204030204" pitchFamily="34" charset="0"/>
                <a:ea typeface="Calibri" panose="020F0502020204030204" pitchFamily="34" charset="0"/>
                <a:cs typeface="Arial" panose="020B0604020202020204" pitchFamily="34" charset="0"/>
              </a:rPr>
              <a:t>تيطس</a:t>
            </a:r>
            <a:endParaRPr lang="en-US" sz="1100" b="1" dirty="0">
              <a:latin typeface="Helvetica" pitchFamily="-107" charset="0"/>
              <a:ea typeface="+mn-ea"/>
              <a:cs typeface="+mn-cs"/>
            </a:endParaRPr>
          </a:p>
        </p:txBody>
      </p:sp>
      <p:sp>
        <p:nvSpPr>
          <p:cNvPr id="131138" name="Text Box 66" descr="30%"/>
          <p:cNvSpPr txBox="1">
            <a:spLocks noChangeArrowheads="1"/>
          </p:cNvSpPr>
          <p:nvPr/>
        </p:nvSpPr>
        <p:spPr bwMode="auto">
          <a:xfrm>
            <a:off x="4186238" y="4699795"/>
            <a:ext cx="939800"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حول مؤهلات الشيوخ في </a:t>
            </a:r>
            <a:r>
              <a:rPr lang="ar-JO" sz="1200" b="1" u="sng" dirty="0">
                <a:solidFill>
                  <a:srgbClr val="FF0000"/>
                </a:solidFill>
                <a:latin typeface="Calibri" panose="020F0502020204030204" pitchFamily="34" charset="0"/>
                <a:ea typeface="Calibri" panose="020F0502020204030204" pitchFamily="34" charset="0"/>
                <a:cs typeface="Arial" panose="020B0604020202020204" pitchFamily="34" charset="0"/>
              </a:rPr>
              <a:t>الكنيسة</a:t>
            </a:r>
            <a:endParaRPr lang="en-US" sz="1200" b="1" u="sng" dirty="0">
              <a:solidFill>
                <a:srgbClr val="FF0000"/>
              </a:solidFill>
              <a:latin typeface="Helvetica" pitchFamily="-107" charset="0"/>
              <a:ea typeface="+mn-ea"/>
              <a:cs typeface="+mn-cs"/>
            </a:endParaRPr>
          </a:p>
        </p:txBody>
      </p:sp>
      <p:sp>
        <p:nvSpPr>
          <p:cNvPr id="131139" name="Text Box 67"/>
          <p:cNvSpPr txBox="1">
            <a:spLocks noChangeArrowheads="1"/>
          </p:cNvSpPr>
          <p:nvPr/>
        </p:nvSpPr>
        <p:spPr bwMode="auto">
          <a:xfrm>
            <a:off x="4135438" y="5732463"/>
            <a:ext cx="107315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u="sng" dirty="0">
                <a:latin typeface="Calibri" panose="020F0502020204030204" pitchFamily="34" charset="0"/>
                <a:ea typeface="Calibri" panose="020F0502020204030204" pitchFamily="34" charset="0"/>
                <a:cs typeface="Arial" panose="020B0604020202020204" pitchFamily="34" charset="0"/>
              </a:rPr>
              <a:t> 2: 1- 2</a:t>
            </a:r>
            <a:endParaRPr lang="en-US" sz="1600" b="1" u="sng" dirty="0">
              <a:latin typeface="Helvetica" pitchFamily="-107" charset="0"/>
              <a:ea typeface="+mn-ea"/>
              <a:cs typeface="+mn-cs"/>
            </a:endParaRPr>
          </a:p>
        </p:txBody>
      </p:sp>
      <p:sp>
        <p:nvSpPr>
          <p:cNvPr id="131141" name="AutoShape 69" descr="30%"/>
          <p:cNvSpPr>
            <a:spLocks noChangeArrowheads="1"/>
          </p:cNvSpPr>
          <p:nvPr/>
        </p:nvSpPr>
        <p:spPr bwMode="auto">
          <a:xfrm>
            <a:off x="5176838" y="4325938"/>
            <a:ext cx="793750"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42" name="Text Box 70" descr="30%"/>
          <p:cNvSpPr txBox="1">
            <a:spLocks noChangeArrowheads="1"/>
          </p:cNvSpPr>
          <p:nvPr/>
        </p:nvSpPr>
        <p:spPr bwMode="auto">
          <a:xfrm>
            <a:off x="5110163" y="4371975"/>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Calibri" panose="020F0502020204030204" pitchFamily="34" charset="0"/>
                <a:ea typeface="Calibri" panose="020F0502020204030204" pitchFamily="34" charset="0"/>
                <a:cs typeface="Arial" panose="020B0604020202020204" pitchFamily="34" charset="0"/>
              </a:rPr>
              <a:t>فليمون</a:t>
            </a:r>
            <a:endParaRPr lang="en-US" sz="1100" b="1" dirty="0">
              <a:latin typeface="Helvetica" pitchFamily="-107" charset="0"/>
              <a:ea typeface="+mn-ea"/>
              <a:cs typeface="+mn-cs"/>
            </a:endParaRPr>
          </a:p>
        </p:txBody>
      </p:sp>
      <p:sp>
        <p:nvSpPr>
          <p:cNvPr id="131143" name="Text Box 71" descr="30%"/>
          <p:cNvSpPr txBox="1">
            <a:spLocks noChangeArrowheads="1"/>
          </p:cNvSpPr>
          <p:nvPr/>
        </p:nvSpPr>
        <p:spPr bwMode="auto">
          <a:xfrm>
            <a:off x="5111750" y="4699795"/>
            <a:ext cx="939800" cy="64633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آخر رسائل بولس في المجموعة</a:t>
            </a:r>
            <a:endParaRPr lang="en-US" sz="1200" b="1" dirty="0">
              <a:latin typeface="Helvetica" pitchFamily="-107" charset="0"/>
              <a:ea typeface="+mn-ea"/>
              <a:cs typeface="+mn-cs"/>
            </a:endParaRPr>
          </a:p>
        </p:txBody>
      </p:sp>
      <p:sp>
        <p:nvSpPr>
          <p:cNvPr id="131144" name="Text Box 72"/>
          <p:cNvSpPr txBox="1">
            <a:spLocks noChangeArrowheads="1"/>
          </p:cNvSpPr>
          <p:nvPr/>
        </p:nvSpPr>
        <p:spPr bwMode="auto">
          <a:xfrm>
            <a:off x="5056188" y="5732463"/>
            <a:ext cx="1074737"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dirty="0">
                <a:latin typeface="Calibri" panose="020F0502020204030204" pitchFamily="34" charset="0"/>
                <a:ea typeface="Calibri" panose="020F0502020204030204" pitchFamily="34" charset="0"/>
                <a:cs typeface="Arial" panose="020B0604020202020204" pitchFamily="34" charset="0"/>
              </a:rPr>
              <a:t>17-18</a:t>
            </a:r>
            <a:endParaRPr lang="en-US" sz="1600" b="1" dirty="0">
              <a:latin typeface="Helvetica" pitchFamily="-107" charset="0"/>
              <a:ea typeface="+mn-ea"/>
              <a:cs typeface="+mn-cs"/>
            </a:endParaRPr>
          </a:p>
        </p:txBody>
      </p:sp>
      <p:sp>
        <p:nvSpPr>
          <p:cNvPr id="131146" name="AutoShape 74" descr="30%"/>
          <p:cNvSpPr>
            <a:spLocks noChangeArrowheads="1"/>
          </p:cNvSpPr>
          <p:nvPr/>
        </p:nvSpPr>
        <p:spPr bwMode="auto">
          <a:xfrm>
            <a:off x="6164263" y="4322763"/>
            <a:ext cx="795337" cy="139065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131147" name="Text Box 75" descr="30%"/>
          <p:cNvSpPr txBox="1">
            <a:spLocks noChangeArrowheads="1"/>
          </p:cNvSpPr>
          <p:nvPr/>
        </p:nvSpPr>
        <p:spPr bwMode="auto">
          <a:xfrm>
            <a:off x="6088063" y="4373563"/>
            <a:ext cx="939800" cy="261610"/>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100" b="1" dirty="0">
                <a:latin typeface="Calibri" panose="020F0502020204030204" pitchFamily="34" charset="0"/>
                <a:ea typeface="Calibri" panose="020F0502020204030204" pitchFamily="34" charset="0"/>
                <a:cs typeface="Arial" panose="020B0604020202020204" pitchFamily="34" charset="0"/>
              </a:rPr>
              <a:t>عبرانيين</a:t>
            </a:r>
            <a:endParaRPr lang="en-US" sz="1100" b="1" dirty="0">
              <a:latin typeface="Helvetica" pitchFamily="-107" charset="0"/>
              <a:ea typeface="+mn-ea"/>
              <a:cs typeface="+mn-cs"/>
            </a:endParaRPr>
          </a:p>
        </p:txBody>
      </p:sp>
      <p:sp>
        <p:nvSpPr>
          <p:cNvPr id="131148" name="Text Box 76" descr="30%"/>
          <p:cNvSpPr txBox="1">
            <a:spLocks noChangeArrowheads="1"/>
          </p:cNvSpPr>
          <p:nvPr/>
        </p:nvSpPr>
        <p:spPr bwMode="auto">
          <a:xfrm>
            <a:off x="6100763" y="4699795"/>
            <a:ext cx="939800" cy="46166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200" b="1" dirty="0">
                <a:latin typeface="Calibri" panose="020F0502020204030204" pitchFamily="34" charset="0"/>
                <a:ea typeface="Calibri" panose="020F0502020204030204" pitchFamily="34" charset="0"/>
                <a:cs typeface="Arial" panose="020B0604020202020204" pitchFamily="34" charset="0"/>
              </a:rPr>
              <a:t>يسوع المسيح </a:t>
            </a:r>
            <a:r>
              <a:rPr lang="ar-JO" sz="1200" b="1" u="sng" dirty="0">
                <a:solidFill>
                  <a:srgbClr val="FF0000"/>
                </a:solidFill>
                <a:latin typeface="Calibri" panose="020F0502020204030204" pitchFamily="34" charset="0"/>
                <a:ea typeface="Calibri" panose="020F0502020204030204" pitchFamily="34" charset="0"/>
                <a:cs typeface="Arial" panose="020B0604020202020204" pitchFamily="34" charset="0"/>
              </a:rPr>
              <a:t>السامي والكافي</a:t>
            </a:r>
            <a:endParaRPr lang="en-US" sz="1200" b="1" u="sng" dirty="0">
              <a:solidFill>
                <a:srgbClr val="FF0000"/>
              </a:solidFill>
              <a:latin typeface="Helvetica" pitchFamily="-107" charset="0"/>
              <a:ea typeface="+mn-ea"/>
              <a:cs typeface="+mn-cs"/>
            </a:endParaRPr>
          </a:p>
        </p:txBody>
      </p:sp>
      <p:sp>
        <p:nvSpPr>
          <p:cNvPr id="131149" name="Text Box 77"/>
          <p:cNvSpPr txBox="1">
            <a:spLocks noChangeArrowheads="1"/>
          </p:cNvSpPr>
          <p:nvPr/>
        </p:nvSpPr>
        <p:spPr bwMode="auto">
          <a:xfrm>
            <a:off x="6046788" y="5740400"/>
            <a:ext cx="1074737"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u="sng" dirty="0">
                <a:latin typeface="Calibri" panose="020F0502020204030204" pitchFamily="34" charset="0"/>
                <a:ea typeface="Calibri" panose="020F0502020204030204" pitchFamily="34" charset="0"/>
                <a:cs typeface="Arial" panose="020B0604020202020204" pitchFamily="34" charset="0"/>
              </a:rPr>
              <a:t> 1: 4</a:t>
            </a:r>
            <a:endParaRPr lang="en-US" sz="1600" b="1" u="sng" dirty="0">
              <a:latin typeface="Helvetica" pitchFamily="-107" charset="0"/>
              <a:ea typeface="+mn-ea"/>
              <a:cs typeface="+mn-cs"/>
            </a:endParaRPr>
          </a:p>
        </p:txBody>
      </p:sp>
      <p:sp>
        <p:nvSpPr>
          <p:cNvPr id="35930" name="Line 123"/>
          <p:cNvSpPr>
            <a:spLocks noChangeShapeType="1"/>
          </p:cNvSpPr>
          <p:nvPr/>
        </p:nvSpPr>
        <p:spPr bwMode="auto">
          <a:xfrm>
            <a:off x="420688" y="6096000"/>
            <a:ext cx="5675312"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931" name="Line 124" descr="30%"/>
          <p:cNvSpPr>
            <a:spLocks noChangeShapeType="1"/>
          </p:cNvSpPr>
          <p:nvPr/>
        </p:nvSpPr>
        <p:spPr bwMode="auto">
          <a:xfrm>
            <a:off x="6026150" y="4056063"/>
            <a:ext cx="1069975"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932" name="Line 126"/>
          <p:cNvSpPr>
            <a:spLocks noChangeShapeType="1"/>
          </p:cNvSpPr>
          <p:nvPr/>
        </p:nvSpPr>
        <p:spPr bwMode="auto">
          <a:xfrm>
            <a:off x="6061075" y="4048125"/>
            <a:ext cx="0" cy="208280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1200" name="Text Box 128"/>
          <p:cNvSpPr txBox="1">
            <a:spLocks noChangeArrowheads="1"/>
          </p:cNvSpPr>
          <p:nvPr/>
        </p:nvSpPr>
        <p:spPr bwMode="auto">
          <a:xfrm>
            <a:off x="603250" y="982663"/>
            <a:ext cx="6381750" cy="587375"/>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p>
            <a:pPr algn="ctr">
              <a:spcBef>
                <a:spcPct val="50000"/>
              </a:spcBef>
              <a:defRPr/>
            </a:pPr>
            <a:r>
              <a:rPr lang="en-US" sz="2800" b="1" i="1">
                <a:latin typeface="Comic Sans MS" pitchFamily="-107" charset="0"/>
                <a:ea typeface="+mn-ea"/>
                <a:cs typeface="+mn-cs"/>
              </a:rPr>
              <a:t>Main Themes of “The Letters” </a:t>
            </a:r>
          </a:p>
        </p:txBody>
      </p:sp>
      <p:sp>
        <p:nvSpPr>
          <p:cNvPr id="35934" name="Text Box 130"/>
          <p:cNvSpPr txBox="1">
            <a:spLocks noChangeArrowheads="1"/>
          </p:cNvSpPr>
          <p:nvPr/>
        </p:nvSpPr>
        <p:spPr bwMode="auto">
          <a:xfrm>
            <a:off x="6594475" y="95250"/>
            <a:ext cx="690563"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26</a:t>
            </a:r>
          </a:p>
        </p:txBody>
      </p:sp>
      <p:sp>
        <p:nvSpPr>
          <p:cNvPr id="104" name="Text Box 37" descr="30%"/>
          <p:cNvSpPr txBox="1">
            <a:spLocks noChangeArrowheads="1"/>
          </p:cNvSpPr>
          <p:nvPr/>
        </p:nvSpPr>
        <p:spPr bwMode="auto">
          <a:xfrm>
            <a:off x="584200" y="3657600"/>
            <a:ext cx="749300" cy="338554"/>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ar-JO" sz="1600" b="1" u="sng" dirty="0">
                <a:latin typeface="Calibri" panose="020F0502020204030204" pitchFamily="34" charset="0"/>
                <a:ea typeface="Calibri" panose="020F0502020204030204" pitchFamily="34" charset="0"/>
                <a:cs typeface="Arial" panose="020B0604020202020204" pitchFamily="34" charset="0"/>
              </a:rPr>
              <a:t>1: 17</a:t>
            </a:r>
            <a:endParaRPr lang="en-US" sz="1600" b="1" u="sng" dirty="0">
              <a:latin typeface="Helvetica" charset="0"/>
              <a:ea typeface="+mn-ea"/>
              <a:cs typeface="+mn-cs"/>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02755" name="Rectangle 3"/>
          <p:cNvSpPr>
            <a:spLocks noChangeArrowheads="1"/>
          </p:cNvSpPr>
          <p:nvPr/>
        </p:nvSpPr>
        <p:spPr bwMode="auto">
          <a:xfrm>
            <a:off x="127000" y="9018588"/>
            <a:ext cx="1090613" cy="225425"/>
          </a:xfrm>
          <a:prstGeom prst="rect">
            <a:avLst/>
          </a:prstGeom>
          <a:noFill/>
          <a:ln w="38100">
            <a:noFill/>
            <a:miter lim="800000"/>
            <a:headEnd/>
            <a:tailEnd/>
          </a:ln>
          <a:effectLst>
            <a:outerShdw blurRad="63500" dist="29783" dir="1514402" algn="ctr" rotWithShape="0">
              <a:schemeClr val="bg1">
                <a:alpha val="74998"/>
              </a:schemeClr>
            </a:outerShdw>
          </a:effectLst>
        </p:spPr>
        <p:txBody>
          <a:bodyPr lIns="90487" tIns="44450" rIns="90487" bIns="44450">
            <a:spAutoFit/>
          </a:bodyPr>
          <a:lstStyle/>
          <a:p>
            <a:pPr>
              <a:spcBef>
                <a:spcPct val="50000"/>
              </a:spcBef>
              <a:defRPr/>
            </a:pPr>
            <a:endParaRPr lang="en-US" sz="900">
              <a:latin typeface="Helvetica" pitchFamily="-107" charset="0"/>
              <a:ea typeface="+mn-ea"/>
              <a:cs typeface="+mn-cs"/>
            </a:endParaRPr>
          </a:p>
        </p:txBody>
      </p:sp>
      <p:sp>
        <p:nvSpPr>
          <p:cNvPr id="202756" name="Line 4"/>
          <p:cNvSpPr>
            <a:spLocks noChangeShapeType="1"/>
          </p:cNvSpPr>
          <p:nvPr/>
        </p:nvSpPr>
        <p:spPr bwMode="auto">
          <a:xfrm>
            <a:off x="2357438" y="647700"/>
            <a:ext cx="4786312" cy="0"/>
          </a:xfrm>
          <a:prstGeom prst="line">
            <a:avLst/>
          </a:prstGeom>
          <a:noFill/>
          <a:ln w="38100">
            <a:noFill/>
            <a:round/>
            <a:headEnd/>
            <a:tailEnd/>
          </a:ln>
          <a:effectLst>
            <a:outerShdw blurRad="63500" dist="29783" dir="1514402" algn="ctr" rotWithShape="0">
              <a:schemeClr val="bg1">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02757" name="Text Box 5"/>
          <p:cNvSpPr txBox="1">
            <a:spLocks noChangeArrowheads="1"/>
          </p:cNvSpPr>
          <p:nvPr/>
        </p:nvSpPr>
        <p:spPr bwMode="auto">
          <a:xfrm>
            <a:off x="7213600" y="44450"/>
            <a:ext cx="252413" cy="411163"/>
          </a:xfrm>
          <a:prstGeom prst="rect">
            <a:avLst/>
          </a:prstGeom>
          <a:noFill/>
          <a:ln w="12700">
            <a:noFill/>
            <a:miter lim="800000"/>
            <a:headEnd/>
            <a:tailEnd/>
          </a:ln>
          <a:effectLst>
            <a:outerShdw blurRad="63500" dist="29783" dir="1514402" algn="ctr" rotWithShape="0">
              <a:schemeClr val="bg1">
                <a:alpha val="74998"/>
              </a:schemeClr>
            </a:outerShdw>
          </a:effectLst>
        </p:spPr>
        <p:txBody>
          <a:bodyPr wrap="none" anchor="ctr">
            <a:spAutoFit/>
          </a:bodyPr>
          <a:lstStyle/>
          <a:p>
            <a:pPr algn="ctr">
              <a:spcBef>
                <a:spcPct val="50000"/>
              </a:spcBef>
              <a:defRPr/>
            </a:pPr>
            <a:r>
              <a:rPr lang="en-US" sz="1800">
                <a:latin typeface="Comic Sans MS" pitchFamily="-107" charset="0"/>
                <a:ea typeface="+mn-ea"/>
                <a:cs typeface="+mn-cs"/>
              </a:rPr>
              <a:t> </a:t>
            </a:r>
          </a:p>
        </p:txBody>
      </p:sp>
      <p:sp>
        <p:nvSpPr>
          <p:cNvPr id="202814" name="Text Box 62"/>
          <p:cNvSpPr txBox="1">
            <a:spLocks noChangeArrowheads="1"/>
          </p:cNvSpPr>
          <p:nvPr/>
        </p:nvSpPr>
        <p:spPr bwMode="auto">
          <a:xfrm>
            <a:off x="3832225" y="304800"/>
            <a:ext cx="1285875" cy="701675"/>
          </a:xfrm>
          <a:prstGeom prst="rect">
            <a:avLst/>
          </a:prstGeom>
          <a:noFill/>
          <a:ln w="127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endParaRPr lang="en-US" sz="4000" b="1">
              <a:latin typeface="Wingdings 2" pitchFamily="-107" charset="2"/>
              <a:ea typeface="+mn-ea"/>
              <a:cs typeface="+mn-cs"/>
            </a:endParaRPr>
          </a:p>
        </p:txBody>
      </p:sp>
      <p:sp>
        <p:nvSpPr>
          <p:cNvPr id="202847" name="Text Box 95"/>
          <p:cNvSpPr txBox="1">
            <a:spLocks noChangeArrowheads="1"/>
          </p:cNvSpPr>
          <p:nvPr/>
        </p:nvSpPr>
        <p:spPr bwMode="auto">
          <a:xfrm>
            <a:off x="1971675" y="728663"/>
            <a:ext cx="5386388" cy="396875"/>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p>
            <a:pPr algn="ctr">
              <a:spcBef>
                <a:spcPct val="50000"/>
              </a:spcBef>
              <a:defRPr/>
            </a:pPr>
            <a:r>
              <a:rPr lang="en-US" sz="2000" b="1" i="1">
                <a:latin typeface="Comic Sans MS" pitchFamily="-107" charset="0"/>
                <a:ea typeface="+mn-ea"/>
                <a:cs typeface="+mn-cs"/>
              </a:rPr>
              <a:t>Some Main Themes of “The Letters” </a:t>
            </a:r>
          </a:p>
        </p:txBody>
      </p:sp>
      <p:sp>
        <p:nvSpPr>
          <p:cNvPr id="37894" name="Text Box 96"/>
          <p:cNvSpPr txBox="1">
            <a:spLocks noChangeArrowheads="1"/>
          </p:cNvSpPr>
          <p:nvPr/>
        </p:nvSpPr>
        <p:spPr bwMode="auto">
          <a:xfrm>
            <a:off x="6542088" y="95250"/>
            <a:ext cx="690562"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26a</a:t>
            </a:r>
          </a:p>
        </p:txBody>
      </p:sp>
      <p:sp>
        <p:nvSpPr>
          <p:cNvPr id="37895" name="Text Box 98"/>
          <p:cNvSpPr txBox="1">
            <a:spLocks noChangeArrowheads="1"/>
          </p:cNvSpPr>
          <p:nvPr/>
        </p:nvSpPr>
        <p:spPr bwMode="auto">
          <a:xfrm>
            <a:off x="407836" y="4406480"/>
            <a:ext cx="3421802"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افسس ١ : ٣</a:t>
            </a:r>
          </a:p>
          <a:p>
            <a:pPr algn="r" rtl="1"/>
            <a:r>
              <a:rPr lang="ar-SA" sz="1100" dirty="0">
                <a:latin typeface="Arial" panose="020B0604020202020204" pitchFamily="34" charset="0"/>
                <a:cs typeface="Arial" panose="020B0604020202020204" pitchFamily="34" charset="0"/>
              </a:rPr>
              <a:t>مُبَارَكٌ اللهُ أَبُو رَبِّنَا يَسُوعَ الْمَسِيحِ، الَّذِي بَارَكَنَا بِكُلِّ بَرَكَةٍ رُوحِيَّةٍ فِي السَّمَاوِيَّاتِ فِي الْمَسِيحِ</a:t>
            </a:r>
          </a:p>
        </p:txBody>
      </p:sp>
      <p:sp>
        <p:nvSpPr>
          <p:cNvPr id="37896" name="Text Box 99"/>
          <p:cNvSpPr txBox="1">
            <a:spLocks noChangeArrowheads="1"/>
          </p:cNvSpPr>
          <p:nvPr/>
        </p:nvSpPr>
        <p:spPr bwMode="auto">
          <a:xfrm>
            <a:off x="465573" y="3707145"/>
            <a:ext cx="3364065"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غلاطية ٣ : ٢</a:t>
            </a:r>
          </a:p>
          <a:p>
            <a:pPr algn="r" rtl="1"/>
            <a:r>
              <a:rPr lang="ar-SA" sz="1100" dirty="0">
                <a:latin typeface="Arial" panose="020B0604020202020204" pitchFamily="34" charset="0"/>
                <a:cs typeface="Arial" panose="020B0604020202020204" pitchFamily="34" charset="0"/>
              </a:rPr>
              <a:t>أُرِيدُ أَنْ أَتَعَلَّمَ مِنْكُمْ هَذَا فَقَطْ: </a:t>
            </a:r>
            <a:r>
              <a:rPr lang="ar-SA" sz="1100" dirty="0" err="1">
                <a:latin typeface="Arial" panose="020B0604020202020204" pitchFamily="34" charset="0"/>
                <a:cs typeface="Arial" panose="020B0604020202020204" pitchFamily="34" charset="0"/>
              </a:rPr>
              <a:t>أَبِأَعْمَالِ</a:t>
            </a:r>
            <a:r>
              <a:rPr lang="ar-SA" sz="1100" dirty="0">
                <a:latin typeface="Arial" panose="020B0604020202020204" pitchFamily="34" charset="0"/>
                <a:cs typeface="Arial" panose="020B0604020202020204" pitchFamily="34" charset="0"/>
              </a:rPr>
              <a:t> النَّامُوسِ أَخَذْتُمُ الرُّوحَ أَمْ بِخَبَرِ الإِيمَانِ؟ </a:t>
            </a:r>
          </a:p>
        </p:txBody>
      </p:sp>
      <p:sp>
        <p:nvSpPr>
          <p:cNvPr id="37897" name="Text Box 100"/>
          <p:cNvSpPr txBox="1">
            <a:spLocks noChangeArrowheads="1"/>
          </p:cNvSpPr>
          <p:nvPr/>
        </p:nvSpPr>
        <p:spPr bwMode="auto">
          <a:xfrm>
            <a:off x="333117" y="3007810"/>
            <a:ext cx="3496521"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٢ كورنثوس ١٢ : ٩</a:t>
            </a:r>
          </a:p>
          <a:p>
            <a:pPr algn="r" rtl="1"/>
            <a:r>
              <a:rPr lang="ar-SA" sz="1100" dirty="0">
                <a:latin typeface="Arial" panose="020B0604020202020204" pitchFamily="34" charset="0"/>
                <a:cs typeface="Arial" panose="020B0604020202020204" pitchFamily="34" charset="0"/>
              </a:rPr>
              <a:t>فَقَالَ لِي: «تَكْفِيكَ نِعْمَتِي، لأَنَّ قُوَّتِي فِي الضُّعْفِ تُكْمَلُ». فَبِكُلِّ سُرُورٍ أَفْتَخِرُ بِالْحَرِيِّ فِي </a:t>
            </a:r>
            <a:r>
              <a:rPr lang="ar-SA" sz="1100" dirty="0" err="1">
                <a:latin typeface="Arial" panose="020B0604020202020204" pitchFamily="34" charset="0"/>
                <a:cs typeface="Arial" panose="020B0604020202020204" pitchFamily="34" charset="0"/>
              </a:rPr>
              <a:t>ضَعَفَاتِي</a:t>
            </a:r>
            <a:r>
              <a:rPr lang="ar-SA" sz="1100" dirty="0">
                <a:latin typeface="Arial" panose="020B0604020202020204" pitchFamily="34" charset="0"/>
                <a:cs typeface="Arial" panose="020B0604020202020204" pitchFamily="34" charset="0"/>
              </a:rPr>
              <a:t>، لِكَيْ تَحِلَّ عَلَيَّ قُوَّةُ الْمَسِيحِ. </a:t>
            </a:r>
          </a:p>
        </p:txBody>
      </p:sp>
      <p:sp>
        <p:nvSpPr>
          <p:cNvPr id="37898" name="Text Box 101"/>
          <p:cNvSpPr txBox="1">
            <a:spLocks noChangeArrowheads="1"/>
          </p:cNvSpPr>
          <p:nvPr/>
        </p:nvSpPr>
        <p:spPr bwMode="auto">
          <a:xfrm>
            <a:off x="485951" y="5105815"/>
            <a:ext cx="334368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فيلبي ٤ : ٤</a:t>
            </a:r>
          </a:p>
          <a:p>
            <a:pPr algn="r" rtl="1"/>
            <a:r>
              <a:rPr lang="ar-SA" sz="1100" dirty="0">
                <a:latin typeface="Arial" panose="020B0604020202020204" pitchFamily="34" charset="0"/>
                <a:cs typeface="Arial" panose="020B0604020202020204" pitchFamily="34" charset="0"/>
              </a:rPr>
              <a:t>اِفْرَحُوا فِي الرَّبِّ كُلَّ حِينٍ وَأَقُولُ أَيْضاً افْرَحُوا. </a:t>
            </a:r>
          </a:p>
        </p:txBody>
      </p:sp>
      <p:sp>
        <p:nvSpPr>
          <p:cNvPr id="37899" name="Text Box 102"/>
          <p:cNvSpPr txBox="1">
            <a:spLocks noChangeArrowheads="1"/>
          </p:cNvSpPr>
          <p:nvPr/>
        </p:nvSpPr>
        <p:spPr bwMode="auto">
          <a:xfrm>
            <a:off x="312738" y="5635873"/>
            <a:ext cx="35169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كولوسي ٢ : ١٠</a:t>
            </a:r>
          </a:p>
          <a:p>
            <a:pPr algn="r" rtl="1"/>
            <a:r>
              <a:rPr lang="ar-SA" sz="1100" dirty="0">
                <a:latin typeface="Arial" panose="020B0604020202020204" pitchFamily="34" charset="0"/>
                <a:cs typeface="Arial" panose="020B0604020202020204" pitchFamily="34" charset="0"/>
              </a:rPr>
              <a:t>وَأَنْتُمْ </a:t>
            </a:r>
            <a:r>
              <a:rPr lang="ar-SA" sz="1100" dirty="0" err="1">
                <a:latin typeface="Arial" panose="020B0604020202020204" pitchFamily="34" charset="0"/>
                <a:cs typeface="Arial" panose="020B0604020202020204" pitchFamily="34" charset="0"/>
              </a:rPr>
              <a:t>مَمْلُوؤُونَ</a:t>
            </a:r>
            <a:r>
              <a:rPr lang="ar-SA" sz="1100" dirty="0">
                <a:latin typeface="Arial" panose="020B0604020202020204" pitchFamily="34" charset="0"/>
                <a:cs typeface="Arial" panose="020B0604020202020204" pitchFamily="34" charset="0"/>
              </a:rPr>
              <a:t> فِيهِ، الَّذِي هُوَ رَأْسُ كُلِّ رِيَاسَةٍ وَسُلْطَانٍ. </a:t>
            </a:r>
          </a:p>
        </p:txBody>
      </p:sp>
      <p:sp>
        <p:nvSpPr>
          <p:cNvPr id="37900" name="Text Box 103"/>
          <p:cNvSpPr txBox="1">
            <a:spLocks noChangeArrowheads="1"/>
          </p:cNvSpPr>
          <p:nvPr/>
        </p:nvSpPr>
        <p:spPr bwMode="auto">
          <a:xfrm>
            <a:off x="440101" y="2139198"/>
            <a:ext cx="3389537"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١ كورنثوس ١ : ٢</a:t>
            </a:r>
          </a:p>
          <a:p>
            <a:pPr algn="r" rtl="1"/>
            <a:r>
              <a:rPr lang="ar-SA" sz="1100" dirty="0">
                <a:latin typeface="Arial" panose="020B0604020202020204" pitchFamily="34" charset="0"/>
                <a:cs typeface="Arial" panose="020B0604020202020204" pitchFamily="34" charset="0"/>
              </a:rPr>
              <a:t>إِلَى كَنِيسَةِ اللهِ الَّتِي فِي كُورِنْثُوسَ الْمُقَدَّسِينَ فِي الْمَسِيحِ يَسُوعَ الْمَدْعُوِّينَ قِدِّيسِينَ مَعَ جَمِيعِ الَّذِينَ يَدْعُونَ بِاسْمِ رَبِّنَا يَسُوعَ الْمَسِيحِ فِي كُلِّ مَكَانٍ لَهُمْ وَلَنَا. </a:t>
            </a:r>
          </a:p>
        </p:txBody>
      </p:sp>
      <p:sp>
        <p:nvSpPr>
          <p:cNvPr id="37901" name="Text Box 104"/>
          <p:cNvSpPr txBox="1">
            <a:spLocks noChangeArrowheads="1"/>
          </p:cNvSpPr>
          <p:nvPr/>
        </p:nvSpPr>
        <p:spPr bwMode="auto">
          <a:xfrm>
            <a:off x="370476" y="1439863"/>
            <a:ext cx="3459162"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defPPr>
              <a:defRPr lang="en-US"/>
            </a:defPPr>
            <a:lvl1pPr algn="r" rtl="1">
              <a:defRPr sz="1200" b="1">
                <a:latin typeface="Arial" panose="020B0604020202020204" pitchFamily="34" charset="0"/>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ar-SA" sz="1100" b="0" dirty="0"/>
              <a:t>رومية ١ : ١٧</a:t>
            </a:r>
          </a:p>
          <a:p>
            <a:r>
              <a:rPr lang="ar-SA" sz="1100" b="0" dirty="0"/>
              <a:t>لأَنْ فِيهِ مُعْلَنٌ بِرُّ اللهِ بِإِيمَانٍ لإِيمَانٍ كَمَا </a:t>
            </a:r>
            <a:r>
              <a:rPr lang="ar-SA" sz="1100" b="0"/>
              <a:t>هُوَ </a:t>
            </a:r>
            <a:r>
              <a:rPr lang="ar-SA" sz="1100" b="0" dirty="0" err="1"/>
              <a:t>مَكْتُوبٌ</a:t>
            </a:r>
            <a:r>
              <a:rPr lang="ar-SA" sz="1100" b="0" err="1"/>
              <a:t>«</a:t>
            </a:r>
            <a:r>
              <a:rPr lang="ar-SA" sz="1100" b="0"/>
              <a:t>أَمَّا</a:t>
            </a:r>
            <a:r>
              <a:rPr lang="ar-SA" sz="1100" b="0" dirty="0"/>
              <a:t> الْبَارُّ فَبِالإِيمَانِ يَحْيَا». </a:t>
            </a:r>
          </a:p>
        </p:txBody>
      </p:sp>
      <p:sp>
        <p:nvSpPr>
          <p:cNvPr id="37902" name="Text Box 105"/>
          <p:cNvSpPr txBox="1">
            <a:spLocks noChangeArrowheads="1"/>
          </p:cNvSpPr>
          <p:nvPr/>
        </p:nvSpPr>
        <p:spPr bwMode="auto">
          <a:xfrm>
            <a:off x="3874136" y="1838931"/>
            <a:ext cx="3351212"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فليمون ١ : ١٧-١٨</a:t>
            </a:r>
          </a:p>
          <a:p>
            <a:pPr algn="r" rtl="1"/>
            <a:r>
              <a:rPr lang="ar-SA" sz="1100" dirty="0">
                <a:latin typeface="Arial" panose="020B0604020202020204" pitchFamily="34" charset="0"/>
                <a:cs typeface="Arial" panose="020B0604020202020204" pitchFamily="34" charset="0"/>
              </a:rPr>
              <a:t>فَإِنْ كُنْتَ تَحْسِبُنِي شَرِيكاً فَاقْبَلْهُ نَظِيرِي. ثُمَّ إِنْ كَانَ قَدْ ظَلَمَكَ بِشَيْءٍ، أَوْ لَكَ عَلَيْهِ دَيْنٌ، فَاحْسِبْ ذَلِكَ عَلَيَّ. </a:t>
            </a:r>
          </a:p>
        </p:txBody>
      </p:sp>
      <p:sp>
        <p:nvSpPr>
          <p:cNvPr id="37903" name="Text Box 106"/>
          <p:cNvSpPr txBox="1">
            <a:spLocks noChangeArrowheads="1"/>
          </p:cNvSpPr>
          <p:nvPr/>
        </p:nvSpPr>
        <p:spPr bwMode="auto">
          <a:xfrm>
            <a:off x="699921" y="7395324"/>
            <a:ext cx="3129717"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١ تيموثاوس ٢ : ٨</a:t>
            </a:r>
          </a:p>
          <a:p>
            <a:pPr algn="r" rtl="1"/>
            <a:r>
              <a:rPr lang="ar-SA" sz="1100" dirty="0">
                <a:latin typeface="Arial" panose="020B0604020202020204" pitchFamily="34" charset="0"/>
                <a:cs typeface="Arial" panose="020B0604020202020204" pitchFamily="34" charset="0"/>
              </a:rPr>
              <a:t>فَأُرِيدُ أَنْ يُصَلِّيَ الرِّجَالُ فِي كُلِّ مَكَانٍ رَافِعِينَ أَيَادِيَ طَاهِرَةً، بِدُونِ غَضَبٍ وَلاَ جِدَالٍ. </a:t>
            </a:r>
          </a:p>
        </p:txBody>
      </p:sp>
      <p:sp>
        <p:nvSpPr>
          <p:cNvPr id="37904" name="Text Box 107"/>
          <p:cNvSpPr txBox="1">
            <a:spLocks noChangeArrowheads="1"/>
          </p:cNvSpPr>
          <p:nvPr/>
        </p:nvSpPr>
        <p:spPr bwMode="auto">
          <a:xfrm>
            <a:off x="319531" y="6865266"/>
            <a:ext cx="351010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٢ تسالونيكي ١ : ٦</a:t>
            </a:r>
          </a:p>
          <a:p>
            <a:pPr algn="r" rtl="1"/>
            <a:r>
              <a:rPr lang="ar-SA" sz="1100" dirty="0">
                <a:latin typeface="Arial" panose="020B0604020202020204" pitchFamily="34" charset="0"/>
                <a:cs typeface="Arial" panose="020B0604020202020204" pitchFamily="34" charset="0"/>
              </a:rPr>
              <a:t>إِذْ هُوَ عَادِلٌ عِنْدَ اللهِ أَنَّ الَّذِينَ يُضَايِقُونَكُمْ يُجَازِيهِمْ ضِيقاً</a:t>
            </a:r>
          </a:p>
        </p:txBody>
      </p:sp>
      <p:sp>
        <p:nvSpPr>
          <p:cNvPr id="37905" name="Text Box 108"/>
          <p:cNvSpPr txBox="1">
            <a:spLocks noChangeArrowheads="1"/>
          </p:cNvSpPr>
          <p:nvPr/>
        </p:nvSpPr>
        <p:spPr bwMode="auto">
          <a:xfrm>
            <a:off x="618409" y="6165931"/>
            <a:ext cx="3211229"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١ تسالونيكي ١ : ١٠</a:t>
            </a:r>
          </a:p>
          <a:p>
            <a:pPr algn="r" rtl="1"/>
            <a:r>
              <a:rPr lang="ar-SA" sz="1100" dirty="0">
                <a:latin typeface="Arial" panose="020B0604020202020204" pitchFamily="34" charset="0"/>
                <a:cs typeface="Arial" panose="020B0604020202020204" pitchFamily="34" charset="0"/>
              </a:rPr>
              <a:t>وَتَنْتَظِرُوا ابْنَهُ مِنَ السَّمَاءِ، الَّذِي أَقَامَهُ مِنَ الأَمْوَاتِ، يَسُوعَ، الَّذِي يُنْقِذُنَا مِنَ الْغَضَبِ الآتِي. </a:t>
            </a:r>
          </a:p>
        </p:txBody>
      </p:sp>
      <p:sp>
        <p:nvSpPr>
          <p:cNvPr id="37906" name="Text Box 109"/>
          <p:cNvSpPr txBox="1">
            <a:spLocks noChangeArrowheads="1"/>
          </p:cNvSpPr>
          <p:nvPr/>
        </p:nvSpPr>
        <p:spPr bwMode="auto">
          <a:xfrm>
            <a:off x="3926523" y="1155700"/>
            <a:ext cx="3298825"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defPPr>
              <a:defRPr lang="en-US"/>
            </a:defPPr>
            <a:lvl1pPr algn="r" rtl="1">
              <a:defRPr sz="1200" b="1">
                <a:latin typeface="Arial" panose="020B0604020202020204" pitchFamily="34" charset="0"/>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ar-SA" sz="1100" b="0" dirty="0"/>
              <a:t>تيطس ٢ : ١-٢</a:t>
            </a:r>
          </a:p>
          <a:p>
            <a:r>
              <a:rPr lang="ar-SA" sz="1100" b="0" dirty="0"/>
              <a:t>وَأَمَّا أَنْتَ فَتَكَلَّمْ بِمَا يَلِيقُ بِالتَّعْلِيمِ الصَّحِيحِ: أَنْ يَكُونَ الأَشْيَاخُ صَاحِينَ، ذَوِي وَقَارٍ، مُتَعَقِّلِينَ، أَصِحَّاءَ فِي الإِيمَانِ وَالْمَحَبَّةِ وَالصَّبْرِ. </a:t>
            </a:r>
          </a:p>
        </p:txBody>
      </p:sp>
      <p:sp>
        <p:nvSpPr>
          <p:cNvPr id="37907" name="Text Box 110"/>
          <p:cNvSpPr txBox="1">
            <a:spLocks noChangeArrowheads="1"/>
          </p:cNvSpPr>
          <p:nvPr/>
        </p:nvSpPr>
        <p:spPr bwMode="auto">
          <a:xfrm>
            <a:off x="412931" y="8094663"/>
            <a:ext cx="3416707"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tabLst>
                <a:tab pos="57150" algn="l"/>
              </a:tabLst>
              <a:defRPr sz="500">
                <a:solidFill>
                  <a:schemeClr val="tx1"/>
                </a:solidFill>
                <a:latin typeface="Century Gothic" charset="0"/>
                <a:ea typeface="ＭＳ Ｐゴシック" charset="0"/>
                <a:cs typeface="ＭＳ Ｐゴシック" charset="0"/>
              </a:defRPr>
            </a:lvl1pPr>
            <a:lvl2pPr marL="742950" indent="-285750">
              <a:tabLst>
                <a:tab pos="57150" algn="l"/>
              </a:tabLst>
              <a:defRPr sz="500">
                <a:solidFill>
                  <a:schemeClr val="tx1"/>
                </a:solidFill>
                <a:latin typeface="Century Gothic" charset="0"/>
                <a:ea typeface="ＭＳ Ｐゴシック" charset="0"/>
              </a:defRPr>
            </a:lvl2pPr>
            <a:lvl3pPr marL="1143000" indent="-228600">
              <a:tabLst>
                <a:tab pos="57150" algn="l"/>
              </a:tabLst>
              <a:defRPr sz="500">
                <a:solidFill>
                  <a:schemeClr val="tx1"/>
                </a:solidFill>
                <a:latin typeface="Century Gothic" charset="0"/>
                <a:ea typeface="ＭＳ Ｐゴシック" charset="0"/>
              </a:defRPr>
            </a:lvl3pPr>
            <a:lvl4pPr marL="1600200" indent="-228600">
              <a:tabLst>
                <a:tab pos="57150" algn="l"/>
              </a:tabLst>
              <a:defRPr sz="500">
                <a:solidFill>
                  <a:schemeClr val="tx1"/>
                </a:solidFill>
                <a:latin typeface="Century Gothic" charset="0"/>
                <a:ea typeface="ＭＳ Ｐゴシック" charset="0"/>
              </a:defRPr>
            </a:lvl4pPr>
            <a:lvl5pPr marL="2057400" indent="-228600">
              <a:tabLst>
                <a:tab pos="57150" algn="l"/>
              </a:tabLst>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٢ تيموثاوس ١ : ١٣</a:t>
            </a:r>
          </a:p>
          <a:p>
            <a:pPr algn="r" rtl="1"/>
            <a:r>
              <a:rPr lang="ar-SA" sz="1100" dirty="0">
                <a:latin typeface="Arial" panose="020B0604020202020204" pitchFamily="34" charset="0"/>
                <a:cs typeface="Arial" panose="020B0604020202020204" pitchFamily="34" charset="0"/>
              </a:rPr>
              <a:t>تَمَسَّكْ بِصُورَةِ الْكَلاَمِ الصَّحِيحِ الَّذِي سَمِعْتَهُ مِنِّي، فِي الإِيمَانِ وَالْمَحَبَّةِ الَّتِي فِي الْمَسِيحِ يَسُوعَ. </a:t>
            </a:r>
          </a:p>
        </p:txBody>
      </p:sp>
      <p:sp>
        <p:nvSpPr>
          <p:cNvPr id="37908" name="Text Box 111"/>
          <p:cNvSpPr txBox="1">
            <a:spLocks noChangeArrowheads="1"/>
          </p:cNvSpPr>
          <p:nvPr/>
        </p:nvSpPr>
        <p:spPr bwMode="auto">
          <a:xfrm>
            <a:off x="4047239" y="7895679"/>
            <a:ext cx="317810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يهوذا ١ : ٢٠-٢١</a:t>
            </a:r>
          </a:p>
          <a:p>
            <a:pPr algn="r" rtl="1"/>
            <a:r>
              <a:rPr lang="ar-SA" sz="1100" dirty="0">
                <a:latin typeface="Arial" panose="020B0604020202020204" pitchFamily="34" charset="0"/>
                <a:cs typeface="Arial" panose="020B0604020202020204" pitchFamily="34" charset="0"/>
              </a:rPr>
              <a:t>٢٠ وَأَمَّا أَنْتُمْ أَيُّهَا الأَحِبَّاءُ فَابْنُوا أَنْفُسَكُمْ عَلَى إِيمَانِكُمُ الأَقْدَسِ، مُصَلِّينَ فِي الرُّوحِ الْقُدُسِ، ٢١ وَاحْفَظُوا أَنْفُسَكُمْ فِي مَحَبَّةِ اللهِ، مُنْتَظِرِينَ رَحْمَةَ رَبِّنَا يَسُوعَ الْمَسِيحِ لِلْحَيَاةِ الأَبَدِيَّةِ. </a:t>
            </a:r>
          </a:p>
        </p:txBody>
      </p:sp>
      <p:sp>
        <p:nvSpPr>
          <p:cNvPr id="37909" name="Text Box 112"/>
          <p:cNvSpPr txBox="1">
            <a:spLocks noChangeArrowheads="1"/>
          </p:cNvSpPr>
          <p:nvPr/>
        </p:nvSpPr>
        <p:spPr bwMode="auto">
          <a:xfrm>
            <a:off x="3915411" y="7043169"/>
            <a:ext cx="3309937"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r>
              <a:rPr lang="ar-SA" sz="1100" dirty="0">
                <a:latin typeface="Arial" panose="020B0604020202020204" pitchFamily="34" charset="0"/>
                <a:cs typeface="Arial" panose="020B0604020202020204" pitchFamily="34" charset="0"/>
              </a:rPr>
              <a:t>٣ يوحنا ١ : ١١,٣</a:t>
            </a:r>
          </a:p>
          <a:p>
            <a:pPr algn="r"/>
            <a:r>
              <a:rPr lang="ar-SA" sz="1100" dirty="0">
                <a:latin typeface="Arial" panose="020B0604020202020204" pitchFamily="34" charset="0"/>
                <a:cs typeface="Arial" panose="020B0604020202020204" pitchFamily="34" charset="0"/>
              </a:rPr>
              <a:t>لَيْسَ لِي فَرَحٌ أَعْظَمُ مِنْ هَذَا: أَنْ أَسْمَعَ عَنْ أَوْلاَدِي أَنَّهُمْ يَسْلُكُونَ بِالْحَقِّ…</a:t>
            </a:r>
            <a:r>
              <a:rPr lang="en-US" sz="1100" dirty="0">
                <a:latin typeface="Arial" panose="020B0604020202020204" pitchFamily="34" charset="0"/>
                <a:cs typeface="Arial" panose="020B0604020202020204" pitchFamily="34" charset="0"/>
              </a:rPr>
              <a:t>.</a:t>
            </a:r>
            <a:r>
              <a:rPr lang="ar-SA" sz="1100" dirty="0">
                <a:latin typeface="Arial" panose="020B0604020202020204" pitchFamily="34" charset="0"/>
                <a:cs typeface="Arial" panose="020B0604020202020204" pitchFamily="34" charset="0"/>
              </a:rPr>
              <a:t> أَيُّهَا الْحَبِيبُ، لاَ تَتَمَثَّلْ بِالشَّرِّ بَلْ بِالْخَيْرِ، لأَنَّ مَنْ يَصْنَعُ الْخَيْرَ هُوَ مِنَ اللهِ، وَمَنْ يَصْنَعُ الشَّرَّ فَلَمْ يُبْصِرِ اللهَ. </a:t>
            </a:r>
          </a:p>
        </p:txBody>
      </p:sp>
      <p:sp>
        <p:nvSpPr>
          <p:cNvPr id="37910" name="Text Box 113"/>
          <p:cNvSpPr txBox="1">
            <a:spLocks noChangeArrowheads="1"/>
          </p:cNvSpPr>
          <p:nvPr/>
        </p:nvSpPr>
        <p:spPr bwMode="auto">
          <a:xfrm>
            <a:off x="3963035" y="6359938"/>
            <a:ext cx="3262313"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٢ يوحنا ١ : ٣</a:t>
            </a:r>
          </a:p>
          <a:p>
            <a:pPr algn="r" rtl="1"/>
            <a:r>
              <a:rPr lang="ar-SA" sz="1100" dirty="0">
                <a:latin typeface="Arial" panose="020B0604020202020204" pitchFamily="34" charset="0"/>
                <a:cs typeface="Arial" panose="020B0604020202020204" pitchFamily="34" charset="0"/>
              </a:rPr>
              <a:t>تَكُونُ مَعَكُمْ نِعْمَةٌ وَرَحْمَةٌ وَسَلاَمٌ مِنَ اللَّهِ الآبِ وَمِنَ الرَّبِّ يَسُوعَ الْمَسِيحِ، ابْنِ الآبِ بِالْحَقِّ وَالْمَحَبَّةِ. </a:t>
            </a:r>
          </a:p>
        </p:txBody>
      </p:sp>
      <p:sp>
        <p:nvSpPr>
          <p:cNvPr id="37911" name="Text Box 114"/>
          <p:cNvSpPr txBox="1">
            <a:spLocks noChangeArrowheads="1"/>
          </p:cNvSpPr>
          <p:nvPr/>
        </p:nvSpPr>
        <p:spPr bwMode="auto">
          <a:xfrm>
            <a:off x="3969385" y="5676707"/>
            <a:ext cx="3255963"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١ يوحنا ٥ : ١٣</a:t>
            </a:r>
          </a:p>
          <a:p>
            <a:pPr algn="r" rtl="1"/>
            <a:r>
              <a:rPr lang="ar-SA" sz="1100" dirty="0">
                <a:latin typeface="Arial" panose="020B0604020202020204" pitchFamily="34" charset="0"/>
                <a:cs typeface="Arial" panose="020B0604020202020204" pitchFamily="34" charset="0"/>
              </a:rPr>
              <a:t>كَتَبْتُ هَذَا إِلَيْكُمْ أَنْتُمُ الْمُؤْمِنِينَ بِاسْمِ ابْنِ اللهِ لِكَيْ تَعْلَمُوا أَنَّ لَكُمْ حَيَاةً أَبَدِيَّةً، وَلِكَيْ تُؤْمِنُوا بِاسْمِ ابْنِ اللهِ. </a:t>
            </a:r>
          </a:p>
        </p:txBody>
      </p:sp>
      <p:sp>
        <p:nvSpPr>
          <p:cNvPr id="37912" name="Text Box 115"/>
          <p:cNvSpPr txBox="1">
            <a:spLocks noChangeArrowheads="1"/>
          </p:cNvSpPr>
          <p:nvPr/>
        </p:nvSpPr>
        <p:spPr bwMode="auto">
          <a:xfrm>
            <a:off x="3870960" y="4824199"/>
            <a:ext cx="335438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٢بطرس ٢ : ١</a:t>
            </a:r>
          </a:p>
          <a:p>
            <a:pPr algn="r" rtl="1"/>
            <a:r>
              <a:rPr lang="ar-SA" sz="1100" dirty="0">
                <a:latin typeface="Arial" panose="020B0604020202020204" pitchFamily="34" charset="0"/>
                <a:cs typeface="Arial" panose="020B0604020202020204" pitchFamily="34" charset="0"/>
              </a:rPr>
              <a:t>وَلَكِنْ كَانَ أَيْضاً فِي الشَّعْبِ أَنْبِيَاءُ كَذَبَةٌ، كَمَا سَيَكُونُ فِيكُمْ أَيْضاً مُعَلِّمُونَ كَذَبَةٌ، الَّذِينَ يَدُسُّونَ بِدَعَ هَلاَكٍ. وَإِذْ هُمْ يُنْكِرُونَ الرَّبَّ الَّذِي اشْتَرَاهُمْ، يَجْلِبُونَ عَلَى أَنْفُسِهِمْ هَلاَكاً سَرِيعاً. </a:t>
            </a:r>
          </a:p>
        </p:txBody>
      </p:sp>
      <p:sp>
        <p:nvSpPr>
          <p:cNvPr id="37913" name="Text Box 116"/>
          <p:cNvSpPr txBox="1">
            <a:spLocks noChangeArrowheads="1"/>
          </p:cNvSpPr>
          <p:nvPr/>
        </p:nvSpPr>
        <p:spPr bwMode="auto">
          <a:xfrm>
            <a:off x="4082098" y="4140968"/>
            <a:ext cx="314325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١بطرس ٢ : ٧</a:t>
            </a:r>
          </a:p>
          <a:p>
            <a:pPr algn="r" rtl="1"/>
            <a:r>
              <a:rPr lang="ar-SA" sz="1100" dirty="0">
                <a:latin typeface="Arial" panose="020B0604020202020204" pitchFamily="34" charset="0"/>
                <a:cs typeface="Arial" panose="020B0604020202020204" pitchFamily="34" charset="0"/>
              </a:rPr>
              <a:t>فَلَكُمْ أَنْتُمُ الَّذِينَ تُؤْمِنُونَ الْكَرَامَةُ، وَأَمَّا لِلَّذِينَ لاَ يُطِيعُونَ فَالْحَجَرُ الَّذِي رَفَضَهُ الْبَنَّاؤُونَ هُوَ قَدْ صَارَ رَأْسَ الزَّاوِيَةِ</a:t>
            </a:r>
          </a:p>
        </p:txBody>
      </p:sp>
      <p:sp>
        <p:nvSpPr>
          <p:cNvPr id="37914" name="Text Box 117"/>
          <p:cNvSpPr txBox="1">
            <a:spLocks noChangeArrowheads="1"/>
          </p:cNvSpPr>
          <p:nvPr/>
        </p:nvSpPr>
        <p:spPr bwMode="auto">
          <a:xfrm>
            <a:off x="3955098" y="3457737"/>
            <a:ext cx="327025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يعقوب ٢ : ٢٦</a:t>
            </a:r>
          </a:p>
          <a:p>
            <a:pPr algn="r" rtl="1"/>
            <a:r>
              <a:rPr lang="ar-SA" sz="1100" dirty="0">
                <a:latin typeface="Arial" panose="020B0604020202020204" pitchFamily="34" charset="0"/>
                <a:cs typeface="Arial" panose="020B0604020202020204" pitchFamily="34" charset="0"/>
              </a:rPr>
              <a:t>لأَنَّهُ كَمَا أَنَّ الْجَسَدَ بِدُونَ رُوحٍ مَيِّتٌ، هَكَذَا الإِيمَانُ أَيْضاً بِدُونِ أَعْمَالٍ مَيِّتٌ. </a:t>
            </a:r>
          </a:p>
        </p:txBody>
      </p:sp>
      <p:sp>
        <p:nvSpPr>
          <p:cNvPr id="37915" name="Text Box 118"/>
          <p:cNvSpPr txBox="1">
            <a:spLocks noChangeArrowheads="1"/>
          </p:cNvSpPr>
          <p:nvPr/>
        </p:nvSpPr>
        <p:spPr bwMode="auto">
          <a:xfrm>
            <a:off x="4145598" y="2943783"/>
            <a:ext cx="307975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rtl="1"/>
            <a:r>
              <a:rPr lang="ar-SA" sz="1100" dirty="0">
                <a:latin typeface="Arial" panose="020B0604020202020204" pitchFamily="34" charset="0"/>
                <a:cs typeface="Arial" panose="020B0604020202020204" pitchFamily="34" charset="0"/>
              </a:rPr>
              <a:t>عبرانيين ١ : ٤</a:t>
            </a:r>
          </a:p>
          <a:p>
            <a:pPr algn="r" rtl="1"/>
            <a:r>
              <a:rPr lang="ar-SA" sz="1100" dirty="0">
                <a:latin typeface="Arial" panose="020B0604020202020204" pitchFamily="34" charset="0"/>
                <a:cs typeface="Arial" panose="020B0604020202020204" pitchFamily="34" charset="0"/>
              </a:rPr>
              <a:t>صَائِراً أَعْظَمَ مِنَ الْمَلاَئِكَةِ بِمِقْدَارِ مَا وَرِثَ اسْماً أَفْضَلَ مِنْهُمْ. </a:t>
            </a:r>
          </a:p>
        </p:txBody>
      </p:sp>
      <p:sp>
        <p:nvSpPr>
          <p:cNvPr id="37916" name="Text Box 125"/>
          <p:cNvSpPr txBox="1">
            <a:spLocks noChangeArrowheads="1"/>
          </p:cNvSpPr>
          <p:nvPr/>
        </p:nvSpPr>
        <p:spPr bwMode="auto">
          <a:xfrm>
            <a:off x="312737" y="1177925"/>
            <a:ext cx="196987"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1200" baseline="-25000">
              <a:latin typeface="Comic Sans MS" charset="0"/>
            </a:endParaRPr>
          </a:p>
        </p:txBody>
      </p:sp>
      <p:sp>
        <p:nvSpPr>
          <p:cNvPr id="37917" name="Text Box 126"/>
          <p:cNvSpPr txBox="1">
            <a:spLocks noChangeArrowheads="1"/>
          </p:cNvSpPr>
          <p:nvPr/>
        </p:nvSpPr>
        <p:spPr bwMode="auto">
          <a:xfrm>
            <a:off x="312738" y="1106488"/>
            <a:ext cx="334368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ar-SA" sz="1600" b="1" i="1" dirty="0">
                <a:latin typeface="Arial" charset="0"/>
              </a:rPr>
              <a:t>رسائل كتبها بولس</a:t>
            </a:r>
          </a:p>
        </p:txBody>
      </p:sp>
      <p:sp>
        <p:nvSpPr>
          <p:cNvPr id="37918" name="Text Box 127"/>
          <p:cNvSpPr txBox="1">
            <a:spLocks noChangeArrowheads="1"/>
          </p:cNvSpPr>
          <p:nvPr/>
        </p:nvSpPr>
        <p:spPr bwMode="auto">
          <a:xfrm>
            <a:off x="4025742" y="2522162"/>
            <a:ext cx="319960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ar-SA" sz="1600" b="1" i="1" dirty="0">
                <a:latin typeface="Arial" charset="0"/>
              </a:rPr>
              <a:t>رسائل "من الآخرين"</a:t>
            </a:r>
          </a:p>
        </p:txBody>
      </p:sp>
    </p:spTree>
  </p:cSld>
  <p:clrMapOvr>
    <a:overrideClrMapping bg1="lt1" tx1="dk1" bg2="lt2" tx2="dk2" accent1="accent1" accent2="accent2" accent3="accent3" accent4="accent4" accent5="accent5" accent6="accent6" hlink="hlink" folHlink="folHlink"/>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Text Box 7"/>
          <p:cNvSpPr txBox="1">
            <a:spLocks noChangeArrowheads="1"/>
          </p:cNvSpPr>
          <p:nvPr/>
        </p:nvSpPr>
        <p:spPr bwMode="auto">
          <a:xfrm>
            <a:off x="6446838" y="87313"/>
            <a:ext cx="754062"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27</a:t>
            </a:r>
          </a:p>
        </p:txBody>
      </p:sp>
      <p:sp>
        <p:nvSpPr>
          <p:cNvPr id="39938" name="Line 9"/>
          <p:cNvSpPr>
            <a:spLocks noChangeShapeType="1"/>
          </p:cNvSpPr>
          <p:nvPr/>
        </p:nvSpPr>
        <p:spPr bwMode="auto">
          <a:xfrm>
            <a:off x="6307138" y="3395663"/>
            <a:ext cx="1587" cy="919162"/>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50800">
                <a:solidFill>
                  <a:srgbClr val="000000"/>
                </a:solidFill>
                <a:round/>
                <a:headEnd/>
                <a:tailEnd/>
              </a14:hiddenLine>
            </a:ext>
          </a:extLst>
        </p:spPr>
        <p:txBody>
          <a:bodyPr wrap="none" anchor="ctr"/>
          <a:lstStyle/>
          <a:p>
            <a:endParaRPr lang="en-US"/>
          </a:p>
        </p:txBody>
      </p:sp>
      <p:sp>
        <p:nvSpPr>
          <p:cNvPr id="39939" name="Rectangle 10"/>
          <p:cNvSpPr>
            <a:spLocks noChangeArrowheads="1"/>
          </p:cNvSpPr>
          <p:nvPr/>
        </p:nvSpPr>
        <p:spPr bwMode="auto">
          <a:xfrm>
            <a:off x="1009650" y="676275"/>
            <a:ext cx="5878513"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r"/>
            <a:r>
              <a:rPr lang="en-US" sz="2400" b="1" i="1">
                <a:latin typeface="Comic Sans MS" charset="0"/>
              </a:rPr>
              <a:t>FROM JOHN THE APOSTLE:</a:t>
            </a:r>
          </a:p>
        </p:txBody>
      </p:sp>
      <p:sp>
        <p:nvSpPr>
          <p:cNvPr id="39940" name="Rectangle 18"/>
          <p:cNvSpPr>
            <a:spLocks noChangeArrowheads="1"/>
          </p:cNvSpPr>
          <p:nvPr/>
        </p:nvSpPr>
        <p:spPr bwMode="auto">
          <a:xfrm>
            <a:off x="828675" y="2370138"/>
            <a:ext cx="2897188" cy="2051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20000"/>
              </a:lnSpc>
            </a:pPr>
            <a:r>
              <a:rPr lang="ar-SA" sz="1800" b="1" dirty="0">
                <a:latin typeface="Skia" charset="0"/>
              </a:rPr>
              <a:t>رسائل لـ 7 كنائس</a:t>
            </a:r>
          </a:p>
          <a:p>
            <a:pPr algn="ctr">
              <a:lnSpc>
                <a:spcPct val="120000"/>
              </a:lnSpc>
            </a:pPr>
            <a:r>
              <a:rPr lang="ar-SA" sz="1800" b="1" dirty="0" err="1">
                <a:latin typeface="Skia" charset="0"/>
              </a:rPr>
              <a:t>دينونات</a:t>
            </a:r>
            <a:r>
              <a:rPr lang="ar-SA" sz="1800" b="1" dirty="0">
                <a:latin typeface="Skia" charset="0"/>
              </a:rPr>
              <a:t> الختوم</a:t>
            </a:r>
          </a:p>
          <a:p>
            <a:pPr algn="ctr">
              <a:lnSpc>
                <a:spcPct val="120000"/>
              </a:lnSpc>
            </a:pPr>
            <a:r>
              <a:rPr lang="ar-SA" sz="1800" b="1" dirty="0" err="1">
                <a:latin typeface="Skia" charset="0"/>
              </a:rPr>
              <a:t>دينونات</a:t>
            </a:r>
            <a:r>
              <a:rPr lang="ar-SA" sz="1800" b="1" dirty="0">
                <a:latin typeface="Skia" charset="0"/>
              </a:rPr>
              <a:t> الأبواق</a:t>
            </a:r>
          </a:p>
          <a:p>
            <a:pPr algn="ctr">
              <a:lnSpc>
                <a:spcPct val="120000"/>
              </a:lnSpc>
            </a:pPr>
            <a:r>
              <a:rPr lang="ar-SA" sz="1800" b="1" dirty="0" err="1">
                <a:latin typeface="Skia" charset="0"/>
              </a:rPr>
              <a:t>دينونات</a:t>
            </a:r>
            <a:r>
              <a:rPr lang="ar-SA" sz="1800" b="1" dirty="0">
                <a:latin typeface="Skia" charset="0"/>
              </a:rPr>
              <a:t> الجامات</a:t>
            </a:r>
          </a:p>
          <a:p>
            <a:pPr algn="ctr">
              <a:lnSpc>
                <a:spcPct val="120000"/>
              </a:lnSpc>
            </a:pPr>
            <a:r>
              <a:rPr lang="ar-SA" sz="1800" b="1" dirty="0">
                <a:latin typeface="Skia" charset="0"/>
              </a:rPr>
              <a:t>الكنيسة المرتدة</a:t>
            </a:r>
          </a:p>
          <a:p>
            <a:pPr algn="ctr">
              <a:lnSpc>
                <a:spcPct val="120000"/>
              </a:lnSpc>
            </a:pPr>
            <a:r>
              <a:rPr lang="ar-SA" sz="1800" b="1" dirty="0">
                <a:latin typeface="Skia" charset="0"/>
              </a:rPr>
              <a:t>عودة المسيح</a:t>
            </a:r>
          </a:p>
        </p:txBody>
      </p:sp>
      <p:sp>
        <p:nvSpPr>
          <p:cNvPr id="39941" name="Text Box 59"/>
          <p:cNvSpPr txBox="1">
            <a:spLocks noChangeArrowheads="1"/>
          </p:cNvSpPr>
          <p:nvPr/>
        </p:nvSpPr>
        <p:spPr bwMode="auto">
          <a:xfrm>
            <a:off x="963613" y="1487488"/>
            <a:ext cx="5773737"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6000" b="1" i="1" dirty="0">
                <a:latin typeface="Helvetica" charset="0"/>
              </a:rPr>
              <a:t>سفر الرؤيا</a:t>
            </a:r>
          </a:p>
        </p:txBody>
      </p:sp>
      <p:sp>
        <p:nvSpPr>
          <p:cNvPr id="39942" name="Rectangle 8"/>
          <p:cNvSpPr>
            <a:spLocks noChangeArrowheads="1"/>
          </p:cNvSpPr>
          <p:nvPr/>
        </p:nvSpPr>
        <p:spPr bwMode="auto">
          <a:xfrm>
            <a:off x="1181100" y="3133725"/>
            <a:ext cx="5040313" cy="400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wrap="none" anchor="ctr"/>
          <a:lstStyle/>
          <a:p>
            <a:endParaRPr lang="en-US"/>
          </a:p>
        </p:txBody>
      </p:sp>
      <p:sp>
        <p:nvSpPr>
          <p:cNvPr id="178180" name="AutoShape 4"/>
          <p:cNvSpPr>
            <a:spLocks noChangeArrowheads="1"/>
          </p:cNvSpPr>
          <p:nvPr/>
        </p:nvSpPr>
        <p:spPr bwMode="auto">
          <a:xfrm>
            <a:off x="3887788" y="2909888"/>
            <a:ext cx="3008312" cy="785812"/>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44" name="Text Box 54"/>
          <p:cNvSpPr txBox="1">
            <a:spLocks noChangeArrowheads="1"/>
          </p:cNvSpPr>
          <p:nvPr/>
        </p:nvSpPr>
        <p:spPr bwMode="auto">
          <a:xfrm>
            <a:off x="3911600" y="2841437"/>
            <a:ext cx="3128963" cy="8104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2800" b="1" u="sng" baseline="-25000" dirty="0">
                <a:solidFill>
                  <a:srgbClr val="FF0000"/>
                </a:solidFill>
                <a:latin typeface="Arial" panose="020B0604020202020204" pitchFamily="34" charset="0"/>
                <a:cs typeface="Arial" panose="020B0604020202020204" pitchFamily="34" charset="0"/>
              </a:rPr>
              <a:t>عشاء عرس </a:t>
            </a:r>
            <a:r>
              <a:rPr lang="ar-SA" sz="2800" b="1" baseline="-25000" dirty="0">
                <a:latin typeface="Arial" panose="020B0604020202020204" pitchFamily="34" charset="0"/>
                <a:cs typeface="Arial" panose="020B0604020202020204" pitchFamily="34" charset="0"/>
              </a:rPr>
              <a:t>الخروف</a:t>
            </a:r>
          </a:p>
          <a:p>
            <a:pPr algn="ctr">
              <a:spcBef>
                <a:spcPct val="50000"/>
              </a:spcBef>
            </a:pPr>
            <a:r>
              <a:rPr lang="ar-SA" sz="2800" b="1" baseline="-25000" dirty="0">
                <a:latin typeface="Arial" panose="020B0604020202020204" pitchFamily="34" charset="0"/>
                <a:cs typeface="Arial" panose="020B0604020202020204" pitchFamily="34" charset="0"/>
              </a:rPr>
              <a:t>رؤ 19: 1-10 </a:t>
            </a:r>
          </a:p>
        </p:txBody>
      </p:sp>
      <p:grpSp>
        <p:nvGrpSpPr>
          <p:cNvPr id="39945" name="Group 72"/>
          <p:cNvGrpSpPr>
            <a:grpSpLocks/>
          </p:cNvGrpSpPr>
          <p:nvPr/>
        </p:nvGrpSpPr>
        <p:grpSpPr bwMode="auto">
          <a:xfrm>
            <a:off x="735013" y="4479925"/>
            <a:ext cx="3367087" cy="2593975"/>
            <a:chOff x="355" y="2337"/>
            <a:chExt cx="2121" cy="1634"/>
          </a:xfrm>
        </p:grpSpPr>
        <p:sp>
          <p:nvSpPr>
            <p:cNvPr id="178236" name="AutoShape 60"/>
            <p:cNvSpPr>
              <a:spLocks noChangeArrowheads="1"/>
            </p:cNvSpPr>
            <p:nvPr/>
          </p:nvSpPr>
          <p:spPr bwMode="auto">
            <a:xfrm>
              <a:off x="355" y="2337"/>
              <a:ext cx="2121" cy="1634"/>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64" name="Text Box 52"/>
            <p:cNvSpPr txBox="1">
              <a:spLocks noChangeArrowheads="1"/>
            </p:cNvSpPr>
            <p:nvPr/>
          </p:nvSpPr>
          <p:spPr bwMode="auto">
            <a:xfrm>
              <a:off x="476" y="2402"/>
              <a:ext cx="1874" cy="1496"/>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lIns="90487" tIns="44450" rIns="90487" bIns="44450">
              <a:spAutoFit/>
            </a:bodyPr>
            <a:lstStyle>
              <a:defPPr>
                <a:defRPr lang="en-US"/>
              </a:defPPr>
              <a:lvl1pPr algn="ctr">
                <a:lnSpc>
                  <a:spcPct val="120000"/>
                </a:lnSpc>
                <a:defRPr sz="1800" b="1">
                  <a:latin typeface="Skia"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ar-JO" sz="3200" dirty="0"/>
                <a:t>خمس نقاط </a:t>
              </a:r>
            </a:p>
            <a:p>
              <a:r>
                <a:rPr lang="ar-JO" sz="3200" dirty="0"/>
                <a:t>ارتكاز في </a:t>
              </a:r>
            </a:p>
            <a:p>
              <a:r>
                <a:rPr lang="ar-JO" sz="3200" dirty="0"/>
                <a:t>سفر الرؤيا</a:t>
              </a:r>
            </a:p>
            <a:p>
              <a:r>
                <a:rPr lang="ar-JO" sz="3200" dirty="0"/>
                <a:t>19- 21</a:t>
              </a:r>
            </a:p>
          </p:txBody>
        </p:sp>
      </p:grpSp>
      <p:sp>
        <p:nvSpPr>
          <p:cNvPr id="178237" name="AutoShape 61"/>
          <p:cNvSpPr>
            <a:spLocks noChangeArrowheads="1"/>
          </p:cNvSpPr>
          <p:nvPr/>
        </p:nvSpPr>
        <p:spPr bwMode="auto">
          <a:xfrm>
            <a:off x="3887788" y="4121150"/>
            <a:ext cx="3008312"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47" name="Text Box 55"/>
          <p:cNvSpPr txBox="1">
            <a:spLocks noChangeArrowheads="1"/>
          </p:cNvSpPr>
          <p:nvPr/>
        </p:nvSpPr>
        <p:spPr bwMode="auto">
          <a:xfrm>
            <a:off x="3949700" y="4038412"/>
            <a:ext cx="3121025" cy="8104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2800" b="1" u="sng" baseline="-25000" dirty="0">
                <a:solidFill>
                  <a:srgbClr val="FF0000"/>
                </a:solidFill>
                <a:latin typeface="Arial" panose="020B0604020202020204" pitchFamily="34" charset="0"/>
                <a:cs typeface="Arial" panose="020B0604020202020204" pitchFamily="34" charset="0"/>
              </a:rPr>
              <a:t>المجيء الثاني </a:t>
            </a:r>
            <a:r>
              <a:rPr lang="ar-SA" sz="2800" b="1" baseline="-25000" dirty="0">
                <a:latin typeface="Arial" panose="020B0604020202020204" pitchFamily="34" charset="0"/>
                <a:cs typeface="Arial" panose="020B0604020202020204" pitchFamily="34" charset="0"/>
              </a:rPr>
              <a:t>ليسوع المسيح</a:t>
            </a:r>
          </a:p>
          <a:p>
            <a:pPr algn="ctr">
              <a:spcBef>
                <a:spcPct val="50000"/>
              </a:spcBef>
            </a:pPr>
            <a:r>
              <a:rPr lang="ar-SA" sz="2800" b="1" baseline="-25000" dirty="0">
                <a:latin typeface="Arial" panose="020B0604020202020204" pitchFamily="34" charset="0"/>
                <a:cs typeface="Arial" panose="020B0604020202020204" pitchFamily="34" charset="0"/>
              </a:rPr>
              <a:t>رؤ 19: 11-16</a:t>
            </a:r>
          </a:p>
        </p:txBody>
      </p:sp>
      <p:sp>
        <p:nvSpPr>
          <p:cNvPr id="178238" name="AutoShape 62"/>
          <p:cNvSpPr>
            <a:spLocks noChangeArrowheads="1"/>
          </p:cNvSpPr>
          <p:nvPr/>
        </p:nvSpPr>
        <p:spPr bwMode="auto">
          <a:xfrm>
            <a:off x="3868738" y="5313363"/>
            <a:ext cx="3008312" cy="785812"/>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49" name="Text Box 58"/>
          <p:cNvSpPr txBox="1">
            <a:spLocks noChangeArrowheads="1"/>
          </p:cNvSpPr>
          <p:nvPr/>
        </p:nvSpPr>
        <p:spPr bwMode="auto">
          <a:xfrm>
            <a:off x="3962400" y="5230624"/>
            <a:ext cx="2946400" cy="8104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2800" b="1" u="sng" baseline="-25000" dirty="0">
                <a:solidFill>
                  <a:srgbClr val="FF0000"/>
                </a:solidFill>
                <a:latin typeface="Arial" panose="020B0604020202020204" pitchFamily="34" charset="0"/>
                <a:cs typeface="Arial" panose="020B0604020202020204" pitchFamily="34" charset="0"/>
              </a:rPr>
              <a:t>الملك الأرضي </a:t>
            </a:r>
            <a:r>
              <a:rPr lang="ar-SA" sz="2800" b="1" baseline="-25000" dirty="0">
                <a:latin typeface="Arial" panose="020B0604020202020204" pitchFamily="34" charset="0"/>
                <a:cs typeface="Arial" panose="020B0604020202020204" pitchFamily="34" charset="0"/>
              </a:rPr>
              <a:t>للمسيح</a:t>
            </a:r>
          </a:p>
          <a:p>
            <a:pPr algn="ctr">
              <a:spcBef>
                <a:spcPct val="50000"/>
              </a:spcBef>
            </a:pPr>
            <a:r>
              <a:rPr lang="ar-SA" sz="2800" b="1" baseline="-25000" dirty="0">
                <a:latin typeface="Arial" panose="020B0604020202020204" pitchFamily="34" charset="0"/>
                <a:cs typeface="Arial" panose="020B0604020202020204" pitchFamily="34" charset="0"/>
              </a:rPr>
              <a:t>رؤ 20: 4- 6</a:t>
            </a:r>
          </a:p>
        </p:txBody>
      </p:sp>
      <p:sp>
        <p:nvSpPr>
          <p:cNvPr id="178239" name="AutoShape 63"/>
          <p:cNvSpPr>
            <a:spLocks noChangeArrowheads="1"/>
          </p:cNvSpPr>
          <p:nvPr/>
        </p:nvSpPr>
        <p:spPr bwMode="auto">
          <a:xfrm>
            <a:off x="3868738" y="6483350"/>
            <a:ext cx="3008312"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51" name="Text Box 56"/>
          <p:cNvSpPr txBox="1">
            <a:spLocks noChangeArrowheads="1"/>
          </p:cNvSpPr>
          <p:nvPr/>
        </p:nvSpPr>
        <p:spPr bwMode="auto">
          <a:xfrm>
            <a:off x="3905250" y="6405374"/>
            <a:ext cx="2952750" cy="8104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2800" b="1" baseline="-25000" dirty="0">
                <a:latin typeface="Arial" panose="020B0604020202020204" pitchFamily="34" charset="0"/>
                <a:cs typeface="Arial" panose="020B0604020202020204" pitchFamily="34" charset="0"/>
              </a:rPr>
              <a:t>دينونة العرش </a:t>
            </a:r>
            <a:r>
              <a:rPr lang="ar-SA" sz="2800" b="1" u="sng" baseline="-25000" dirty="0">
                <a:solidFill>
                  <a:srgbClr val="FF0000"/>
                </a:solidFill>
                <a:latin typeface="Arial" panose="020B0604020202020204" pitchFamily="34" charset="0"/>
                <a:cs typeface="Arial" panose="020B0604020202020204" pitchFamily="34" charset="0"/>
              </a:rPr>
              <a:t>الأبيض العظيم</a:t>
            </a:r>
          </a:p>
          <a:p>
            <a:pPr algn="ctr">
              <a:spcBef>
                <a:spcPct val="50000"/>
              </a:spcBef>
            </a:pPr>
            <a:r>
              <a:rPr lang="ar-SA" sz="2800" b="1" baseline="-25000" dirty="0">
                <a:latin typeface="Arial" panose="020B0604020202020204" pitchFamily="34" charset="0"/>
                <a:cs typeface="Arial" panose="020B0604020202020204" pitchFamily="34" charset="0"/>
              </a:rPr>
              <a:t>رؤ 20: 11- 15</a:t>
            </a:r>
          </a:p>
        </p:txBody>
      </p:sp>
      <p:sp>
        <p:nvSpPr>
          <p:cNvPr id="178240" name="AutoShape 64"/>
          <p:cNvSpPr>
            <a:spLocks noChangeArrowheads="1"/>
          </p:cNvSpPr>
          <p:nvPr/>
        </p:nvSpPr>
        <p:spPr bwMode="auto">
          <a:xfrm>
            <a:off x="3873500" y="7658100"/>
            <a:ext cx="3008313"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39953" name="Text Box 57"/>
          <p:cNvSpPr txBox="1">
            <a:spLocks noChangeArrowheads="1"/>
          </p:cNvSpPr>
          <p:nvPr/>
        </p:nvSpPr>
        <p:spPr bwMode="auto">
          <a:xfrm>
            <a:off x="3849688" y="7595999"/>
            <a:ext cx="3049587" cy="8104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2800" b="1" u="sng" baseline="-25000" dirty="0">
                <a:solidFill>
                  <a:srgbClr val="FF0000"/>
                </a:solidFill>
                <a:latin typeface="Arial" panose="020B0604020202020204" pitchFamily="34" charset="0"/>
                <a:cs typeface="Arial" panose="020B0604020202020204" pitchFamily="34" charset="0"/>
              </a:rPr>
              <a:t>السماء</a:t>
            </a:r>
            <a:r>
              <a:rPr lang="ar-SA" sz="2800" b="1" baseline="-25000" dirty="0">
                <a:latin typeface="Arial" panose="020B0604020202020204" pitchFamily="34" charset="0"/>
                <a:cs typeface="Arial" panose="020B0604020202020204" pitchFamily="34" charset="0"/>
              </a:rPr>
              <a:t> الجديدة </a:t>
            </a:r>
            <a:r>
              <a:rPr lang="ar-SA" sz="2800" b="1" u="sng" baseline="-25000" dirty="0">
                <a:solidFill>
                  <a:srgbClr val="FF0000"/>
                </a:solidFill>
                <a:latin typeface="Arial" panose="020B0604020202020204" pitchFamily="34" charset="0"/>
                <a:cs typeface="Arial" panose="020B0604020202020204" pitchFamily="34" charset="0"/>
              </a:rPr>
              <a:t>والأرض</a:t>
            </a:r>
            <a:r>
              <a:rPr lang="ar-SA" sz="2800" b="1" baseline="-25000" dirty="0">
                <a:latin typeface="Arial" panose="020B0604020202020204" pitchFamily="34" charset="0"/>
                <a:cs typeface="Arial" panose="020B0604020202020204" pitchFamily="34" charset="0"/>
              </a:rPr>
              <a:t> الجديدة</a:t>
            </a:r>
          </a:p>
          <a:p>
            <a:pPr algn="ctr">
              <a:spcBef>
                <a:spcPct val="50000"/>
              </a:spcBef>
            </a:pPr>
            <a:r>
              <a:rPr lang="ar-SA" sz="2800" b="1" baseline="-25000" dirty="0">
                <a:latin typeface="Arial" panose="020B0604020202020204" pitchFamily="34" charset="0"/>
                <a:cs typeface="Arial" panose="020B0604020202020204" pitchFamily="34" charset="0"/>
              </a:rPr>
              <a:t>رؤ 21: 1- 8</a:t>
            </a:r>
          </a:p>
        </p:txBody>
      </p:sp>
      <p:sp>
        <p:nvSpPr>
          <p:cNvPr id="39954" name="Text Box 71"/>
          <p:cNvSpPr txBox="1">
            <a:spLocks noChangeArrowheads="1"/>
          </p:cNvSpPr>
          <p:nvPr/>
        </p:nvSpPr>
        <p:spPr bwMode="auto">
          <a:xfrm>
            <a:off x="808038" y="1044575"/>
            <a:ext cx="673576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SA" sz="2800" b="1" i="1" dirty="0">
                <a:latin typeface="Comic Sans MS" charset="0"/>
              </a:rPr>
              <a:t>لمحات عن مستقبل الأبدية</a:t>
            </a:r>
          </a:p>
        </p:txBody>
      </p:sp>
      <p:sp>
        <p:nvSpPr>
          <p:cNvPr id="39955" name="Rectangle 74"/>
          <p:cNvSpPr>
            <a:spLocks noChangeArrowheads="1"/>
          </p:cNvSpPr>
          <p:nvPr/>
        </p:nvSpPr>
        <p:spPr bwMode="auto">
          <a:xfrm>
            <a:off x="849313" y="7510463"/>
            <a:ext cx="2705100" cy="10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20000"/>
              </a:lnSpc>
            </a:pPr>
            <a:r>
              <a:rPr lang="ar-SA" sz="1800" b="1" i="1" dirty="0">
                <a:latin typeface="Helvetica" charset="0"/>
              </a:rPr>
              <a:t>كتب في</a:t>
            </a:r>
          </a:p>
          <a:p>
            <a:pPr algn="ctr">
              <a:lnSpc>
                <a:spcPct val="120000"/>
              </a:lnSpc>
            </a:pPr>
            <a:r>
              <a:rPr lang="ar-SA" sz="1800" b="1" i="1" dirty="0">
                <a:latin typeface="Helvetica" charset="0"/>
              </a:rPr>
              <a:t>جزيرة بطمس حوالي</a:t>
            </a:r>
          </a:p>
          <a:p>
            <a:pPr algn="ctr">
              <a:lnSpc>
                <a:spcPct val="120000"/>
              </a:lnSpc>
            </a:pPr>
            <a:r>
              <a:rPr lang="ar-SA" sz="1800" b="1" i="1" dirty="0">
                <a:latin typeface="Helvetica" charset="0"/>
              </a:rPr>
              <a:t>العام 95 ب. </a:t>
            </a:r>
            <a:r>
              <a:rPr lang="ar-SA" sz="1800" b="1" i="1" dirty="0" err="1">
                <a:latin typeface="Helvetica" charset="0"/>
              </a:rPr>
              <a:t>م</a:t>
            </a:r>
            <a:r>
              <a:rPr lang="ar-SA" sz="1800" b="1" i="1" dirty="0">
                <a:latin typeface="Helvetica" charset="0"/>
              </a:rPr>
              <a:t>.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6594475" y="87313"/>
            <a:ext cx="501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08</a:t>
            </a:r>
          </a:p>
        </p:txBody>
      </p:sp>
      <p:sp>
        <p:nvSpPr>
          <p:cNvPr id="16386" name="Rectangle 3"/>
          <p:cNvSpPr>
            <a:spLocks noChangeArrowheads="1"/>
          </p:cNvSpPr>
          <p:nvPr/>
        </p:nvSpPr>
        <p:spPr bwMode="auto">
          <a:xfrm>
            <a:off x="581025" y="7253288"/>
            <a:ext cx="6502400" cy="7048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387" name="Text Box 6"/>
          <p:cNvSpPr txBox="1">
            <a:spLocks noChangeArrowheads="1"/>
          </p:cNvSpPr>
          <p:nvPr/>
        </p:nvSpPr>
        <p:spPr bwMode="auto">
          <a:xfrm>
            <a:off x="411163" y="1225550"/>
            <a:ext cx="67548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i="1" dirty="0">
                <a:latin typeface="Arial" panose="020B0604020202020204" pitchFamily="34" charset="0"/>
                <a:cs typeface="Arial" panose="020B0604020202020204" pitchFamily="34" charset="0"/>
              </a:rPr>
              <a:t>نسيج عقلي لخط الكتاب المقدس و التسلسل الزمني</a:t>
            </a:r>
            <a:endParaRPr lang="en-US" sz="2400" b="1" i="1" dirty="0">
              <a:latin typeface="Arial" panose="020B0604020202020204" pitchFamily="34" charset="0"/>
              <a:cs typeface="Arial" panose="020B0604020202020204" pitchFamily="34" charset="0"/>
            </a:endParaRPr>
          </a:p>
        </p:txBody>
      </p:sp>
      <p:sp>
        <p:nvSpPr>
          <p:cNvPr id="16388" name="Rectangle 7"/>
          <p:cNvSpPr>
            <a:spLocks noChangeArrowheads="1"/>
          </p:cNvSpPr>
          <p:nvPr/>
        </p:nvSpPr>
        <p:spPr bwMode="auto">
          <a:xfrm>
            <a:off x="4203700" y="5815013"/>
            <a:ext cx="573088"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6389" name="Group 8"/>
          <p:cNvGrpSpPr>
            <a:grpSpLocks/>
          </p:cNvGrpSpPr>
          <p:nvPr/>
        </p:nvGrpSpPr>
        <p:grpSpPr bwMode="auto">
          <a:xfrm>
            <a:off x="290513" y="2022475"/>
            <a:ext cx="6810375" cy="5129213"/>
            <a:chOff x="183" y="1274"/>
            <a:chExt cx="4290" cy="3231"/>
          </a:xfrm>
        </p:grpSpPr>
        <p:pic>
          <p:nvPicPr>
            <p:cNvPr id="16397" name="Picture 9"/>
            <p:cNvPicPr>
              <a:picLocks noChangeAspect="1" noChangeArrowheads="1"/>
            </p:cNvPicPr>
            <p:nvPr/>
          </p:nvPicPr>
          <p:blipFill>
            <a:blip r:embed="rId3">
              <a:extLst>
                <a:ext uri="{28A0092B-C50C-407E-A947-70E740481C1C}">
                  <a14:useLocalDpi xmlns:a14="http://schemas.microsoft.com/office/drawing/2010/main" val="0"/>
                </a:ext>
              </a:extLst>
            </a:blip>
            <a:srcRect b="12761"/>
            <a:stretch>
              <a:fillRect/>
            </a:stretch>
          </p:blipFill>
          <p:spPr bwMode="auto">
            <a:xfrm>
              <a:off x="183" y="1274"/>
              <a:ext cx="4290" cy="3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8" name="Freeform 10"/>
            <p:cNvSpPr>
              <a:spLocks/>
            </p:cNvSpPr>
            <p:nvPr/>
          </p:nvSpPr>
          <p:spPr bwMode="auto">
            <a:xfrm>
              <a:off x="1948" y="3804"/>
              <a:ext cx="248" cy="330"/>
            </a:xfrm>
            <a:custGeom>
              <a:avLst/>
              <a:gdLst>
                <a:gd name="T0" fmla="*/ 244 w 248"/>
                <a:gd name="T1" fmla="*/ 4 h 330"/>
                <a:gd name="T2" fmla="*/ 108 w 248"/>
                <a:gd name="T3" fmla="*/ 12 h 330"/>
                <a:gd name="T4" fmla="*/ 12 w 248"/>
                <a:gd name="T5" fmla="*/ 0 h 330"/>
                <a:gd name="T6" fmla="*/ 0 w 248"/>
                <a:gd name="T7" fmla="*/ 172 h 330"/>
                <a:gd name="T8" fmla="*/ 20 w 248"/>
                <a:gd name="T9" fmla="*/ 276 h 330"/>
                <a:gd name="T10" fmla="*/ 24 w 248"/>
                <a:gd name="T11" fmla="*/ 324 h 330"/>
                <a:gd name="T12" fmla="*/ 48 w 248"/>
                <a:gd name="T13" fmla="*/ 320 h 330"/>
                <a:gd name="T14" fmla="*/ 168 w 248"/>
                <a:gd name="T15" fmla="*/ 324 h 330"/>
                <a:gd name="T16" fmla="*/ 248 w 248"/>
                <a:gd name="T17" fmla="*/ 316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30"/>
                <a:gd name="T29" fmla="*/ 248 w 248"/>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30">
                  <a:moveTo>
                    <a:pt x="244" y="4"/>
                  </a:moveTo>
                  <a:cubicBezTo>
                    <a:pt x="199" y="11"/>
                    <a:pt x="153" y="6"/>
                    <a:pt x="108" y="12"/>
                  </a:cubicBezTo>
                  <a:cubicBezTo>
                    <a:pt x="74" y="8"/>
                    <a:pt x="46" y="2"/>
                    <a:pt x="12" y="0"/>
                  </a:cubicBezTo>
                  <a:cubicBezTo>
                    <a:pt x="23" y="57"/>
                    <a:pt x="18" y="116"/>
                    <a:pt x="0" y="172"/>
                  </a:cubicBezTo>
                  <a:cubicBezTo>
                    <a:pt x="3" y="207"/>
                    <a:pt x="13" y="240"/>
                    <a:pt x="20" y="276"/>
                  </a:cubicBezTo>
                  <a:cubicBezTo>
                    <a:pt x="21" y="292"/>
                    <a:pt x="15" y="310"/>
                    <a:pt x="24" y="324"/>
                  </a:cubicBezTo>
                  <a:cubicBezTo>
                    <a:pt x="28" y="330"/>
                    <a:pt x="39" y="320"/>
                    <a:pt x="48" y="320"/>
                  </a:cubicBezTo>
                  <a:cubicBezTo>
                    <a:pt x="88" y="320"/>
                    <a:pt x="128" y="322"/>
                    <a:pt x="168" y="324"/>
                  </a:cubicBezTo>
                  <a:cubicBezTo>
                    <a:pt x="193" y="315"/>
                    <a:pt x="221" y="316"/>
                    <a:pt x="248" y="316"/>
                  </a:cubicBez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9" name="Rectangle 11"/>
            <p:cNvSpPr>
              <a:spLocks noChangeArrowheads="1"/>
            </p:cNvSpPr>
            <p:nvPr/>
          </p:nvSpPr>
          <p:spPr bwMode="auto">
            <a:xfrm>
              <a:off x="1980" y="3820"/>
              <a:ext cx="224" cy="2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16400" name="Picture 12"/>
            <p:cNvPicPr>
              <a:picLocks noChangeAspect="1" noChangeArrowheads="1"/>
            </p:cNvPicPr>
            <p:nvPr/>
          </p:nvPicPr>
          <p:blipFill>
            <a:blip r:embed="rId3">
              <a:extLst>
                <a:ext uri="{28A0092B-C50C-407E-A947-70E740481C1C}">
                  <a14:useLocalDpi xmlns:a14="http://schemas.microsoft.com/office/drawing/2010/main" val="0"/>
                </a:ext>
              </a:extLst>
            </a:blip>
            <a:srcRect l="67903" t="68393" r="23286" b="24101"/>
            <a:stretch>
              <a:fillRect/>
            </a:stretch>
          </p:blipFill>
          <p:spPr bwMode="auto">
            <a:xfrm>
              <a:off x="1921" y="3824"/>
              <a:ext cx="378"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390" name="Text Box 13"/>
          <p:cNvSpPr txBox="1">
            <a:spLocks noChangeArrowheads="1"/>
          </p:cNvSpPr>
          <p:nvPr/>
        </p:nvSpPr>
        <p:spPr bwMode="auto">
          <a:xfrm>
            <a:off x="1195388" y="4095750"/>
            <a:ext cx="92551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000" b="1" dirty="0">
                <a:latin typeface="Arial" panose="020B0604020202020204" pitchFamily="34" charset="0"/>
                <a:cs typeface="Arial" panose="020B0604020202020204" pitchFamily="34" charset="0"/>
              </a:rPr>
              <a:t>العهد الابراهيمي </a:t>
            </a:r>
            <a:endParaRPr lang="en-US" sz="800" b="1" dirty="0">
              <a:latin typeface="Arial" panose="020B0604020202020204" pitchFamily="34" charset="0"/>
              <a:cs typeface="Arial" panose="020B0604020202020204" pitchFamily="34" charset="0"/>
            </a:endParaRPr>
          </a:p>
        </p:txBody>
      </p:sp>
      <p:sp>
        <p:nvSpPr>
          <p:cNvPr id="16391" name="Text Box 14"/>
          <p:cNvSpPr txBox="1">
            <a:spLocks noChangeArrowheads="1"/>
          </p:cNvSpPr>
          <p:nvPr/>
        </p:nvSpPr>
        <p:spPr bwMode="auto">
          <a:xfrm>
            <a:off x="3646488" y="5395913"/>
            <a:ext cx="84455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000" b="1" dirty="0">
                <a:latin typeface="Arial" panose="020B0604020202020204" pitchFamily="34" charset="0"/>
                <a:cs typeface="Arial" panose="020B0604020202020204" pitchFamily="34" charset="0"/>
              </a:rPr>
              <a:t>العهد الداودي</a:t>
            </a:r>
            <a:endParaRPr lang="en-US" sz="800" b="1" dirty="0">
              <a:latin typeface="Arial" panose="020B0604020202020204" pitchFamily="34" charset="0"/>
              <a:cs typeface="Arial" panose="020B0604020202020204" pitchFamily="34" charset="0"/>
            </a:endParaRPr>
          </a:p>
        </p:txBody>
      </p:sp>
      <p:sp>
        <p:nvSpPr>
          <p:cNvPr id="16392" name="Text Box 15"/>
          <p:cNvSpPr txBox="1">
            <a:spLocks noChangeArrowheads="1"/>
          </p:cNvSpPr>
          <p:nvPr/>
        </p:nvSpPr>
        <p:spPr bwMode="auto">
          <a:xfrm>
            <a:off x="2474913" y="4792663"/>
            <a:ext cx="8159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latin typeface="Arial" panose="020B0604020202020204" pitchFamily="34" charset="0"/>
                <a:cs typeface="Arial" panose="020B0604020202020204" pitchFamily="34" charset="0"/>
              </a:rPr>
              <a:t>ميثاق الأرض </a:t>
            </a:r>
            <a:endParaRPr lang="en-US" sz="800" b="1" dirty="0">
              <a:latin typeface="Arial" panose="020B0604020202020204" pitchFamily="34" charset="0"/>
              <a:cs typeface="Arial" panose="020B0604020202020204" pitchFamily="34" charset="0"/>
            </a:endParaRPr>
          </a:p>
        </p:txBody>
      </p:sp>
      <p:sp>
        <p:nvSpPr>
          <p:cNvPr id="16393" name="Rectangle 16"/>
          <p:cNvSpPr>
            <a:spLocks noChangeArrowheads="1"/>
          </p:cNvSpPr>
          <p:nvPr/>
        </p:nvSpPr>
        <p:spPr bwMode="auto">
          <a:xfrm>
            <a:off x="1408113" y="2163763"/>
            <a:ext cx="2284412" cy="487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3200" b="1" i="1">
                <a:latin typeface="Comic Sans MS" charset="0"/>
              </a:rPr>
              <a:t> C  7  S  J</a:t>
            </a:r>
            <a:endParaRPr lang="en-US" sz="4400" i="1">
              <a:latin typeface="Times" charset="0"/>
            </a:endParaRPr>
          </a:p>
        </p:txBody>
      </p:sp>
      <p:sp>
        <p:nvSpPr>
          <p:cNvPr id="16394" name="Line 17"/>
          <p:cNvSpPr>
            <a:spLocks noChangeShapeType="1"/>
          </p:cNvSpPr>
          <p:nvPr/>
        </p:nvSpPr>
        <p:spPr bwMode="auto">
          <a:xfrm>
            <a:off x="2309813" y="2389188"/>
            <a:ext cx="166687"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5" name="Text Box 18"/>
          <p:cNvSpPr txBox="1">
            <a:spLocks noChangeArrowheads="1"/>
          </p:cNvSpPr>
          <p:nvPr/>
        </p:nvSpPr>
        <p:spPr bwMode="auto">
          <a:xfrm>
            <a:off x="3980681" y="6047658"/>
            <a:ext cx="90963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latin typeface="Arial" panose="020B0604020202020204" pitchFamily="34" charset="0"/>
                <a:cs typeface="Arial" panose="020B0604020202020204" pitchFamily="34" charset="0"/>
              </a:rPr>
              <a:t>العهد الجديد </a:t>
            </a:r>
            <a:endParaRPr lang="en-US" sz="900" b="1" dirty="0">
              <a:latin typeface="Arial" panose="020B0604020202020204" pitchFamily="34" charset="0"/>
              <a:cs typeface="Arial" panose="020B0604020202020204" pitchFamily="34" charset="0"/>
            </a:endParaRPr>
          </a:p>
        </p:txBody>
      </p:sp>
      <p:sp>
        <p:nvSpPr>
          <p:cNvPr id="16396" name="Text Box 20"/>
          <p:cNvSpPr txBox="1">
            <a:spLocks noChangeArrowheads="1"/>
          </p:cNvSpPr>
          <p:nvPr/>
        </p:nvSpPr>
        <p:spPr bwMode="auto">
          <a:xfrm>
            <a:off x="655639" y="7216775"/>
            <a:ext cx="6078794" cy="16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ar-JO" sz="1200" b="1" dirty="0">
                <a:latin typeface="Arial" panose="020B0604020202020204" pitchFamily="34" charset="0"/>
                <a:cs typeface="Arial" panose="020B0604020202020204" pitchFamily="34" charset="0"/>
              </a:rPr>
              <a:t>تتقدم القصة حيث تتحقق الوعود لإبراهيم </a:t>
            </a:r>
          </a:p>
          <a:p>
            <a:pPr algn="r">
              <a:spcBef>
                <a:spcPct val="50000"/>
              </a:spcBef>
            </a:pPr>
            <a:r>
              <a:rPr lang="ar-JO" sz="1200" b="1" dirty="0">
                <a:latin typeface="Arial" panose="020B0604020202020204" pitchFamily="34" charset="0"/>
                <a:cs typeface="Arial" panose="020B0604020202020204" pitchFamily="34" charset="0"/>
              </a:rPr>
              <a:t>الدعوة والعهد الابراهيمي في تكوين 12 و15 </a:t>
            </a:r>
          </a:p>
          <a:p>
            <a:pPr algn="r">
              <a:spcBef>
                <a:spcPct val="50000"/>
              </a:spcBef>
            </a:pPr>
            <a:r>
              <a:rPr lang="ar-JO" sz="1200" b="1" dirty="0">
                <a:latin typeface="Arial" panose="020B0604020202020204" pitchFamily="34" charset="0"/>
                <a:cs typeface="Arial" panose="020B0604020202020204" pitchFamily="34" charset="0"/>
              </a:rPr>
              <a:t>ميثاق الأرض (الفلسطيني ) في تثنية 30</a:t>
            </a:r>
          </a:p>
          <a:p>
            <a:pPr algn="r">
              <a:spcBef>
                <a:spcPct val="50000"/>
              </a:spcBef>
            </a:pPr>
            <a:r>
              <a:rPr lang="ar-JO" sz="1200" b="1" dirty="0">
                <a:latin typeface="Arial" panose="020B0604020202020204" pitchFamily="34" charset="0"/>
                <a:cs typeface="Arial" panose="020B0604020202020204" pitchFamily="34" charset="0"/>
              </a:rPr>
              <a:t>العهد الداودي من 2 صموئيل و7</a:t>
            </a:r>
          </a:p>
          <a:p>
            <a:pPr algn="r">
              <a:spcBef>
                <a:spcPct val="50000"/>
              </a:spcBef>
            </a:pPr>
            <a:r>
              <a:rPr lang="ar-JO" sz="1200" b="1" dirty="0">
                <a:latin typeface="Arial" panose="020B0604020202020204" pitchFamily="34" charset="0"/>
                <a:cs typeface="Arial" panose="020B0604020202020204" pitchFamily="34" charset="0"/>
              </a:rPr>
              <a:t>العهد الجديد لا رميا 31 </a:t>
            </a:r>
          </a:p>
          <a:p>
            <a:pPr algn="r">
              <a:spcBef>
                <a:spcPct val="50000"/>
              </a:spcBef>
            </a:pPr>
            <a:endParaRPr lang="en-US" sz="1000" b="1"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554E5F5A-0485-7A1C-FEFB-0B18FD18DADB}"/>
              </a:ext>
            </a:extLst>
          </p:cNvPr>
          <p:cNvPicPr>
            <a:picLocks noChangeAspect="1"/>
          </p:cNvPicPr>
          <p:nvPr/>
        </p:nvPicPr>
        <p:blipFill>
          <a:blip r:embed="rId4"/>
          <a:stretch>
            <a:fillRect/>
          </a:stretch>
        </p:blipFill>
        <p:spPr>
          <a:xfrm>
            <a:off x="1084318" y="157656"/>
            <a:ext cx="1356284" cy="896470"/>
          </a:xfrm>
          <a:prstGeom prst="rect">
            <a:avLst/>
          </a:prstGeom>
        </p:spPr>
      </p:pic>
      <p:sp>
        <p:nvSpPr>
          <p:cNvPr id="19" name="Text Box 17">
            <a:extLst>
              <a:ext uri="{FF2B5EF4-FFF2-40B4-BE49-F238E27FC236}">
                <a16:creationId xmlns:a16="http://schemas.microsoft.com/office/drawing/2014/main" id="{63588512-CE2D-0AE0-AED7-262E43C93AE7}"/>
              </a:ext>
            </a:extLst>
          </p:cNvPr>
          <p:cNvSpPr txBox="1">
            <a:spLocks noChangeArrowheads="1"/>
          </p:cNvSpPr>
          <p:nvPr/>
        </p:nvSpPr>
        <p:spPr bwMode="auto">
          <a:xfrm>
            <a:off x="655639" y="3699748"/>
            <a:ext cx="6527800" cy="3593228"/>
          </a:xfrm>
          <a:prstGeom prst="rect">
            <a:avLst/>
          </a:prstGeom>
          <a:noFill/>
          <a:ln w="9525">
            <a:noFill/>
            <a:miter lim="800000"/>
            <a:headEnd/>
            <a:tailEnd/>
          </a:ln>
          <a:effectLst>
            <a:outerShdw blurRad="63500" dist="81320" dir="3080412" algn="ctr" rotWithShape="0">
              <a:schemeClr val="bg2">
                <a:alpha val="74998"/>
              </a:schemeClr>
            </a:outerShdw>
          </a:effectLst>
        </p:spPr>
        <p:txBody>
          <a:bodyPr wrap="square">
            <a:spAutoFit/>
          </a:bodyPr>
          <a:lstStyle/>
          <a:p>
            <a:pPr algn="ctr">
              <a:lnSpc>
                <a:spcPct val="20000"/>
              </a:lnSpc>
              <a:spcBef>
                <a:spcPct val="50000"/>
              </a:spcBef>
              <a:defRPr/>
            </a:pPr>
            <a:r>
              <a:rPr lang="ar-SA" sz="12900" dirty="0">
                <a:latin typeface="Kosher-Normal" pitchFamily="-107" charset="0"/>
                <a:ea typeface="+mn-ea"/>
                <a:cs typeface="+mn-cs"/>
              </a:rPr>
              <a:t>يسوع</a:t>
            </a:r>
          </a:p>
          <a:p>
            <a:pPr algn="ctr">
              <a:lnSpc>
                <a:spcPct val="20000"/>
              </a:lnSpc>
              <a:spcBef>
                <a:spcPct val="50000"/>
              </a:spcBef>
              <a:defRPr/>
            </a:pPr>
            <a:r>
              <a:rPr lang="ar-SA" sz="12900" dirty="0">
                <a:latin typeface="Kosher-Normal" pitchFamily="-107" charset="0"/>
                <a:ea typeface="+mn-ea"/>
                <a:cs typeface="+mn-cs"/>
              </a:rPr>
              <a:t>السيد </a:t>
            </a:r>
            <a:endParaRPr lang="en-US" sz="12900" dirty="0">
              <a:latin typeface="Kosher-Normal" pitchFamily="-107" charset="0"/>
              <a:ea typeface="+mn-ea"/>
              <a:cs typeface="+mn-cs"/>
            </a:endParaRPr>
          </a:p>
          <a:p>
            <a:pPr algn="ctr">
              <a:lnSpc>
                <a:spcPct val="20000"/>
              </a:lnSpc>
              <a:spcBef>
                <a:spcPct val="50000"/>
              </a:spcBef>
              <a:defRPr/>
            </a:pPr>
            <a:r>
              <a:rPr lang="ar-SA" sz="12900" dirty="0">
                <a:latin typeface="Kosher-Normal" pitchFamily="-107" charset="0"/>
                <a:ea typeface="+mn-ea"/>
                <a:cs typeface="+mn-cs"/>
              </a:rPr>
              <a:t>المسيح</a:t>
            </a:r>
            <a:endParaRPr lang="en-US" sz="12900" dirty="0">
              <a:latin typeface="Kosher-Normal" pitchFamily="-107" charset="0"/>
              <a:ea typeface="+mn-ea"/>
              <a:cs typeface="+mn-cs"/>
            </a:endParaRPr>
          </a:p>
        </p:txBody>
      </p:sp>
    </p:spTree>
    <p:extLst>
      <p:ext uri="{BB962C8B-B14F-4D97-AF65-F5344CB8AC3E}">
        <p14:creationId xmlns:p14="http://schemas.microsoft.com/office/powerpoint/2010/main" val="104197146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300" b="1">
              <a:solidFill>
                <a:srgbClr val="105023"/>
              </a:solidFill>
              <a:latin typeface="Comic Sans MS" charset="0"/>
            </a:endParaRPr>
          </a:p>
        </p:txBody>
      </p:sp>
      <p:sp>
        <p:nvSpPr>
          <p:cNvPr id="41986"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a:solidFill>
                  <a:srgbClr val="105023"/>
                </a:solidFill>
                <a:latin typeface="Comic Sans MS" charset="0"/>
              </a:rPr>
              <a:t> </a:t>
            </a:r>
          </a:p>
        </p:txBody>
      </p:sp>
      <p:sp>
        <p:nvSpPr>
          <p:cNvPr id="41987" name="Text Box 8"/>
          <p:cNvSpPr txBox="1">
            <a:spLocks noChangeArrowheads="1"/>
          </p:cNvSpPr>
          <p:nvPr/>
        </p:nvSpPr>
        <p:spPr bwMode="auto">
          <a:xfrm>
            <a:off x="3927475" y="2611438"/>
            <a:ext cx="6094413"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5000"/>
              </a:lnSpc>
              <a:spcBef>
                <a:spcPct val="50000"/>
              </a:spcBef>
            </a:pPr>
            <a:endParaRPr lang="en-US" sz="1300" b="1" i="1">
              <a:solidFill>
                <a:srgbClr val="105023"/>
              </a:solidFill>
              <a:latin typeface="Times" charset="0"/>
            </a:endParaRPr>
          </a:p>
          <a:p>
            <a:pPr>
              <a:lnSpc>
                <a:spcPct val="20000"/>
              </a:lnSpc>
              <a:spcBef>
                <a:spcPct val="50000"/>
              </a:spcBef>
            </a:pPr>
            <a:endParaRPr lang="en-US" sz="1300" b="1" i="1">
              <a:solidFill>
                <a:srgbClr val="105023"/>
              </a:solidFill>
              <a:latin typeface="Times" charset="0"/>
            </a:endParaRPr>
          </a:p>
          <a:p>
            <a:pPr>
              <a:lnSpc>
                <a:spcPct val="55000"/>
              </a:lnSpc>
              <a:spcBef>
                <a:spcPct val="50000"/>
              </a:spcBef>
            </a:pPr>
            <a:endParaRPr lang="en-US" sz="1300" b="1" i="1">
              <a:solidFill>
                <a:srgbClr val="105023"/>
              </a:solidFill>
              <a:latin typeface="Times" charset="0"/>
            </a:endParaRPr>
          </a:p>
          <a:p>
            <a:pPr>
              <a:lnSpc>
                <a:spcPct val="20000"/>
              </a:lnSpc>
              <a:spcBef>
                <a:spcPct val="50000"/>
              </a:spcBef>
            </a:pPr>
            <a:endParaRPr lang="en-US" sz="1300" b="1">
              <a:solidFill>
                <a:srgbClr val="105023"/>
              </a:solidFill>
              <a:latin typeface="Times" charset="0"/>
            </a:endParaRPr>
          </a:p>
          <a:p>
            <a:pPr>
              <a:lnSpc>
                <a:spcPct val="55000"/>
              </a:lnSpc>
              <a:spcBef>
                <a:spcPct val="50000"/>
              </a:spcBef>
            </a:pPr>
            <a:endParaRPr lang="en-US" sz="1500" b="1" i="1">
              <a:solidFill>
                <a:srgbClr val="105023"/>
              </a:solidFill>
              <a:latin typeface="Times" charset="0"/>
            </a:endParaRPr>
          </a:p>
        </p:txBody>
      </p:sp>
      <p:sp>
        <p:nvSpPr>
          <p:cNvPr id="213005" name="Text Box 13"/>
          <p:cNvSpPr txBox="1">
            <a:spLocks noChangeArrowheads="1"/>
          </p:cNvSpPr>
          <p:nvPr/>
        </p:nvSpPr>
        <p:spPr bwMode="auto">
          <a:xfrm>
            <a:off x="536575" y="2665413"/>
            <a:ext cx="6432550" cy="4549775"/>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p>
            <a:pPr>
              <a:spcBef>
                <a:spcPct val="50000"/>
              </a:spcBef>
              <a:defRPr/>
            </a:pPr>
            <a:r>
              <a:rPr lang="en-US" sz="2800" b="1" i="1">
                <a:latin typeface="Comic Sans MS" pitchFamily="-107" charset="0"/>
                <a:ea typeface="+mn-ea"/>
                <a:cs typeface="+mn-cs"/>
              </a:rPr>
              <a:t>The following pages are completed “clean” versions of several of the earlier study helps that require student fill-in during the seminar. However, you are encouraged to use those earlier fill-in forms during the seminar teaching; in so doing, the learning effect is highly increased. </a:t>
            </a:r>
          </a:p>
        </p:txBody>
      </p:sp>
      <p:sp>
        <p:nvSpPr>
          <p:cNvPr id="41989" name="Rectangle 14"/>
          <p:cNvSpPr>
            <a:spLocks noChangeArrowheads="1"/>
          </p:cNvSpPr>
          <p:nvPr/>
        </p:nvSpPr>
        <p:spPr bwMode="auto">
          <a:xfrm>
            <a:off x="374650" y="2605088"/>
            <a:ext cx="6757988" cy="4794250"/>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990" name="Text Box 16"/>
          <p:cNvSpPr txBox="1">
            <a:spLocks noChangeArrowheads="1"/>
          </p:cNvSpPr>
          <p:nvPr/>
        </p:nvSpPr>
        <p:spPr bwMode="auto">
          <a:xfrm>
            <a:off x="6594475" y="87313"/>
            <a:ext cx="501650"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29</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604000" y="87313"/>
            <a:ext cx="676275" cy="411162"/>
          </a:xfrm>
          <a:prstGeom prst="rect">
            <a:avLst/>
          </a:prstGeom>
          <a:noFill/>
          <a:ln w="9525">
            <a:noFill/>
            <a:miter lim="800000"/>
            <a:headEnd/>
            <a:tailEnd/>
          </a:ln>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800" b="1">
                <a:effectLst>
                  <a:outerShdw blurRad="38100" dist="38100" dir="2700000" algn="tl">
                    <a:srgbClr val="DDDDDD"/>
                  </a:outerShdw>
                </a:effectLst>
                <a:latin typeface="Comic Sans MS" charset="0"/>
              </a:rPr>
              <a:t>30</a:t>
            </a:r>
          </a:p>
        </p:txBody>
      </p:sp>
      <p:sp>
        <p:nvSpPr>
          <p:cNvPr id="51256" name="Rectangle 56"/>
          <p:cNvSpPr>
            <a:spLocks noChangeArrowheads="1"/>
          </p:cNvSpPr>
          <p:nvPr/>
        </p:nvSpPr>
        <p:spPr bwMode="auto">
          <a:xfrm>
            <a:off x="2352675" y="4497388"/>
            <a:ext cx="304800"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RS</a:t>
            </a:r>
            <a:endParaRPr lang="en-US" sz="2800">
              <a:effectLst>
                <a:outerShdw blurRad="38100" dist="38100" dir="2700000" algn="tl">
                  <a:srgbClr val="DDDDDD"/>
                </a:outerShdw>
              </a:effectLst>
              <a:latin typeface="Comic Sans MS" charset="0"/>
            </a:endParaRPr>
          </a:p>
        </p:txBody>
      </p:sp>
      <p:sp>
        <p:nvSpPr>
          <p:cNvPr id="43012" name="Freeform 27"/>
          <p:cNvSpPr>
            <a:spLocks/>
          </p:cNvSpPr>
          <p:nvPr/>
        </p:nvSpPr>
        <p:spPr bwMode="auto">
          <a:xfrm>
            <a:off x="1616075" y="1624013"/>
            <a:ext cx="1044575" cy="1819275"/>
          </a:xfrm>
          <a:custGeom>
            <a:avLst/>
            <a:gdLst>
              <a:gd name="T0" fmla="*/ 2147483647 w 573"/>
              <a:gd name="T1" fmla="*/ 2147483647 h 1099"/>
              <a:gd name="T2" fmla="*/ 2147483647 w 573"/>
              <a:gd name="T3" fmla="*/ 2147483647 h 1099"/>
              <a:gd name="T4" fmla="*/ 2147483647 w 573"/>
              <a:gd name="T5" fmla="*/ 2147483647 h 1099"/>
              <a:gd name="T6" fmla="*/ 2147483647 w 573"/>
              <a:gd name="T7" fmla="*/ 2147483647 h 1099"/>
              <a:gd name="T8" fmla="*/ 2147483647 w 573"/>
              <a:gd name="T9" fmla="*/ 2147483647 h 1099"/>
              <a:gd name="T10" fmla="*/ 2147483647 w 573"/>
              <a:gd name="T11" fmla="*/ 2147483647 h 1099"/>
              <a:gd name="T12" fmla="*/ 2147483647 w 573"/>
              <a:gd name="T13" fmla="*/ 2147483647 h 1099"/>
              <a:gd name="T14" fmla="*/ 2147483647 w 573"/>
              <a:gd name="T15" fmla="*/ 2147483647 h 1099"/>
              <a:gd name="T16" fmla="*/ 2147483647 w 573"/>
              <a:gd name="T17" fmla="*/ 2147483647 h 1099"/>
              <a:gd name="T18" fmla="*/ 2147483647 w 573"/>
              <a:gd name="T19" fmla="*/ 2147483647 h 1099"/>
              <a:gd name="T20" fmla="*/ 2147483647 w 573"/>
              <a:gd name="T21" fmla="*/ 2147483647 h 1099"/>
              <a:gd name="T22" fmla="*/ 2147483647 w 573"/>
              <a:gd name="T23" fmla="*/ 2147483647 h 1099"/>
              <a:gd name="T24" fmla="*/ 2147483647 w 573"/>
              <a:gd name="T25" fmla="*/ 2147483647 h 1099"/>
              <a:gd name="T26" fmla="*/ 2147483647 w 573"/>
              <a:gd name="T27" fmla="*/ 2147483647 h 1099"/>
              <a:gd name="T28" fmla="*/ 2147483647 w 573"/>
              <a:gd name="T29" fmla="*/ 2147483647 h 1099"/>
              <a:gd name="T30" fmla="*/ 2147483647 w 573"/>
              <a:gd name="T31" fmla="*/ 2147483647 h 1099"/>
              <a:gd name="T32" fmla="*/ 2147483647 w 573"/>
              <a:gd name="T33" fmla="*/ 2147483647 h 1099"/>
              <a:gd name="T34" fmla="*/ 2147483647 w 573"/>
              <a:gd name="T35" fmla="*/ 2147483647 h 1099"/>
              <a:gd name="T36" fmla="*/ 2147483647 w 573"/>
              <a:gd name="T37" fmla="*/ 2147483647 h 1099"/>
              <a:gd name="T38" fmla="*/ 2147483647 w 573"/>
              <a:gd name="T39" fmla="*/ 2147483647 h 1099"/>
              <a:gd name="T40" fmla="*/ 2147483647 w 573"/>
              <a:gd name="T41" fmla="*/ 2147483647 h 1099"/>
              <a:gd name="T42" fmla="*/ 2147483647 w 573"/>
              <a:gd name="T43" fmla="*/ 2147483647 h 1099"/>
              <a:gd name="T44" fmla="*/ 2147483647 w 573"/>
              <a:gd name="T45" fmla="*/ 2147483647 h 1099"/>
              <a:gd name="T46" fmla="*/ 2147483647 w 573"/>
              <a:gd name="T47" fmla="*/ 2147483647 h 1099"/>
              <a:gd name="T48" fmla="*/ 2147483647 w 573"/>
              <a:gd name="T49" fmla="*/ 2147483647 h 1099"/>
              <a:gd name="T50" fmla="*/ 2147483647 w 573"/>
              <a:gd name="T51" fmla="*/ 2147483647 h 1099"/>
              <a:gd name="T52" fmla="*/ 2147483647 w 573"/>
              <a:gd name="T53" fmla="*/ 2147483647 h 1099"/>
              <a:gd name="T54" fmla="*/ 2147483647 w 573"/>
              <a:gd name="T55" fmla="*/ 2147483647 h 1099"/>
              <a:gd name="T56" fmla="*/ 2147483647 w 573"/>
              <a:gd name="T57" fmla="*/ 2147483647 h 1099"/>
              <a:gd name="T58" fmla="*/ 2147483647 w 573"/>
              <a:gd name="T59" fmla="*/ 2147483647 h 1099"/>
              <a:gd name="T60" fmla="*/ 0 w 573"/>
              <a:gd name="T61" fmla="*/ 2147483647 h 1099"/>
              <a:gd name="T62" fmla="*/ 2147483647 w 573"/>
              <a:gd name="T63" fmla="*/ 2147483647 h 1099"/>
              <a:gd name="T64" fmla="*/ 2147483647 w 573"/>
              <a:gd name="T65" fmla="*/ 2147483647 h 1099"/>
              <a:gd name="T66" fmla="*/ 2147483647 w 573"/>
              <a:gd name="T67" fmla="*/ 2147483647 h 1099"/>
              <a:gd name="T68" fmla="*/ 2147483647 w 573"/>
              <a:gd name="T69" fmla="*/ 2147483647 h 1099"/>
              <a:gd name="T70" fmla="*/ 2147483647 w 573"/>
              <a:gd name="T71" fmla="*/ 2147483647 h 1099"/>
              <a:gd name="T72" fmla="*/ 2147483647 w 573"/>
              <a:gd name="T73" fmla="*/ 2147483647 h 1099"/>
              <a:gd name="T74" fmla="*/ 2147483647 w 573"/>
              <a:gd name="T75" fmla="*/ 2147483647 h 1099"/>
              <a:gd name="T76" fmla="*/ 2147483647 w 573"/>
              <a:gd name="T77" fmla="*/ 2147483647 h 1099"/>
              <a:gd name="T78" fmla="*/ 2147483647 w 573"/>
              <a:gd name="T79" fmla="*/ 2147483647 h 1099"/>
              <a:gd name="T80" fmla="*/ 2147483647 w 573"/>
              <a:gd name="T81" fmla="*/ 2147483647 h 1099"/>
              <a:gd name="T82" fmla="*/ 2147483647 w 573"/>
              <a:gd name="T83" fmla="*/ 2147483647 h 1099"/>
              <a:gd name="T84" fmla="*/ 2147483647 w 573"/>
              <a:gd name="T85" fmla="*/ 2147483647 h 1099"/>
              <a:gd name="T86" fmla="*/ 2147483647 w 573"/>
              <a:gd name="T87" fmla="*/ 2147483647 h 1099"/>
              <a:gd name="T88" fmla="*/ 2147483647 w 573"/>
              <a:gd name="T89" fmla="*/ 2147483647 h 1099"/>
              <a:gd name="T90" fmla="*/ 2147483647 w 573"/>
              <a:gd name="T91" fmla="*/ 2147483647 h 1099"/>
              <a:gd name="T92" fmla="*/ 2147483647 w 573"/>
              <a:gd name="T93" fmla="*/ 2147483647 h 1099"/>
              <a:gd name="T94" fmla="*/ 2147483647 w 573"/>
              <a:gd name="T95" fmla="*/ 2147483647 h 1099"/>
              <a:gd name="T96" fmla="*/ 2147483647 w 573"/>
              <a:gd name="T97" fmla="*/ 2147483647 h 1099"/>
              <a:gd name="T98" fmla="*/ 2147483647 w 573"/>
              <a:gd name="T99" fmla="*/ 2147483647 h 1099"/>
              <a:gd name="T100" fmla="*/ 2147483647 w 573"/>
              <a:gd name="T101" fmla="*/ 2147483647 h 1099"/>
              <a:gd name="T102" fmla="*/ 2147483647 w 573"/>
              <a:gd name="T103" fmla="*/ 2147483647 h 1099"/>
              <a:gd name="T104" fmla="*/ 2147483647 w 573"/>
              <a:gd name="T105" fmla="*/ 2147483647 h 1099"/>
              <a:gd name="T106" fmla="*/ 2147483647 w 573"/>
              <a:gd name="T107" fmla="*/ 2147483647 h 1099"/>
              <a:gd name="T108" fmla="*/ 2147483647 w 573"/>
              <a:gd name="T109" fmla="*/ 2147483647 h 1099"/>
              <a:gd name="T110" fmla="*/ 2147483647 w 573"/>
              <a:gd name="T111" fmla="*/ 2147483647 h 1099"/>
              <a:gd name="T112" fmla="*/ 2147483647 w 573"/>
              <a:gd name="T113" fmla="*/ 2147483647 h 1099"/>
              <a:gd name="T114" fmla="*/ 2147483647 w 573"/>
              <a:gd name="T115" fmla="*/ 2147483647 h 1099"/>
              <a:gd name="T116" fmla="*/ 2147483647 w 573"/>
              <a:gd name="T117" fmla="*/ 2147483647 h 1099"/>
              <a:gd name="T118" fmla="*/ 2147483647 w 573"/>
              <a:gd name="T119" fmla="*/ 2147483647 h 1099"/>
              <a:gd name="T120" fmla="*/ 2147483647 w 573"/>
              <a:gd name="T121" fmla="*/ 2147483647 h 1099"/>
              <a:gd name="T122" fmla="*/ 2147483647 w 573"/>
              <a:gd name="T123" fmla="*/ 2147483647 h 1099"/>
              <a:gd name="T124" fmla="*/ 2147483647 w 573"/>
              <a:gd name="T125" fmla="*/ 2147483647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13" name="Freeform 28"/>
          <p:cNvSpPr>
            <a:spLocks/>
          </p:cNvSpPr>
          <p:nvPr/>
        </p:nvSpPr>
        <p:spPr bwMode="auto">
          <a:xfrm>
            <a:off x="1601788" y="1609725"/>
            <a:ext cx="1044575" cy="1819275"/>
          </a:xfrm>
          <a:custGeom>
            <a:avLst/>
            <a:gdLst>
              <a:gd name="T0" fmla="*/ 2147483647 w 573"/>
              <a:gd name="T1" fmla="*/ 2147483647 h 1099"/>
              <a:gd name="T2" fmla="*/ 2147483647 w 573"/>
              <a:gd name="T3" fmla="*/ 2147483647 h 1099"/>
              <a:gd name="T4" fmla="*/ 2147483647 w 573"/>
              <a:gd name="T5" fmla="*/ 2147483647 h 1099"/>
              <a:gd name="T6" fmla="*/ 2147483647 w 573"/>
              <a:gd name="T7" fmla="*/ 2147483647 h 1099"/>
              <a:gd name="T8" fmla="*/ 2147483647 w 573"/>
              <a:gd name="T9" fmla="*/ 2147483647 h 1099"/>
              <a:gd name="T10" fmla="*/ 2147483647 w 573"/>
              <a:gd name="T11" fmla="*/ 2147483647 h 1099"/>
              <a:gd name="T12" fmla="*/ 2147483647 w 573"/>
              <a:gd name="T13" fmla="*/ 2147483647 h 1099"/>
              <a:gd name="T14" fmla="*/ 2147483647 w 573"/>
              <a:gd name="T15" fmla="*/ 2147483647 h 1099"/>
              <a:gd name="T16" fmla="*/ 2147483647 w 573"/>
              <a:gd name="T17" fmla="*/ 2147483647 h 1099"/>
              <a:gd name="T18" fmla="*/ 2147483647 w 573"/>
              <a:gd name="T19" fmla="*/ 2147483647 h 1099"/>
              <a:gd name="T20" fmla="*/ 2147483647 w 573"/>
              <a:gd name="T21" fmla="*/ 2147483647 h 1099"/>
              <a:gd name="T22" fmla="*/ 2147483647 w 573"/>
              <a:gd name="T23" fmla="*/ 2147483647 h 1099"/>
              <a:gd name="T24" fmla="*/ 2147483647 w 573"/>
              <a:gd name="T25" fmla="*/ 2147483647 h 1099"/>
              <a:gd name="T26" fmla="*/ 2147483647 w 573"/>
              <a:gd name="T27" fmla="*/ 2147483647 h 1099"/>
              <a:gd name="T28" fmla="*/ 2147483647 w 573"/>
              <a:gd name="T29" fmla="*/ 2147483647 h 1099"/>
              <a:gd name="T30" fmla="*/ 2147483647 w 573"/>
              <a:gd name="T31" fmla="*/ 2147483647 h 1099"/>
              <a:gd name="T32" fmla="*/ 2147483647 w 573"/>
              <a:gd name="T33" fmla="*/ 2147483647 h 1099"/>
              <a:gd name="T34" fmla="*/ 2147483647 w 573"/>
              <a:gd name="T35" fmla="*/ 2147483647 h 1099"/>
              <a:gd name="T36" fmla="*/ 2147483647 w 573"/>
              <a:gd name="T37" fmla="*/ 2147483647 h 1099"/>
              <a:gd name="T38" fmla="*/ 2147483647 w 573"/>
              <a:gd name="T39" fmla="*/ 2147483647 h 1099"/>
              <a:gd name="T40" fmla="*/ 2147483647 w 573"/>
              <a:gd name="T41" fmla="*/ 2147483647 h 1099"/>
              <a:gd name="T42" fmla="*/ 2147483647 w 573"/>
              <a:gd name="T43" fmla="*/ 2147483647 h 1099"/>
              <a:gd name="T44" fmla="*/ 2147483647 w 573"/>
              <a:gd name="T45" fmla="*/ 2147483647 h 1099"/>
              <a:gd name="T46" fmla="*/ 2147483647 w 573"/>
              <a:gd name="T47" fmla="*/ 2147483647 h 1099"/>
              <a:gd name="T48" fmla="*/ 2147483647 w 573"/>
              <a:gd name="T49" fmla="*/ 2147483647 h 1099"/>
              <a:gd name="T50" fmla="*/ 2147483647 w 573"/>
              <a:gd name="T51" fmla="*/ 2147483647 h 1099"/>
              <a:gd name="T52" fmla="*/ 2147483647 w 573"/>
              <a:gd name="T53" fmla="*/ 2147483647 h 1099"/>
              <a:gd name="T54" fmla="*/ 2147483647 w 573"/>
              <a:gd name="T55" fmla="*/ 2147483647 h 1099"/>
              <a:gd name="T56" fmla="*/ 2147483647 w 573"/>
              <a:gd name="T57" fmla="*/ 2147483647 h 1099"/>
              <a:gd name="T58" fmla="*/ 2147483647 w 573"/>
              <a:gd name="T59" fmla="*/ 2147483647 h 1099"/>
              <a:gd name="T60" fmla="*/ 0 w 573"/>
              <a:gd name="T61" fmla="*/ 2147483647 h 1099"/>
              <a:gd name="T62" fmla="*/ 2147483647 w 573"/>
              <a:gd name="T63" fmla="*/ 2147483647 h 1099"/>
              <a:gd name="T64" fmla="*/ 2147483647 w 573"/>
              <a:gd name="T65" fmla="*/ 2147483647 h 1099"/>
              <a:gd name="T66" fmla="*/ 2147483647 w 573"/>
              <a:gd name="T67" fmla="*/ 2147483647 h 1099"/>
              <a:gd name="T68" fmla="*/ 2147483647 w 573"/>
              <a:gd name="T69" fmla="*/ 2147483647 h 1099"/>
              <a:gd name="T70" fmla="*/ 2147483647 w 573"/>
              <a:gd name="T71" fmla="*/ 2147483647 h 1099"/>
              <a:gd name="T72" fmla="*/ 2147483647 w 573"/>
              <a:gd name="T73" fmla="*/ 2147483647 h 1099"/>
              <a:gd name="T74" fmla="*/ 2147483647 w 573"/>
              <a:gd name="T75" fmla="*/ 2147483647 h 1099"/>
              <a:gd name="T76" fmla="*/ 2147483647 w 573"/>
              <a:gd name="T77" fmla="*/ 2147483647 h 1099"/>
              <a:gd name="T78" fmla="*/ 2147483647 w 573"/>
              <a:gd name="T79" fmla="*/ 2147483647 h 1099"/>
              <a:gd name="T80" fmla="*/ 2147483647 w 573"/>
              <a:gd name="T81" fmla="*/ 2147483647 h 1099"/>
              <a:gd name="T82" fmla="*/ 2147483647 w 573"/>
              <a:gd name="T83" fmla="*/ 2147483647 h 1099"/>
              <a:gd name="T84" fmla="*/ 2147483647 w 573"/>
              <a:gd name="T85" fmla="*/ 2147483647 h 1099"/>
              <a:gd name="T86" fmla="*/ 2147483647 w 573"/>
              <a:gd name="T87" fmla="*/ 2147483647 h 1099"/>
              <a:gd name="T88" fmla="*/ 2147483647 w 573"/>
              <a:gd name="T89" fmla="*/ 2147483647 h 1099"/>
              <a:gd name="T90" fmla="*/ 2147483647 w 573"/>
              <a:gd name="T91" fmla="*/ 2147483647 h 1099"/>
              <a:gd name="T92" fmla="*/ 2147483647 w 573"/>
              <a:gd name="T93" fmla="*/ 2147483647 h 1099"/>
              <a:gd name="T94" fmla="*/ 2147483647 w 573"/>
              <a:gd name="T95" fmla="*/ 2147483647 h 1099"/>
              <a:gd name="T96" fmla="*/ 2147483647 w 573"/>
              <a:gd name="T97" fmla="*/ 2147483647 h 1099"/>
              <a:gd name="T98" fmla="*/ 2147483647 w 573"/>
              <a:gd name="T99" fmla="*/ 2147483647 h 1099"/>
              <a:gd name="T100" fmla="*/ 2147483647 w 573"/>
              <a:gd name="T101" fmla="*/ 2147483647 h 1099"/>
              <a:gd name="T102" fmla="*/ 2147483647 w 573"/>
              <a:gd name="T103" fmla="*/ 2147483647 h 1099"/>
              <a:gd name="T104" fmla="*/ 2147483647 w 573"/>
              <a:gd name="T105" fmla="*/ 2147483647 h 1099"/>
              <a:gd name="T106" fmla="*/ 2147483647 w 573"/>
              <a:gd name="T107" fmla="*/ 2147483647 h 1099"/>
              <a:gd name="T108" fmla="*/ 2147483647 w 573"/>
              <a:gd name="T109" fmla="*/ 2147483647 h 1099"/>
              <a:gd name="T110" fmla="*/ 2147483647 w 573"/>
              <a:gd name="T111" fmla="*/ 2147483647 h 1099"/>
              <a:gd name="T112" fmla="*/ 2147483647 w 573"/>
              <a:gd name="T113" fmla="*/ 2147483647 h 1099"/>
              <a:gd name="T114" fmla="*/ 2147483647 w 573"/>
              <a:gd name="T115" fmla="*/ 2147483647 h 1099"/>
              <a:gd name="T116" fmla="*/ 2147483647 w 573"/>
              <a:gd name="T117" fmla="*/ 2147483647 h 1099"/>
              <a:gd name="T118" fmla="*/ 2147483647 w 573"/>
              <a:gd name="T119" fmla="*/ 2147483647 h 1099"/>
              <a:gd name="T120" fmla="*/ 2147483647 w 573"/>
              <a:gd name="T121" fmla="*/ 2147483647 h 1099"/>
              <a:gd name="T122" fmla="*/ 2147483647 w 573"/>
              <a:gd name="T123" fmla="*/ 2147483647 h 1099"/>
              <a:gd name="T124" fmla="*/ 2147483647 w 573"/>
              <a:gd name="T125" fmla="*/ 2147483647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14" name="Freeform 32"/>
          <p:cNvSpPr>
            <a:spLocks/>
          </p:cNvSpPr>
          <p:nvPr/>
        </p:nvSpPr>
        <p:spPr bwMode="auto">
          <a:xfrm>
            <a:off x="5006975" y="3465513"/>
            <a:ext cx="923925" cy="126047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15" name="Freeform 33"/>
          <p:cNvSpPr>
            <a:spLocks/>
          </p:cNvSpPr>
          <p:nvPr/>
        </p:nvSpPr>
        <p:spPr bwMode="auto">
          <a:xfrm>
            <a:off x="4991100" y="3452813"/>
            <a:ext cx="925513" cy="1258887"/>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16" name="Freeform 35"/>
          <p:cNvSpPr>
            <a:spLocks/>
          </p:cNvSpPr>
          <p:nvPr/>
        </p:nvSpPr>
        <p:spPr bwMode="auto">
          <a:xfrm>
            <a:off x="2844800" y="2114550"/>
            <a:ext cx="2605088" cy="1743075"/>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147483647 h 1052"/>
              <a:gd name="T18" fmla="*/ 2147483647 w 1431"/>
              <a:gd name="T19" fmla="*/ 2147483647 h 1052"/>
              <a:gd name="T20" fmla="*/ 2147483647 w 1431"/>
              <a:gd name="T21" fmla="*/ 2147483647 h 1052"/>
              <a:gd name="T22" fmla="*/ 2147483647 w 1431"/>
              <a:gd name="T23" fmla="*/ 2147483647 h 1052"/>
              <a:gd name="T24" fmla="*/ 2147483647 w 1431"/>
              <a:gd name="T25" fmla="*/ 2147483647 h 1052"/>
              <a:gd name="T26" fmla="*/ 2147483647 w 1431"/>
              <a:gd name="T27" fmla="*/ 2147483647 h 1052"/>
              <a:gd name="T28" fmla="*/ 2147483647 w 1431"/>
              <a:gd name="T29" fmla="*/ 2147483647 h 1052"/>
              <a:gd name="T30" fmla="*/ 2147483647 w 1431"/>
              <a:gd name="T31" fmla="*/ 2147483647 h 1052"/>
              <a:gd name="T32" fmla="*/ 2147483647 w 1431"/>
              <a:gd name="T33" fmla="*/ 2147483647 h 1052"/>
              <a:gd name="T34" fmla="*/ 2147483647 w 1431"/>
              <a:gd name="T35" fmla="*/ 2147483647 h 1052"/>
              <a:gd name="T36" fmla="*/ 2147483647 w 1431"/>
              <a:gd name="T37" fmla="*/ 2147483647 h 1052"/>
              <a:gd name="T38" fmla="*/ 2147483647 w 1431"/>
              <a:gd name="T39" fmla="*/ 2147483647 h 1052"/>
              <a:gd name="T40" fmla="*/ 2147483647 w 1431"/>
              <a:gd name="T41" fmla="*/ 2147483647 h 1052"/>
              <a:gd name="T42" fmla="*/ 2147483647 w 1431"/>
              <a:gd name="T43" fmla="*/ 2147483647 h 1052"/>
              <a:gd name="T44" fmla="*/ 2147483647 w 1431"/>
              <a:gd name="T45" fmla="*/ 2147483647 h 1052"/>
              <a:gd name="T46" fmla="*/ 2147483647 w 1431"/>
              <a:gd name="T47" fmla="*/ 2147483647 h 1052"/>
              <a:gd name="T48" fmla="*/ 2147483647 w 1431"/>
              <a:gd name="T49" fmla="*/ 2147483647 h 1052"/>
              <a:gd name="T50" fmla="*/ 0 w 1431"/>
              <a:gd name="T51" fmla="*/ 2147483647 h 1052"/>
              <a:gd name="T52" fmla="*/ 2147483647 w 1431"/>
              <a:gd name="T53" fmla="*/ 2147483647 h 1052"/>
              <a:gd name="T54" fmla="*/ 2147483647 w 1431"/>
              <a:gd name="T55" fmla="*/ 2147483647 h 1052"/>
              <a:gd name="T56" fmla="*/ 2147483647 w 1431"/>
              <a:gd name="T57" fmla="*/ 2147483647 h 1052"/>
              <a:gd name="T58" fmla="*/ 2147483647 w 1431"/>
              <a:gd name="T59" fmla="*/ 2147483647 h 1052"/>
              <a:gd name="T60" fmla="*/ 2147483647 w 1431"/>
              <a:gd name="T61" fmla="*/ 2147483647 h 1052"/>
              <a:gd name="T62" fmla="*/ 2147483647 w 1431"/>
              <a:gd name="T63" fmla="*/ 2147483647 h 1052"/>
              <a:gd name="T64" fmla="*/ 2147483647 w 1431"/>
              <a:gd name="T65" fmla="*/ 2147483647 h 1052"/>
              <a:gd name="T66" fmla="*/ 2147483647 w 1431"/>
              <a:gd name="T67" fmla="*/ 2147483647 h 1052"/>
              <a:gd name="T68" fmla="*/ 2147483647 w 1431"/>
              <a:gd name="T69" fmla="*/ 2147483647 h 1052"/>
              <a:gd name="T70" fmla="*/ 2147483647 w 1431"/>
              <a:gd name="T71" fmla="*/ 2147483647 h 1052"/>
              <a:gd name="T72" fmla="*/ 2147483647 w 1431"/>
              <a:gd name="T73" fmla="*/ 2147483647 h 1052"/>
              <a:gd name="T74" fmla="*/ 2147483647 w 1431"/>
              <a:gd name="T75" fmla="*/ 2147483647 h 1052"/>
              <a:gd name="T76" fmla="*/ 2147483647 w 1431"/>
              <a:gd name="T77" fmla="*/ 2147483647 h 1052"/>
              <a:gd name="T78" fmla="*/ 2147483647 w 1431"/>
              <a:gd name="T79" fmla="*/ 2147483647 h 1052"/>
              <a:gd name="T80" fmla="*/ 2147483647 w 1431"/>
              <a:gd name="T81" fmla="*/ 2147483647 h 1052"/>
              <a:gd name="T82" fmla="*/ 2147483647 w 1431"/>
              <a:gd name="T83" fmla="*/ 2147483647 h 1052"/>
              <a:gd name="T84" fmla="*/ 2147483647 w 1431"/>
              <a:gd name="T85" fmla="*/ 2147483647 h 1052"/>
              <a:gd name="T86" fmla="*/ 2147483647 w 1431"/>
              <a:gd name="T87" fmla="*/ 2147483647 h 1052"/>
              <a:gd name="T88" fmla="*/ 2147483647 w 1431"/>
              <a:gd name="T89" fmla="*/ 2147483647 h 1052"/>
              <a:gd name="T90" fmla="*/ 2147483647 w 1431"/>
              <a:gd name="T91" fmla="*/ 2147483647 h 1052"/>
              <a:gd name="T92" fmla="*/ 2147483647 w 1431"/>
              <a:gd name="T93" fmla="*/ 2147483647 h 1052"/>
              <a:gd name="T94" fmla="*/ 2147483647 w 1431"/>
              <a:gd name="T95" fmla="*/ 2147483647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17" name="Freeform 36"/>
          <p:cNvSpPr>
            <a:spLocks/>
          </p:cNvSpPr>
          <p:nvPr/>
        </p:nvSpPr>
        <p:spPr bwMode="auto">
          <a:xfrm>
            <a:off x="2830513" y="2103438"/>
            <a:ext cx="2605087" cy="1741487"/>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147483647 h 1052"/>
              <a:gd name="T18" fmla="*/ 2147483647 w 1431"/>
              <a:gd name="T19" fmla="*/ 2147483647 h 1052"/>
              <a:gd name="T20" fmla="*/ 2147483647 w 1431"/>
              <a:gd name="T21" fmla="*/ 2147483647 h 1052"/>
              <a:gd name="T22" fmla="*/ 2147483647 w 1431"/>
              <a:gd name="T23" fmla="*/ 2147483647 h 1052"/>
              <a:gd name="T24" fmla="*/ 2147483647 w 1431"/>
              <a:gd name="T25" fmla="*/ 2147483647 h 1052"/>
              <a:gd name="T26" fmla="*/ 2147483647 w 1431"/>
              <a:gd name="T27" fmla="*/ 2147483647 h 1052"/>
              <a:gd name="T28" fmla="*/ 2147483647 w 1431"/>
              <a:gd name="T29" fmla="*/ 2147483647 h 1052"/>
              <a:gd name="T30" fmla="*/ 2147483647 w 1431"/>
              <a:gd name="T31" fmla="*/ 2147483647 h 1052"/>
              <a:gd name="T32" fmla="*/ 2147483647 w 1431"/>
              <a:gd name="T33" fmla="*/ 2147483647 h 1052"/>
              <a:gd name="T34" fmla="*/ 2147483647 w 1431"/>
              <a:gd name="T35" fmla="*/ 2147483647 h 1052"/>
              <a:gd name="T36" fmla="*/ 2147483647 w 1431"/>
              <a:gd name="T37" fmla="*/ 2147483647 h 1052"/>
              <a:gd name="T38" fmla="*/ 2147483647 w 1431"/>
              <a:gd name="T39" fmla="*/ 2147483647 h 1052"/>
              <a:gd name="T40" fmla="*/ 2147483647 w 1431"/>
              <a:gd name="T41" fmla="*/ 2147483647 h 1052"/>
              <a:gd name="T42" fmla="*/ 2147483647 w 1431"/>
              <a:gd name="T43" fmla="*/ 2147483647 h 1052"/>
              <a:gd name="T44" fmla="*/ 2147483647 w 1431"/>
              <a:gd name="T45" fmla="*/ 2147483647 h 1052"/>
              <a:gd name="T46" fmla="*/ 2147483647 w 1431"/>
              <a:gd name="T47" fmla="*/ 2147483647 h 1052"/>
              <a:gd name="T48" fmla="*/ 2147483647 w 1431"/>
              <a:gd name="T49" fmla="*/ 2147483647 h 1052"/>
              <a:gd name="T50" fmla="*/ 0 w 1431"/>
              <a:gd name="T51" fmla="*/ 2147483647 h 1052"/>
              <a:gd name="T52" fmla="*/ 2147483647 w 1431"/>
              <a:gd name="T53" fmla="*/ 2147483647 h 1052"/>
              <a:gd name="T54" fmla="*/ 2147483647 w 1431"/>
              <a:gd name="T55" fmla="*/ 2147483647 h 1052"/>
              <a:gd name="T56" fmla="*/ 2147483647 w 1431"/>
              <a:gd name="T57" fmla="*/ 2147483647 h 1052"/>
              <a:gd name="T58" fmla="*/ 2147483647 w 1431"/>
              <a:gd name="T59" fmla="*/ 2147483647 h 1052"/>
              <a:gd name="T60" fmla="*/ 2147483647 w 1431"/>
              <a:gd name="T61" fmla="*/ 2147483647 h 1052"/>
              <a:gd name="T62" fmla="*/ 2147483647 w 1431"/>
              <a:gd name="T63" fmla="*/ 2147483647 h 1052"/>
              <a:gd name="T64" fmla="*/ 2147483647 w 1431"/>
              <a:gd name="T65" fmla="*/ 2147483647 h 1052"/>
              <a:gd name="T66" fmla="*/ 2147483647 w 1431"/>
              <a:gd name="T67" fmla="*/ 2147483647 h 1052"/>
              <a:gd name="T68" fmla="*/ 2147483647 w 1431"/>
              <a:gd name="T69" fmla="*/ 2147483647 h 1052"/>
              <a:gd name="T70" fmla="*/ 2147483647 w 1431"/>
              <a:gd name="T71" fmla="*/ 2147483647 h 1052"/>
              <a:gd name="T72" fmla="*/ 2147483647 w 1431"/>
              <a:gd name="T73" fmla="*/ 2147483647 h 1052"/>
              <a:gd name="T74" fmla="*/ 2147483647 w 1431"/>
              <a:gd name="T75" fmla="*/ 2147483647 h 1052"/>
              <a:gd name="T76" fmla="*/ 2147483647 w 1431"/>
              <a:gd name="T77" fmla="*/ 2147483647 h 1052"/>
              <a:gd name="T78" fmla="*/ 2147483647 w 1431"/>
              <a:gd name="T79" fmla="*/ 2147483647 h 1052"/>
              <a:gd name="T80" fmla="*/ 2147483647 w 1431"/>
              <a:gd name="T81" fmla="*/ 2147483647 h 1052"/>
              <a:gd name="T82" fmla="*/ 2147483647 w 1431"/>
              <a:gd name="T83" fmla="*/ 2147483647 h 1052"/>
              <a:gd name="T84" fmla="*/ 2147483647 w 1431"/>
              <a:gd name="T85" fmla="*/ 2147483647 h 1052"/>
              <a:gd name="T86" fmla="*/ 2147483647 w 1431"/>
              <a:gd name="T87" fmla="*/ 2147483647 h 1052"/>
              <a:gd name="T88" fmla="*/ 2147483647 w 1431"/>
              <a:gd name="T89" fmla="*/ 2147483647 h 1052"/>
              <a:gd name="T90" fmla="*/ 2147483647 w 1431"/>
              <a:gd name="T91" fmla="*/ 2147483647 h 1052"/>
              <a:gd name="T92" fmla="*/ 2147483647 w 1431"/>
              <a:gd name="T93" fmla="*/ 2147483647 h 1052"/>
              <a:gd name="T94" fmla="*/ 2147483647 w 1431"/>
              <a:gd name="T95" fmla="*/ 2147483647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1238" name="Rectangle 38"/>
          <p:cNvSpPr>
            <a:spLocks noChangeArrowheads="1"/>
          </p:cNvSpPr>
          <p:nvPr/>
        </p:nvSpPr>
        <p:spPr bwMode="auto">
          <a:xfrm>
            <a:off x="3617913" y="2771775"/>
            <a:ext cx="288925"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ER</a:t>
            </a:r>
            <a:endParaRPr lang="en-US" sz="2800">
              <a:effectLst>
                <a:outerShdw blurRad="38100" dist="38100" dir="2700000" algn="tl">
                  <a:srgbClr val="DDDDDD"/>
                </a:outerShdw>
              </a:effectLst>
              <a:latin typeface="Comic Sans MS" charset="0"/>
            </a:endParaRPr>
          </a:p>
        </p:txBody>
      </p:sp>
      <p:sp>
        <p:nvSpPr>
          <p:cNvPr id="43019" name="Freeform 40"/>
          <p:cNvSpPr>
            <a:spLocks/>
          </p:cNvSpPr>
          <p:nvPr/>
        </p:nvSpPr>
        <p:spPr bwMode="auto">
          <a:xfrm>
            <a:off x="1882775" y="3827463"/>
            <a:ext cx="1212850" cy="898525"/>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0" name="Freeform 41"/>
          <p:cNvSpPr>
            <a:spLocks/>
          </p:cNvSpPr>
          <p:nvPr/>
        </p:nvSpPr>
        <p:spPr bwMode="auto">
          <a:xfrm>
            <a:off x="1868488" y="3814763"/>
            <a:ext cx="1211262" cy="896937"/>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1243" name="Rectangle 43"/>
          <p:cNvSpPr>
            <a:spLocks noChangeArrowheads="1"/>
          </p:cNvSpPr>
          <p:nvPr/>
        </p:nvSpPr>
        <p:spPr bwMode="auto">
          <a:xfrm>
            <a:off x="5275263" y="4311650"/>
            <a:ext cx="277812"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PG</a:t>
            </a:r>
            <a:endParaRPr lang="en-US" sz="2800">
              <a:effectLst>
                <a:outerShdw blurRad="38100" dist="38100" dir="2700000" algn="tl">
                  <a:srgbClr val="DDDDDD"/>
                </a:outerShdw>
              </a:effectLst>
              <a:latin typeface="Comic Sans MS" charset="0"/>
            </a:endParaRPr>
          </a:p>
        </p:txBody>
      </p:sp>
      <p:sp>
        <p:nvSpPr>
          <p:cNvPr id="43022" name="Freeform 45"/>
          <p:cNvSpPr>
            <a:spLocks/>
          </p:cNvSpPr>
          <p:nvPr/>
        </p:nvSpPr>
        <p:spPr bwMode="auto">
          <a:xfrm>
            <a:off x="2646363" y="2665413"/>
            <a:ext cx="200025" cy="209550"/>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3" name="Freeform 46"/>
          <p:cNvSpPr>
            <a:spLocks/>
          </p:cNvSpPr>
          <p:nvPr/>
        </p:nvSpPr>
        <p:spPr bwMode="auto">
          <a:xfrm>
            <a:off x="2632075" y="2651125"/>
            <a:ext cx="200025" cy="209550"/>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4" name="Freeform 48"/>
          <p:cNvSpPr>
            <a:spLocks/>
          </p:cNvSpPr>
          <p:nvPr/>
        </p:nvSpPr>
        <p:spPr bwMode="auto">
          <a:xfrm>
            <a:off x="2533650" y="3086100"/>
            <a:ext cx="296863" cy="558800"/>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5" name="Freeform 49"/>
          <p:cNvSpPr>
            <a:spLocks/>
          </p:cNvSpPr>
          <p:nvPr/>
        </p:nvSpPr>
        <p:spPr bwMode="auto">
          <a:xfrm>
            <a:off x="2519363" y="3071813"/>
            <a:ext cx="296862" cy="560387"/>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6" name="Freeform 51"/>
          <p:cNvSpPr>
            <a:spLocks/>
          </p:cNvSpPr>
          <p:nvPr/>
        </p:nvSpPr>
        <p:spPr bwMode="auto">
          <a:xfrm>
            <a:off x="2695575" y="2841625"/>
            <a:ext cx="68263" cy="2794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027" name="Freeform 52"/>
          <p:cNvSpPr>
            <a:spLocks/>
          </p:cNvSpPr>
          <p:nvPr/>
        </p:nvSpPr>
        <p:spPr bwMode="auto">
          <a:xfrm>
            <a:off x="2679700" y="2830513"/>
            <a:ext cx="69850" cy="2794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1254" name="Rectangle 54"/>
          <p:cNvSpPr>
            <a:spLocks noChangeArrowheads="1"/>
          </p:cNvSpPr>
          <p:nvPr/>
        </p:nvSpPr>
        <p:spPr bwMode="auto">
          <a:xfrm>
            <a:off x="2857500" y="2473325"/>
            <a:ext cx="314325"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SG</a:t>
            </a:r>
            <a:endParaRPr lang="en-US" sz="2800">
              <a:effectLst>
                <a:outerShdw blurRad="38100" dist="38100" dir="2700000" algn="tl">
                  <a:srgbClr val="DDDDDD"/>
                </a:outerShdw>
              </a:effectLst>
              <a:latin typeface="Comic Sans MS" charset="0"/>
            </a:endParaRPr>
          </a:p>
        </p:txBody>
      </p:sp>
      <p:sp>
        <p:nvSpPr>
          <p:cNvPr id="51258" name="Rectangle 58"/>
          <p:cNvSpPr>
            <a:spLocks noChangeArrowheads="1"/>
          </p:cNvSpPr>
          <p:nvPr/>
        </p:nvSpPr>
        <p:spPr bwMode="auto">
          <a:xfrm>
            <a:off x="2066925" y="2212975"/>
            <a:ext cx="360363" cy="319088"/>
          </a:xfrm>
          <a:prstGeom prst="rect">
            <a:avLst/>
          </a:prstGeom>
          <a:noFill/>
          <a:ln w="9525">
            <a:noFill/>
            <a:miter lim="800000"/>
            <a:headEnd/>
            <a:tailEnd/>
          </a:ln>
          <a:effectLst/>
        </p:spPr>
        <p:txBody>
          <a:bodyPr wrap="none" lIns="0" tIns="0" rIns="0" bIns="0">
            <a:spAutoFit/>
          </a:bodyPr>
          <a:lstStyle/>
          <a:p>
            <a:pPr>
              <a:defRPr/>
            </a:pPr>
            <a:r>
              <a:rPr lang="en-US" sz="1800" b="1" dirty="0">
                <a:effectLst>
                  <a:outerShdw blurRad="38100" dist="38100" dir="2700000" algn="tl">
                    <a:srgbClr val="DDDDDD"/>
                  </a:outerShdw>
                </a:effectLst>
                <a:latin typeface="Comic Sans MS" charset="0"/>
              </a:rPr>
              <a:t>MS</a:t>
            </a:r>
            <a:endParaRPr lang="en-US" sz="2800" dirty="0">
              <a:effectLst>
                <a:outerShdw blurRad="38100" dist="38100" dir="2700000" algn="tl">
                  <a:srgbClr val="DDDDDD"/>
                </a:outerShdw>
              </a:effectLst>
              <a:latin typeface="Comic Sans MS" charset="0"/>
            </a:endParaRPr>
          </a:p>
        </p:txBody>
      </p:sp>
      <p:sp>
        <p:nvSpPr>
          <p:cNvPr id="43030" name="Rectangle 60"/>
          <p:cNvSpPr>
            <a:spLocks noChangeArrowheads="1"/>
          </p:cNvSpPr>
          <p:nvPr/>
        </p:nvSpPr>
        <p:spPr bwMode="auto">
          <a:xfrm>
            <a:off x="1709738"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1" name="Rectangle 61"/>
          <p:cNvSpPr>
            <a:spLocks noChangeArrowheads="1"/>
          </p:cNvSpPr>
          <p:nvPr/>
        </p:nvSpPr>
        <p:spPr bwMode="auto">
          <a:xfrm>
            <a:off x="1811338"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2" name="Rectangle 62"/>
          <p:cNvSpPr>
            <a:spLocks noChangeArrowheads="1"/>
          </p:cNvSpPr>
          <p:nvPr/>
        </p:nvSpPr>
        <p:spPr bwMode="auto">
          <a:xfrm>
            <a:off x="1870075" y="3189288"/>
            <a:ext cx="5873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3" name="Rectangle 63"/>
          <p:cNvSpPr>
            <a:spLocks noChangeArrowheads="1"/>
          </p:cNvSpPr>
          <p:nvPr/>
        </p:nvSpPr>
        <p:spPr bwMode="auto">
          <a:xfrm>
            <a:off x="1973263"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4" name="Rectangle 64"/>
          <p:cNvSpPr>
            <a:spLocks noChangeArrowheads="1"/>
          </p:cNvSpPr>
          <p:nvPr/>
        </p:nvSpPr>
        <p:spPr bwMode="auto">
          <a:xfrm>
            <a:off x="2030413"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5" name="Rectangle 65"/>
          <p:cNvSpPr>
            <a:spLocks noChangeArrowheads="1"/>
          </p:cNvSpPr>
          <p:nvPr/>
        </p:nvSpPr>
        <p:spPr bwMode="auto">
          <a:xfrm>
            <a:off x="2132013" y="3189288"/>
            <a:ext cx="1587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6" name="Rectangle 66"/>
          <p:cNvSpPr>
            <a:spLocks noChangeArrowheads="1"/>
          </p:cNvSpPr>
          <p:nvPr/>
        </p:nvSpPr>
        <p:spPr bwMode="auto">
          <a:xfrm>
            <a:off x="2190750" y="3189288"/>
            <a:ext cx="5873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7" name="Rectangle 67"/>
          <p:cNvSpPr>
            <a:spLocks noChangeArrowheads="1"/>
          </p:cNvSpPr>
          <p:nvPr/>
        </p:nvSpPr>
        <p:spPr bwMode="auto">
          <a:xfrm>
            <a:off x="2292350" y="3189288"/>
            <a:ext cx="1587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8" name="Rectangle 68"/>
          <p:cNvSpPr>
            <a:spLocks noChangeArrowheads="1"/>
          </p:cNvSpPr>
          <p:nvPr/>
        </p:nvSpPr>
        <p:spPr bwMode="auto">
          <a:xfrm>
            <a:off x="2351088" y="3189288"/>
            <a:ext cx="5715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39" name="Rectangle 69"/>
          <p:cNvSpPr>
            <a:spLocks noChangeArrowheads="1"/>
          </p:cNvSpPr>
          <p:nvPr/>
        </p:nvSpPr>
        <p:spPr bwMode="auto">
          <a:xfrm>
            <a:off x="2452688" y="3189288"/>
            <a:ext cx="1587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0" name="Rectangle 70"/>
          <p:cNvSpPr>
            <a:spLocks noChangeArrowheads="1"/>
          </p:cNvSpPr>
          <p:nvPr/>
        </p:nvSpPr>
        <p:spPr bwMode="auto">
          <a:xfrm>
            <a:off x="2509838"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1" name="Rectangle 71"/>
          <p:cNvSpPr>
            <a:spLocks noChangeArrowheads="1"/>
          </p:cNvSpPr>
          <p:nvPr/>
        </p:nvSpPr>
        <p:spPr bwMode="auto">
          <a:xfrm>
            <a:off x="2613025" y="3189288"/>
            <a:ext cx="1428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2" name="Rectangle 72"/>
          <p:cNvSpPr>
            <a:spLocks noChangeArrowheads="1"/>
          </p:cNvSpPr>
          <p:nvPr/>
        </p:nvSpPr>
        <p:spPr bwMode="auto">
          <a:xfrm>
            <a:off x="2671763"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3" name="Rectangle 73"/>
          <p:cNvSpPr>
            <a:spLocks noChangeArrowheads="1"/>
          </p:cNvSpPr>
          <p:nvPr/>
        </p:nvSpPr>
        <p:spPr bwMode="auto">
          <a:xfrm>
            <a:off x="2773363" y="3189288"/>
            <a:ext cx="1587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4" name="Rectangle 74"/>
          <p:cNvSpPr>
            <a:spLocks noChangeArrowheads="1"/>
          </p:cNvSpPr>
          <p:nvPr/>
        </p:nvSpPr>
        <p:spPr bwMode="auto">
          <a:xfrm>
            <a:off x="2830513" y="3189288"/>
            <a:ext cx="6032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5" name="Rectangle 75"/>
          <p:cNvSpPr>
            <a:spLocks noChangeArrowheads="1"/>
          </p:cNvSpPr>
          <p:nvPr/>
        </p:nvSpPr>
        <p:spPr bwMode="auto">
          <a:xfrm>
            <a:off x="2933700" y="3189288"/>
            <a:ext cx="1428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6" name="Rectangle 76"/>
          <p:cNvSpPr>
            <a:spLocks noChangeArrowheads="1"/>
          </p:cNvSpPr>
          <p:nvPr/>
        </p:nvSpPr>
        <p:spPr bwMode="auto">
          <a:xfrm>
            <a:off x="2992438"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7" name="Rectangle 77"/>
          <p:cNvSpPr>
            <a:spLocks noChangeArrowheads="1"/>
          </p:cNvSpPr>
          <p:nvPr/>
        </p:nvSpPr>
        <p:spPr bwMode="auto">
          <a:xfrm>
            <a:off x="3092450" y="3189288"/>
            <a:ext cx="17463"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8" name="Rectangle 78"/>
          <p:cNvSpPr>
            <a:spLocks noChangeArrowheads="1"/>
          </p:cNvSpPr>
          <p:nvPr/>
        </p:nvSpPr>
        <p:spPr bwMode="auto">
          <a:xfrm>
            <a:off x="3151188" y="3189288"/>
            <a:ext cx="6032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49" name="Rectangle 79"/>
          <p:cNvSpPr>
            <a:spLocks noChangeArrowheads="1"/>
          </p:cNvSpPr>
          <p:nvPr/>
        </p:nvSpPr>
        <p:spPr bwMode="auto">
          <a:xfrm>
            <a:off x="3254375" y="3189288"/>
            <a:ext cx="1428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0" name="Rectangle 80"/>
          <p:cNvSpPr>
            <a:spLocks noChangeArrowheads="1"/>
          </p:cNvSpPr>
          <p:nvPr/>
        </p:nvSpPr>
        <p:spPr bwMode="auto">
          <a:xfrm>
            <a:off x="3311525" y="3189288"/>
            <a:ext cx="6032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1" name="Rectangle 81"/>
          <p:cNvSpPr>
            <a:spLocks noChangeArrowheads="1"/>
          </p:cNvSpPr>
          <p:nvPr/>
        </p:nvSpPr>
        <p:spPr bwMode="auto">
          <a:xfrm>
            <a:off x="3413125" y="3189288"/>
            <a:ext cx="1587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2" name="Rectangle 82"/>
          <p:cNvSpPr>
            <a:spLocks noChangeArrowheads="1"/>
          </p:cNvSpPr>
          <p:nvPr/>
        </p:nvSpPr>
        <p:spPr bwMode="auto">
          <a:xfrm>
            <a:off x="3473450" y="3189288"/>
            <a:ext cx="5715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3" name="Rectangle 83"/>
          <p:cNvSpPr>
            <a:spLocks noChangeArrowheads="1"/>
          </p:cNvSpPr>
          <p:nvPr/>
        </p:nvSpPr>
        <p:spPr bwMode="auto">
          <a:xfrm>
            <a:off x="3575050" y="3189288"/>
            <a:ext cx="1428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4" name="Rectangle 84"/>
          <p:cNvSpPr>
            <a:spLocks noChangeArrowheads="1"/>
          </p:cNvSpPr>
          <p:nvPr/>
        </p:nvSpPr>
        <p:spPr bwMode="auto">
          <a:xfrm>
            <a:off x="3633788"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5" name="Rectangle 85"/>
          <p:cNvSpPr>
            <a:spLocks noChangeArrowheads="1"/>
          </p:cNvSpPr>
          <p:nvPr/>
        </p:nvSpPr>
        <p:spPr bwMode="auto">
          <a:xfrm>
            <a:off x="3733800" y="3189288"/>
            <a:ext cx="1587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6" name="Rectangle 86"/>
          <p:cNvSpPr>
            <a:spLocks noChangeArrowheads="1"/>
          </p:cNvSpPr>
          <p:nvPr/>
        </p:nvSpPr>
        <p:spPr bwMode="auto">
          <a:xfrm>
            <a:off x="3794125" y="3189288"/>
            <a:ext cx="5715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7" name="Rectangle 87"/>
          <p:cNvSpPr>
            <a:spLocks noChangeArrowheads="1"/>
          </p:cNvSpPr>
          <p:nvPr/>
        </p:nvSpPr>
        <p:spPr bwMode="auto">
          <a:xfrm>
            <a:off x="3894138" y="3189288"/>
            <a:ext cx="1587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8" name="Rectangle 88"/>
          <p:cNvSpPr>
            <a:spLocks noChangeArrowheads="1"/>
          </p:cNvSpPr>
          <p:nvPr/>
        </p:nvSpPr>
        <p:spPr bwMode="auto">
          <a:xfrm>
            <a:off x="3952875" y="3189288"/>
            <a:ext cx="5873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59" name="Rectangle 89"/>
          <p:cNvSpPr>
            <a:spLocks noChangeArrowheads="1"/>
          </p:cNvSpPr>
          <p:nvPr/>
        </p:nvSpPr>
        <p:spPr bwMode="auto">
          <a:xfrm>
            <a:off x="4054475" y="3189288"/>
            <a:ext cx="15875"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0" name="Rectangle 90"/>
          <p:cNvSpPr>
            <a:spLocks noChangeArrowheads="1"/>
          </p:cNvSpPr>
          <p:nvPr/>
        </p:nvSpPr>
        <p:spPr bwMode="auto">
          <a:xfrm>
            <a:off x="4113213"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1" name="Rectangle 91"/>
          <p:cNvSpPr>
            <a:spLocks noChangeArrowheads="1"/>
          </p:cNvSpPr>
          <p:nvPr/>
        </p:nvSpPr>
        <p:spPr bwMode="auto">
          <a:xfrm>
            <a:off x="4214813"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2" name="Rectangle 92"/>
          <p:cNvSpPr>
            <a:spLocks noChangeArrowheads="1"/>
          </p:cNvSpPr>
          <p:nvPr/>
        </p:nvSpPr>
        <p:spPr bwMode="auto">
          <a:xfrm>
            <a:off x="4273550" y="3189288"/>
            <a:ext cx="5873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3" name="Rectangle 93"/>
          <p:cNvSpPr>
            <a:spLocks noChangeArrowheads="1"/>
          </p:cNvSpPr>
          <p:nvPr/>
        </p:nvSpPr>
        <p:spPr bwMode="auto">
          <a:xfrm>
            <a:off x="4376738"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4" name="Rectangle 94"/>
          <p:cNvSpPr>
            <a:spLocks noChangeArrowheads="1"/>
          </p:cNvSpPr>
          <p:nvPr/>
        </p:nvSpPr>
        <p:spPr bwMode="auto">
          <a:xfrm>
            <a:off x="4433888"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5" name="Rectangle 95"/>
          <p:cNvSpPr>
            <a:spLocks noChangeArrowheads="1"/>
          </p:cNvSpPr>
          <p:nvPr/>
        </p:nvSpPr>
        <p:spPr bwMode="auto">
          <a:xfrm>
            <a:off x="4535488"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6" name="Rectangle 96"/>
          <p:cNvSpPr>
            <a:spLocks noChangeArrowheads="1"/>
          </p:cNvSpPr>
          <p:nvPr/>
        </p:nvSpPr>
        <p:spPr bwMode="auto">
          <a:xfrm>
            <a:off x="4594225" y="3189288"/>
            <a:ext cx="5873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7" name="Rectangle 97"/>
          <p:cNvSpPr>
            <a:spLocks noChangeArrowheads="1"/>
          </p:cNvSpPr>
          <p:nvPr/>
        </p:nvSpPr>
        <p:spPr bwMode="auto">
          <a:xfrm>
            <a:off x="4697413"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8" name="Rectangle 98"/>
          <p:cNvSpPr>
            <a:spLocks noChangeArrowheads="1"/>
          </p:cNvSpPr>
          <p:nvPr/>
        </p:nvSpPr>
        <p:spPr bwMode="auto">
          <a:xfrm>
            <a:off x="4754563"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69" name="Rectangle 99"/>
          <p:cNvSpPr>
            <a:spLocks noChangeArrowheads="1"/>
          </p:cNvSpPr>
          <p:nvPr/>
        </p:nvSpPr>
        <p:spPr bwMode="auto">
          <a:xfrm>
            <a:off x="4856163"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0" name="Rectangle 100"/>
          <p:cNvSpPr>
            <a:spLocks noChangeArrowheads="1"/>
          </p:cNvSpPr>
          <p:nvPr/>
        </p:nvSpPr>
        <p:spPr bwMode="auto">
          <a:xfrm>
            <a:off x="4913313"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1" name="Rectangle 101"/>
          <p:cNvSpPr>
            <a:spLocks noChangeArrowheads="1"/>
          </p:cNvSpPr>
          <p:nvPr/>
        </p:nvSpPr>
        <p:spPr bwMode="auto">
          <a:xfrm>
            <a:off x="5016500" y="3189288"/>
            <a:ext cx="1428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2" name="Rectangle 102"/>
          <p:cNvSpPr>
            <a:spLocks noChangeArrowheads="1"/>
          </p:cNvSpPr>
          <p:nvPr/>
        </p:nvSpPr>
        <p:spPr bwMode="auto">
          <a:xfrm>
            <a:off x="5075238" y="3189288"/>
            <a:ext cx="5715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3" name="Rectangle 103"/>
          <p:cNvSpPr>
            <a:spLocks noChangeArrowheads="1"/>
          </p:cNvSpPr>
          <p:nvPr/>
        </p:nvSpPr>
        <p:spPr bwMode="auto">
          <a:xfrm>
            <a:off x="5176838"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4" name="Rectangle 104"/>
          <p:cNvSpPr>
            <a:spLocks noChangeArrowheads="1"/>
          </p:cNvSpPr>
          <p:nvPr/>
        </p:nvSpPr>
        <p:spPr bwMode="auto">
          <a:xfrm>
            <a:off x="5233988"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5" name="Rectangle 105"/>
          <p:cNvSpPr>
            <a:spLocks noChangeArrowheads="1"/>
          </p:cNvSpPr>
          <p:nvPr/>
        </p:nvSpPr>
        <p:spPr bwMode="auto">
          <a:xfrm>
            <a:off x="5337175" y="3189288"/>
            <a:ext cx="1428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6" name="Rectangle 106"/>
          <p:cNvSpPr>
            <a:spLocks noChangeArrowheads="1"/>
          </p:cNvSpPr>
          <p:nvPr/>
        </p:nvSpPr>
        <p:spPr bwMode="auto">
          <a:xfrm>
            <a:off x="5395913" y="3189288"/>
            <a:ext cx="5715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7" name="Rectangle 107"/>
          <p:cNvSpPr>
            <a:spLocks noChangeArrowheads="1"/>
          </p:cNvSpPr>
          <p:nvPr/>
        </p:nvSpPr>
        <p:spPr bwMode="auto">
          <a:xfrm>
            <a:off x="5497513" y="3189288"/>
            <a:ext cx="1428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8" name="Rectangle 108"/>
          <p:cNvSpPr>
            <a:spLocks noChangeArrowheads="1"/>
          </p:cNvSpPr>
          <p:nvPr/>
        </p:nvSpPr>
        <p:spPr bwMode="auto">
          <a:xfrm>
            <a:off x="5554663" y="3189288"/>
            <a:ext cx="587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79" name="Rectangle 109"/>
          <p:cNvSpPr>
            <a:spLocks noChangeArrowheads="1"/>
          </p:cNvSpPr>
          <p:nvPr/>
        </p:nvSpPr>
        <p:spPr bwMode="auto">
          <a:xfrm>
            <a:off x="5657850" y="3189288"/>
            <a:ext cx="1428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0" name="Rectangle 110"/>
          <p:cNvSpPr>
            <a:spLocks noChangeArrowheads="1"/>
          </p:cNvSpPr>
          <p:nvPr/>
        </p:nvSpPr>
        <p:spPr bwMode="auto">
          <a:xfrm>
            <a:off x="5715000" y="3189288"/>
            <a:ext cx="58738"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1" name="Rectangle 112"/>
          <p:cNvSpPr>
            <a:spLocks noChangeArrowheads="1"/>
          </p:cNvSpPr>
          <p:nvPr/>
        </p:nvSpPr>
        <p:spPr bwMode="auto">
          <a:xfrm>
            <a:off x="1695450" y="3176588"/>
            <a:ext cx="5873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2" name="Rectangle 113"/>
          <p:cNvSpPr>
            <a:spLocks noChangeArrowheads="1"/>
          </p:cNvSpPr>
          <p:nvPr/>
        </p:nvSpPr>
        <p:spPr bwMode="auto">
          <a:xfrm>
            <a:off x="1798638" y="3176588"/>
            <a:ext cx="12700"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3" name="Rectangle 114"/>
          <p:cNvSpPr>
            <a:spLocks noChangeArrowheads="1"/>
          </p:cNvSpPr>
          <p:nvPr/>
        </p:nvSpPr>
        <p:spPr bwMode="auto">
          <a:xfrm>
            <a:off x="1855788"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4" name="Rectangle 115"/>
          <p:cNvSpPr>
            <a:spLocks noChangeArrowheads="1"/>
          </p:cNvSpPr>
          <p:nvPr/>
        </p:nvSpPr>
        <p:spPr bwMode="auto">
          <a:xfrm>
            <a:off x="1958975"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5" name="Rectangle 116"/>
          <p:cNvSpPr>
            <a:spLocks noChangeArrowheads="1"/>
          </p:cNvSpPr>
          <p:nvPr/>
        </p:nvSpPr>
        <p:spPr bwMode="auto">
          <a:xfrm>
            <a:off x="2016125" y="3176588"/>
            <a:ext cx="5873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6" name="Rectangle 117"/>
          <p:cNvSpPr>
            <a:spLocks noChangeArrowheads="1"/>
          </p:cNvSpPr>
          <p:nvPr/>
        </p:nvSpPr>
        <p:spPr bwMode="auto">
          <a:xfrm>
            <a:off x="2117725"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7" name="Rectangle 118"/>
          <p:cNvSpPr>
            <a:spLocks noChangeArrowheads="1"/>
          </p:cNvSpPr>
          <p:nvPr/>
        </p:nvSpPr>
        <p:spPr bwMode="auto">
          <a:xfrm>
            <a:off x="2176463"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8" name="Rectangle 119"/>
          <p:cNvSpPr>
            <a:spLocks noChangeArrowheads="1"/>
          </p:cNvSpPr>
          <p:nvPr/>
        </p:nvSpPr>
        <p:spPr bwMode="auto">
          <a:xfrm>
            <a:off x="2278063"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89" name="Rectangle 120"/>
          <p:cNvSpPr>
            <a:spLocks noChangeArrowheads="1"/>
          </p:cNvSpPr>
          <p:nvPr/>
        </p:nvSpPr>
        <p:spPr bwMode="auto">
          <a:xfrm>
            <a:off x="2336800" y="3176588"/>
            <a:ext cx="57150"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0" name="Rectangle 121"/>
          <p:cNvSpPr>
            <a:spLocks noChangeArrowheads="1"/>
          </p:cNvSpPr>
          <p:nvPr/>
        </p:nvSpPr>
        <p:spPr bwMode="auto">
          <a:xfrm>
            <a:off x="2438400"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1" name="Rectangle 122"/>
          <p:cNvSpPr>
            <a:spLocks noChangeArrowheads="1"/>
          </p:cNvSpPr>
          <p:nvPr/>
        </p:nvSpPr>
        <p:spPr bwMode="auto">
          <a:xfrm>
            <a:off x="2497138"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2" name="Rectangle 123"/>
          <p:cNvSpPr>
            <a:spLocks noChangeArrowheads="1"/>
          </p:cNvSpPr>
          <p:nvPr/>
        </p:nvSpPr>
        <p:spPr bwMode="auto">
          <a:xfrm>
            <a:off x="2598738"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3" name="Rectangle 124"/>
          <p:cNvSpPr>
            <a:spLocks noChangeArrowheads="1"/>
          </p:cNvSpPr>
          <p:nvPr/>
        </p:nvSpPr>
        <p:spPr bwMode="auto">
          <a:xfrm>
            <a:off x="2657475" y="3176588"/>
            <a:ext cx="57150"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4" name="Rectangle 125"/>
          <p:cNvSpPr>
            <a:spLocks noChangeArrowheads="1"/>
          </p:cNvSpPr>
          <p:nvPr/>
        </p:nvSpPr>
        <p:spPr bwMode="auto">
          <a:xfrm>
            <a:off x="2759075"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5" name="Rectangle 126"/>
          <p:cNvSpPr>
            <a:spLocks noChangeArrowheads="1"/>
          </p:cNvSpPr>
          <p:nvPr/>
        </p:nvSpPr>
        <p:spPr bwMode="auto">
          <a:xfrm>
            <a:off x="2817813" y="3176588"/>
            <a:ext cx="57150"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6" name="Rectangle 127"/>
          <p:cNvSpPr>
            <a:spLocks noChangeArrowheads="1"/>
          </p:cNvSpPr>
          <p:nvPr/>
        </p:nvSpPr>
        <p:spPr bwMode="auto">
          <a:xfrm>
            <a:off x="2919413"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7" name="Rectangle 128"/>
          <p:cNvSpPr>
            <a:spLocks noChangeArrowheads="1"/>
          </p:cNvSpPr>
          <p:nvPr/>
        </p:nvSpPr>
        <p:spPr bwMode="auto">
          <a:xfrm>
            <a:off x="2976563"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8" name="Rectangle 129"/>
          <p:cNvSpPr>
            <a:spLocks noChangeArrowheads="1"/>
          </p:cNvSpPr>
          <p:nvPr/>
        </p:nvSpPr>
        <p:spPr bwMode="auto">
          <a:xfrm>
            <a:off x="3078163"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099" name="Rectangle 130"/>
          <p:cNvSpPr>
            <a:spLocks noChangeArrowheads="1"/>
          </p:cNvSpPr>
          <p:nvPr/>
        </p:nvSpPr>
        <p:spPr bwMode="auto">
          <a:xfrm>
            <a:off x="3136900" y="3176588"/>
            <a:ext cx="5873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0" name="Rectangle 131"/>
          <p:cNvSpPr>
            <a:spLocks noChangeArrowheads="1"/>
          </p:cNvSpPr>
          <p:nvPr/>
        </p:nvSpPr>
        <p:spPr bwMode="auto">
          <a:xfrm>
            <a:off x="3240088"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1" name="Rectangle 132"/>
          <p:cNvSpPr>
            <a:spLocks noChangeArrowheads="1"/>
          </p:cNvSpPr>
          <p:nvPr/>
        </p:nvSpPr>
        <p:spPr bwMode="auto">
          <a:xfrm>
            <a:off x="3297238"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2" name="Rectangle 133"/>
          <p:cNvSpPr>
            <a:spLocks noChangeArrowheads="1"/>
          </p:cNvSpPr>
          <p:nvPr/>
        </p:nvSpPr>
        <p:spPr bwMode="auto">
          <a:xfrm>
            <a:off x="3398838"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3" name="Rectangle 134"/>
          <p:cNvSpPr>
            <a:spLocks noChangeArrowheads="1"/>
          </p:cNvSpPr>
          <p:nvPr/>
        </p:nvSpPr>
        <p:spPr bwMode="auto">
          <a:xfrm>
            <a:off x="3457575" y="3176588"/>
            <a:ext cx="5873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4" name="Rectangle 135"/>
          <p:cNvSpPr>
            <a:spLocks noChangeArrowheads="1"/>
          </p:cNvSpPr>
          <p:nvPr/>
        </p:nvSpPr>
        <p:spPr bwMode="auto">
          <a:xfrm>
            <a:off x="3560763"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5" name="Rectangle 136"/>
          <p:cNvSpPr>
            <a:spLocks noChangeArrowheads="1"/>
          </p:cNvSpPr>
          <p:nvPr/>
        </p:nvSpPr>
        <p:spPr bwMode="auto">
          <a:xfrm>
            <a:off x="3617913"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6" name="Rectangle 137"/>
          <p:cNvSpPr>
            <a:spLocks noChangeArrowheads="1"/>
          </p:cNvSpPr>
          <p:nvPr/>
        </p:nvSpPr>
        <p:spPr bwMode="auto">
          <a:xfrm>
            <a:off x="3719513"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7" name="Rectangle 138"/>
          <p:cNvSpPr>
            <a:spLocks noChangeArrowheads="1"/>
          </p:cNvSpPr>
          <p:nvPr/>
        </p:nvSpPr>
        <p:spPr bwMode="auto">
          <a:xfrm>
            <a:off x="3778250" y="3176588"/>
            <a:ext cx="5873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8" name="Rectangle 139"/>
          <p:cNvSpPr>
            <a:spLocks noChangeArrowheads="1"/>
          </p:cNvSpPr>
          <p:nvPr/>
        </p:nvSpPr>
        <p:spPr bwMode="auto">
          <a:xfrm>
            <a:off x="3879850"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09" name="Rectangle 140"/>
          <p:cNvSpPr>
            <a:spLocks noChangeArrowheads="1"/>
          </p:cNvSpPr>
          <p:nvPr/>
        </p:nvSpPr>
        <p:spPr bwMode="auto">
          <a:xfrm>
            <a:off x="3938588" y="3176588"/>
            <a:ext cx="57150"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0" name="Rectangle 141"/>
          <p:cNvSpPr>
            <a:spLocks noChangeArrowheads="1"/>
          </p:cNvSpPr>
          <p:nvPr/>
        </p:nvSpPr>
        <p:spPr bwMode="auto">
          <a:xfrm>
            <a:off x="4040188"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1" name="Rectangle 142"/>
          <p:cNvSpPr>
            <a:spLocks noChangeArrowheads="1"/>
          </p:cNvSpPr>
          <p:nvPr/>
        </p:nvSpPr>
        <p:spPr bwMode="auto">
          <a:xfrm>
            <a:off x="4097338"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2" name="Rectangle 143"/>
          <p:cNvSpPr>
            <a:spLocks noChangeArrowheads="1"/>
          </p:cNvSpPr>
          <p:nvPr/>
        </p:nvSpPr>
        <p:spPr bwMode="auto">
          <a:xfrm>
            <a:off x="4200525"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3" name="Rectangle 144"/>
          <p:cNvSpPr>
            <a:spLocks noChangeArrowheads="1"/>
          </p:cNvSpPr>
          <p:nvPr/>
        </p:nvSpPr>
        <p:spPr bwMode="auto">
          <a:xfrm>
            <a:off x="4259263" y="3176588"/>
            <a:ext cx="57150"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4" name="Rectangle 145"/>
          <p:cNvSpPr>
            <a:spLocks noChangeArrowheads="1"/>
          </p:cNvSpPr>
          <p:nvPr/>
        </p:nvSpPr>
        <p:spPr bwMode="auto">
          <a:xfrm>
            <a:off x="4360863" y="3176588"/>
            <a:ext cx="15875"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5" name="Rectangle 146"/>
          <p:cNvSpPr>
            <a:spLocks noChangeArrowheads="1"/>
          </p:cNvSpPr>
          <p:nvPr/>
        </p:nvSpPr>
        <p:spPr bwMode="auto">
          <a:xfrm>
            <a:off x="4418013"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6" name="Rectangle 147"/>
          <p:cNvSpPr>
            <a:spLocks noChangeArrowheads="1"/>
          </p:cNvSpPr>
          <p:nvPr/>
        </p:nvSpPr>
        <p:spPr bwMode="auto">
          <a:xfrm>
            <a:off x="4521200"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7" name="Rectangle 148"/>
          <p:cNvSpPr>
            <a:spLocks noChangeArrowheads="1"/>
          </p:cNvSpPr>
          <p:nvPr/>
        </p:nvSpPr>
        <p:spPr bwMode="auto">
          <a:xfrm>
            <a:off x="4578350" y="3176588"/>
            <a:ext cx="5873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8" name="Rectangle 149"/>
          <p:cNvSpPr>
            <a:spLocks noChangeArrowheads="1"/>
          </p:cNvSpPr>
          <p:nvPr/>
        </p:nvSpPr>
        <p:spPr bwMode="auto">
          <a:xfrm>
            <a:off x="4679950" y="3176588"/>
            <a:ext cx="17463"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19" name="Rectangle 150"/>
          <p:cNvSpPr>
            <a:spLocks noChangeArrowheads="1"/>
          </p:cNvSpPr>
          <p:nvPr/>
        </p:nvSpPr>
        <p:spPr bwMode="auto">
          <a:xfrm>
            <a:off x="4738688"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0" name="Rectangle 151"/>
          <p:cNvSpPr>
            <a:spLocks noChangeArrowheads="1"/>
          </p:cNvSpPr>
          <p:nvPr/>
        </p:nvSpPr>
        <p:spPr bwMode="auto">
          <a:xfrm>
            <a:off x="4841875"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1" name="Rectangle 152"/>
          <p:cNvSpPr>
            <a:spLocks noChangeArrowheads="1"/>
          </p:cNvSpPr>
          <p:nvPr/>
        </p:nvSpPr>
        <p:spPr bwMode="auto">
          <a:xfrm>
            <a:off x="4899025" y="3176588"/>
            <a:ext cx="60325"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2" name="Rectangle 153"/>
          <p:cNvSpPr>
            <a:spLocks noChangeArrowheads="1"/>
          </p:cNvSpPr>
          <p:nvPr/>
        </p:nvSpPr>
        <p:spPr bwMode="auto">
          <a:xfrm>
            <a:off x="5000625" y="3176588"/>
            <a:ext cx="15875"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3" name="Rectangle 154"/>
          <p:cNvSpPr>
            <a:spLocks noChangeArrowheads="1"/>
          </p:cNvSpPr>
          <p:nvPr/>
        </p:nvSpPr>
        <p:spPr bwMode="auto">
          <a:xfrm>
            <a:off x="5059363"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4" name="Rectangle 155"/>
          <p:cNvSpPr>
            <a:spLocks noChangeArrowheads="1"/>
          </p:cNvSpPr>
          <p:nvPr/>
        </p:nvSpPr>
        <p:spPr bwMode="auto">
          <a:xfrm>
            <a:off x="5162550" y="3176588"/>
            <a:ext cx="1428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5" name="Rectangle 156"/>
          <p:cNvSpPr>
            <a:spLocks noChangeArrowheads="1"/>
          </p:cNvSpPr>
          <p:nvPr/>
        </p:nvSpPr>
        <p:spPr bwMode="auto">
          <a:xfrm>
            <a:off x="5219700" y="3176588"/>
            <a:ext cx="60325"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6" name="Rectangle 157"/>
          <p:cNvSpPr>
            <a:spLocks noChangeArrowheads="1"/>
          </p:cNvSpPr>
          <p:nvPr/>
        </p:nvSpPr>
        <p:spPr bwMode="auto">
          <a:xfrm>
            <a:off x="5321300" y="3176588"/>
            <a:ext cx="15875"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7" name="Rectangle 158"/>
          <p:cNvSpPr>
            <a:spLocks noChangeArrowheads="1"/>
          </p:cNvSpPr>
          <p:nvPr/>
        </p:nvSpPr>
        <p:spPr bwMode="auto">
          <a:xfrm>
            <a:off x="5378450" y="3176588"/>
            <a:ext cx="60325"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8" name="Rectangle 159"/>
          <p:cNvSpPr>
            <a:spLocks noChangeArrowheads="1"/>
          </p:cNvSpPr>
          <p:nvPr/>
        </p:nvSpPr>
        <p:spPr bwMode="auto">
          <a:xfrm>
            <a:off x="5481638" y="3176588"/>
            <a:ext cx="15875"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29" name="Rectangle 160"/>
          <p:cNvSpPr>
            <a:spLocks noChangeArrowheads="1"/>
          </p:cNvSpPr>
          <p:nvPr/>
        </p:nvSpPr>
        <p:spPr bwMode="auto">
          <a:xfrm>
            <a:off x="5540375" y="3176588"/>
            <a:ext cx="58738"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0" name="Rectangle 161"/>
          <p:cNvSpPr>
            <a:spLocks noChangeArrowheads="1"/>
          </p:cNvSpPr>
          <p:nvPr/>
        </p:nvSpPr>
        <p:spPr bwMode="auto">
          <a:xfrm>
            <a:off x="5641975" y="3176588"/>
            <a:ext cx="15875"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1" name="Rectangle 162"/>
          <p:cNvSpPr>
            <a:spLocks noChangeArrowheads="1"/>
          </p:cNvSpPr>
          <p:nvPr/>
        </p:nvSpPr>
        <p:spPr bwMode="auto">
          <a:xfrm>
            <a:off x="5700713" y="3176588"/>
            <a:ext cx="5873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2" name="Rectangle 163"/>
          <p:cNvSpPr>
            <a:spLocks noChangeArrowheads="1"/>
          </p:cNvSpPr>
          <p:nvPr/>
        </p:nvSpPr>
        <p:spPr bwMode="auto">
          <a:xfrm>
            <a:off x="5802313" y="31765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3" name="Rectangle 165"/>
          <p:cNvSpPr>
            <a:spLocks noChangeArrowheads="1"/>
          </p:cNvSpPr>
          <p:nvPr/>
        </p:nvSpPr>
        <p:spPr bwMode="auto">
          <a:xfrm>
            <a:off x="3749675" y="1706563"/>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4" name="Rectangle 166"/>
          <p:cNvSpPr>
            <a:spLocks noChangeArrowheads="1"/>
          </p:cNvSpPr>
          <p:nvPr/>
        </p:nvSpPr>
        <p:spPr bwMode="auto">
          <a:xfrm>
            <a:off x="3749675" y="1800225"/>
            <a:ext cx="1270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5" name="Rectangle 167"/>
          <p:cNvSpPr>
            <a:spLocks noChangeArrowheads="1"/>
          </p:cNvSpPr>
          <p:nvPr/>
        </p:nvSpPr>
        <p:spPr bwMode="auto">
          <a:xfrm>
            <a:off x="3749675" y="1852613"/>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6" name="Rectangle 168"/>
          <p:cNvSpPr>
            <a:spLocks noChangeArrowheads="1"/>
          </p:cNvSpPr>
          <p:nvPr/>
        </p:nvSpPr>
        <p:spPr bwMode="auto">
          <a:xfrm>
            <a:off x="3749675" y="1946275"/>
            <a:ext cx="1270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7" name="Rectangle 169"/>
          <p:cNvSpPr>
            <a:spLocks noChangeArrowheads="1"/>
          </p:cNvSpPr>
          <p:nvPr/>
        </p:nvSpPr>
        <p:spPr bwMode="auto">
          <a:xfrm>
            <a:off x="3749675" y="1998663"/>
            <a:ext cx="12700" cy="523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8" name="Rectangle 170"/>
          <p:cNvSpPr>
            <a:spLocks noChangeArrowheads="1"/>
          </p:cNvSpPr>
          <p:nvPr/>
        </p:nvSpPr>
        <p:spPr bwMode="auto">
          <a:xfrm>
            <a:off x="3749675" y="2089150"/>
            <a:ext cx="12700" cy="158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39" name="Rectangle 171"/>
          <p:cNvSpPr>
            <a:spLocks noChangeArrowheads="1"/>
          </p:cNvSpPr>
          <p:nvPr/>
        </p:nvSpPr>
        <p:spPr bwMode="auto">
          <a:xfrm>
            <a:off x="3749675" y="2144713"/>
            <a:ext cx="12700" cy="523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0" name="Rectangle 172"/>
          <p:cNvSpPr>
            <a:spLocks noChangeArrowheads="1"/>
          </p:cNvSpPr>
          <p:nvPr/>
        </p:nvSpPr>
        <p:spPr bwMode="auto">
          <a:xfrm>
            <a:off x="3749675" y="2236788"/>
            <a:ext cx="12700" cy="142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1" name="Rectangle 173"/>
          <p:cNvSpPr>
            <a:spLocks noChangeArrowheads="1"/>
          </p:cNvSpPr>
          <p:nvPr/>
        </p:nvSpPr>
        <p:spPr bwMode="auto">
          <a:xfrm>
            <a:off x="3749675" y="2290763"/>
            <a:ext cx="12700" cy="523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2" name="Rectangle 174"/>
          <p:cNvSpPr>
            <a:spLocks noChangeArrowheads="1"/>
          </p:cNvSpPr>
          <p:nvPr/>
        </p:nvSpPr>
        <p:spPr bwMode="auto">
          <a:xfrm>
            <a:off x="3749675" y="2382838"/>
            <a:ext cx="12700" cy="1111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3" name="Rectangle 175"/>
          <p:cNvSpPr>
            <a:spLocks noChangeArrowheads="1"/>
          </p:cNvSpPr>
          <p:nvPr/>
        </p:nvSpPr>
        <p:spPr bwMode="auto">
          <a:xfrm>
            <a:off x="3749675" y="2435225"/>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4" name="Rectangle 176"/>
          <p:cNvSpPr>
            <a:spLocks noChangeArrowheads="1"/>
          </p:cNvSpPr>
          <p:nvPr/>
        </p:nvSpPr>
        <p:spPr bwMode="auto">
          <a:xfrm>
            <a:off x="3749675" y="2527300"/>
            <a:ext cx="12700" cy="142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5" name="Rectangle 177"/>
          <p:cNvSpPr>
            <a:spLocks noChangeArrowheads="1"/>
          </p:cNvSpPr>
          <p:nvPr/>
        </p:nvSpPr>
        <p:spPr bwMode="auto">
          <a:xfrm>
            <a:off x="3749675" y="2579688"/>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6" name="Rectangle 178"/>
          <p:cNvSpPr>
            <a:spLocks noChangeArrowheads="1"/>
          </p:cNvSpPr>
          <p:nvPr/>
        </p:nvSpPr>
        <p:spPr bwMode="auto">
          <a:xfrm>
            <a:off x="3749675" y="2674938"/>
            <a:ext cx="12700" cy="1111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7" name="Rectangle 179"/>
          <p:cNvSpPr>
            <a:spLocks noChangeArrowheads="1"/>
          </p:cNvSpPr>
          <p:nvPr/>
        </p:nvSpPr>
        <p:spPr bwMode="auto">
          <a:xfrm>
            <a:off x="3749675" y="2727325"/>
            <a:ext cx="12700" cy="523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8" name="Rectangle 180"/>
          <p:cNvSpPr>
            <a:spLocks noChangeArrowheads="1"/>
          </p:cNvSpPr>
          <p:nvPr/>
        </p:nvSpPr>
        <p:spPr bwMode="auto">
          <a:xfrm>
            <a:off x="3749675" y="2820988"/>
            <a:ext cx="12700" cy="1111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49" name="Rectangle 181"/>
          <p:cNvSpPr>
            <a:spLocks noChangeArrowheads="1"/>
          </p:cNvSpPr>
          <p:nvPr/>
        </p:nvSpPr>
        <p:spPr bwMode="auto">
          <a:xfrm>
            <a:off x="3749675" y="2873375"/>
            <a:ext cx="12700" cy="523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0" name="Rectangle 182"/>
          <p:cNvSpPr>
            <a:spLocks noChangeArrowheads="1"/>
          </p:cNvSpPr>
          <p:nvPr/>
        </p:nvSpPr>
        <p:spPr bwMode="auto">
          <a:xfrm>
            <a:off x="3749675" y="2963863"/>
            <a:ext cx="12700" cy="158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1" name="Rectangle 183"/>
          <p:cNvSpPr>
            <a:spLocks noChangeArrowheads="1"/>
          </p:cNvSpPr>
          <p:nvPr/>
        </p:nvSpPr>
        <p:spPr bwMode="auto">
          <a:xfrm>
            <a:off x="3749675" y="3017838"/>
            <a:ext cx="12700" cy="523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2" name="Rectangle 184"/>
          <p:cNvSpPr>
            <a:spLocks noChangeArrowheads="1"/>
          </p:cNvSpPr>
          <p:nvPr/>
        </p:nvSpPr>
        <p:spPr bwMode="auto">
          <a:xfrm>
            <a:off x="3749675" y="3111500"/>
            <a:ext cx="1270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3" name="Rectangle 185"/>
          <p:cNvSpPr>
            <a:spLocks noChangeArrowheads="1"/>
          </p:cNvSpPr>
          <p:nvPr/>
        </p:nvSpPr>
        <p:spPr bwMode="auto">
          <a:xfrm>
            <a:off x="3749675" y="3163888"/>
            <a:ext cx="12700" cy="523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4" name="Rectangle 186"/>
          <p:cNvSpPr>
            <a:spLocks noChangeArrowheads="1"/>
          </p:cNvSpPr>
          <p:nvPr/>
        </p:nvSpPr>
        <p:spPr bwMode="auto">
          <a:xfrm>
            <a:off x="3749675" y="3255963"/>
            <a:ext cx="1270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5" name="Rectangle 187"/>
          <p:cNvSpPr>
            <a:spLocks noChangeArrowheads="1"/>
          </p:cNvSpPr>
          <p:nvPr/>
        </p:nvSpPr>
        <p:spPr bwMode="auto">
          <a:xfrm>
            <a:off x="3749675" y="3308350"/>
            <a:ext cx="12700" cy="5556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6" name="Rectangle 188"/>
          <p:cNvSpPr>
            <a:spLocks noChangeArrowheads="1"/>
          </p:cNvSpPr>
          <p:nvPr/>
        </p:nvSpPr>
        <p:spPr bwMode="auto">
          <a:xfrm>
            <a:off x="3749675" y="3402013"/>
            <a:ext cx="12700" cy="142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7" name="Rectangle 189"/>
          <p:cNvSpPr>
            <a:spLocks noChangeArrowheads="1"/>
          </p:cNvSpPr>
          <p:nvPr/>
        </p:nvSpPr>
        <p:spPr bwMode="auto">
          <a:xfrm>
            <a:off x="3749675" y="3454400"/>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8" name="Rectangle 190"/>
          <p:cNvSpPr>
            <a:spLocks noChangeArrowheads="1"/>
          </p:cNvSpPr>
          <p:nvPr/>
        </p:nvSpPr>
        <p:spPr bwMode="auto">
          <a:xfrm>
            <a:off x="3749675" y="3549650"/>
            <a:ext cx="12700" cy="1111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59" name="Rectangle 191"/>
          <p:cNvSpPr>
            <a:spLocks noChangeArrowheads="1"/>
          </p:cNvSpPr>
          <p:nvPr/>
        </p:nvSpPr>
        <p:spPr bwMode="auto">
          <a:xfrm>
            <a:off x="3749675" y="3600450"/>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0" name="Rectangle 192"/>
          <p:cNvSpPr>
            <a:spLocks noChangeArrowheads="1"/>
          </p:cNvSpPr>
          <p:nvPr/>
        </p:nvSpPr>
        <p:spPr bwMode="auto">
          <a:xfrm>
            <a:off x="3749675" y="3694113"/>
            <a:ext cx="1270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1" name="Rectangle 193"/>
          <p:cNvSpPr>
            <a:spLocks noChangeArrowheads="1"/>
          </p:cNvSpPr>
          <p:nvPr/>
        </p:nvSpPr>
        <p:spPr bwMode="auto">
          <a:xfrm>
            <a:off x="3749675" y="3746500"/>
            <a:ext cx="12700" cy="523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2" name="Rectangle 194"/>
          <p:cNvSpPr>
            <a:spLocks noChangeArrowheads="1"/>
          </p:cNvSpPr>
          <p:nvPr/>
        </p:nvSpPr>
        <p:spPr bwMode="auto">
          <a:xfrm>
            <a:off x="3749675" y="3838575"/>
            <a:ext cx="12700" cy="142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3" name="Rectangle 195"/>
          <p:cNvSpPr>
            <a:spLocks noChangeArrowheads="1"/>
          </p:cNvSpPr>
          <p:nvPr/>
        </p:nvSpPr>
        <p:spPr bwMode="auto">
          <a:xfrm>
            <a:off x="3749675" y="3892550"/>
            <a:ext cx="12700" cy="523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4" name="Rectangle 196"/>
          <p:cNvSpPr>
            <a:spLocks noChangeArrowheads="1"/>
          </p:cNvSpPr>
          <p:nvPr/>
        </p:nvSpPr>
        <p:spPr bwMode="auto">
          <a:xfrm>
            <a:off x="3749675" y="3984625"/>
            <a:ext cx="12700" cy="142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5" name="Rectangle 197"/>
          <p:cNvSpPr>
            <a:spLocks noChangeArrowheads="1"/>
          </p:cNvSpPr>
          <p:nvPr/>
        </p:nvSpPr>
        <p:spPr bwMode="auto">
          <a:xfrm>
            <a:off x="3749675" y="4037013"/>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6" name="Rectangle 198"/>
          <p:cNvSpPr>
            <a:spLocks noChangeArrowheads="1"/>
          </p:cNvSpPr>
          <p:nvPr/>
        </p:nvSpPr>
        <p:spPr bwMode="auto">
          <a:xfrm>
            <a:off x="3749675" y="4130675"/>
            <a:ext cx="1270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7" name="Rectangle 199"/>
          <p:cNvSpPr>
            <a:spLocks noChangeArrowheads="1"/>
          </p:cNvSpPr>
          <p:nvPr/>
        </p:nvSpPr>
        <p:spPr bwMode="auto">
          <a:xfrm>
            <a:off x="3749675" y="4183063"/>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8" name="Rectangle 200"/>
          <p:cNvSpPr>
            <a:spLocks noChangeArrowheads="1"/>
          </p:cNvSpPr>
          <p:nvPr/>
        </p:nvSpPr>
        <p:spPr bwMode="auto">
          <a:xfrm>
            <a:off x="3749675" y="4276725"/>
            <a:ext cx="12700"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69" name="Rectangle 201"/>
          <p:cNvSpPr>
            <a:spLocks noChangeArrowheads="1"/>
          </p:cNvSpPr>
          <p:nvPr/>
        </p:nvSpPr>
        <p:spPr bwMode="auto">
          <a:xfrm>
            <a:off x="3749675" y="4329113"/>
            <a:ext cx="12700" cy="539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0" name="Rectangle 202"/>
          <p:cNvSpPr>
            <a:spLocks noChangeArrowheads="1"/>
          </p:cNvSpPr>
          <p:nvPr/>
        </p:nvSpPr>
        <p:spPr bwMode="auto">
          <a:xfrm>
            <a:off x="3749675" y="4421188"/>
            <a:ext cx="12700" cy="142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1" name="Rectangle 203"/>
          <p:cNvSpPr>
            <a:spLocks noChangeArrowheads="1"/>
          </p:cNvSpPr>
          <p:nvPr/>
        </p:nvSpPr>
        <p:spPr bwMode="auto">
          <a:xfrm>
            <a:off x="3749675" y="4473575"/>
            <a:ext cx="12700" cy="523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2" name="Rectangle 204"/>
          <p:cNvSpPr>
            <a:spLocks noChangeArrowheads="1"/>
          </p:cNvSpPr>
          <p:nvPr/>
        </p:nvSpPr>
        <p:spPr bwMode="auto">
          <a:xfrm>
            <a:off x="3749675" y="4568825"/>
            <a:ext cx="12700" cy="1111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3" name="Rectangle 205"/>
          <p:cNvSpPr>
            <a:spLocks noChangeArrowheads="1"/>
          </p:cNvSpPr>
          <p:nvPr/>
        </p:nvSpPr>
        <p:spPr bwMode="auto">
          <a:xfrm>
            <a:off x="3749675" y="4621213"/>
            <a:ext cx="12700" cy="412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4" name="Rectangle 206"/>
          <p:cNvSpPr>
            <a:spLocks noChangeArrowheads="1"/>
          </p:cNvSpPr>
          <p:nvPr/>
        </p:nvSpPr>
        <p:spPr bwMode="auto">
          <a:xfrm>
            <a:off x="3735388" y="1693863"/>
            <a:ext cx="14287" cy="523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5" name="Rectangle 207"/>
          <p:cNvSpPr>
            <a:spLocks noChangeArrowheads="1"/>
          </p:cNvSpPr>
          <p:nvPr/>
        </p:nvSpPr>
        <p:spPr bwMode="auto">
          <a:xfrm>
            <a:off x="3735388" y="1785938"/>
            <a:ext cx="14287" cy="142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6" name="Rectangle 208"/>
          <p:cNvSpPr>
            <a:spLocks noChangeArrowheads="1"/>
          </p:cNvSpPr>
          <p:nvPr/>
        </p:nvSpPr>
        <p:spPr bwMode="auto">
          <a:xfrm>
            <a:off x="3735388" y="1839913"/>
            <a:ext cx="14287" cy="523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7" name="Rectangle 209"/>
          <p:cNvSpPr>
            <a:spLocks noChangeArrowheads="1"/>
          </p:cNvSpPr>
          <p:nvPr/>
        </p:nvSpPr>
        <p:spPr bwMode="auto">
          <a:xfrm>
            <a:off x="3735388" y="1931988"/>
            <a:ext cx="14287" cy="142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8" name="Rectangle 210"/>
          <p:cNvSpPr>
            <a:spLocks noChangeArrowheads="1"/>
          </p:cNvSpPr>
          <p:nvPr/>
        </p:nvSpPr>
        <p:spPr bwMode="auto">
          <a:xfrm>
            <a:off x="3735388" y="1984375"/>
            <a:ext cx="14287" cy="5238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79" name="Rectangle 211"/>
          <p:cNvSpPr>
            <a:spLocks noChangeArrowheads="1"/>
          </p:cNvSpPr>
          <p:nvPr/>
        </p:nvSpPr>
        <p:spPr bwMode="auto">
          <a:xfrm>
            <a:off x="3735388" y="2078038"/>
            <a:ext cx="14287" cy="1111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0" name="Rectangle 212"/>
          <p:cNvSpPr>
            <a:spLocks noChangeArrowheads="1"/>
          </p:cNvSpPr>
          <p:nvPr/>
        </p:nvSpPr>
        <p:spPr bwMode="auto">
          <a:xfrm>
            <a:off x="3735388" y="2130425"/>
            <a:ext cx="14287" cy="539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1" name="Rectangle 213"/>
          <p:cNvSpPr>
            <a:spLocks noChangeArrowheads="1"/>
          </p:cNvSpPr>
          <p:nvPr/>
        </p:nvSpPr>
        <p:spPr bwMode="auto">
          <a:xfrm>
            <a:off x="3735388" y="22240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2" name="Rectangle 214"/>
          <p:cNvSpPr>
            <a:spLocks noChangeArrowheads="1"/>
          </p:cNvSpPr>
          <p:nvPr/>
        </p:nvSpPr>
        <p:spPr bwMode="auto">
          <a:xfrm>
            <a:off x="3735388" y="2276475"/>
            <a:ext cx="14287" cy="539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3" name="Rectangle 215"/>
          <p:cNvSpPr>
            <a:spLocks noChangeArrowheads="1"/>
          </p:cNvSpPr>
          <p:nvPr/>
        </p:nvSpPr>
        <p:spPr bwMode="auto">
          <a:xfrm>
            <a:off x="3735388" y="2368550"/>
            <a:ext cx="14287" cy="1428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4" name="Rectangle 216"/>
          <p:cNvSpPr>
            <a:spLocks noChangeArrowheads="1"/>
          </p:cNvSpPr>
          <p:nvPr/>
        </p:nvSpPr>
        <p:spPr bwMode="auto">
          <a:xfrm>
            <a:off x="3735388" y="2420938"/>
            <a:ext cx="14287" cy="539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5" name="Rectangle 217"/>
          <p:cNvSpPr>
            <a:spLocks noChangeArrowheads="1"/>
          </p:cNvSpPr>
          <p:nvPr/>
        </p:nvSpPr>
        <p:spPr bwMode="auto">
          <a:xfrm>
            <a:off x="3735388" y="2516188"/>
            <a:ext cx="14287" cy="1111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6" name="Rectangle 218"/>
          <p:cNvSpPr>
            <a:spLocks noChangeArrowheads="1"/>
          </p:cNvSpPr>
          <p:nvPr/>
        </p:nvSpPr>
        <p:spPr bwMode="auto">
          <a:xfrm>
            <a:off x="3735388" y="2568575"/>
            <a:ext cx="14287" cy="5238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7" name="Rectangle 219"/>
          <p:cNvSpPr>
            <a:spLocks noChangeArrowheads="1"/>
          </p:cNvSpPr>
          <p:nvPr/>
        </p:nvSpPr>
        <p:spPr bwMode="auto">
          <a:xfrm>
            <a:off x="3735388" y="2659063"/>
            <a:ext cx="14287" cy="158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8" name="Rectangle 220"/>
          <p:cNvSpPr>
            <a:spLocks noChangeArrowheads="1"/>
          </p:cNvSpPr>
          <p:nvPr/>
        </p:nvSpPr>
        <p:spPr bwMode="auto">
          <a:xfrm>
            <a:off x="3735388" y="2714625"/>
            <a:ext cx="14287" cy="5238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89" name="Rectangle 221"/>
          <p:cNvSpPr>
            <a:spLocks noChangeArrowheads="1"/>
          </p:cNvSpPr>
          <p:nvPr/>
        </p:nvSpPr>
        <p:spPr bwMode="auto">
          <a:xfrm>
            <a:off x="3735388" y="2805113"/>
            <a:ext cx="14287" cy="158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0" name="Rectangle 222"/>
          <p:cNvSpPr>
            <a:spLocks noChangeArrowheads="1"/>
          </p:cNvSpPr>
          <p:nvPr/>
        </p:nvSpPr>
        <p:spPr bwMode="auto">
          <a:xfrm>
            <a:off x="3735388" y="2859088"/>
            <a:ext cx="14287" cy="523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1" name="Rectangle 223"/>
          <p:cNvSpPr>
            <a:spLocks noChangeArrowheads="1"/>
          </p:cNvSpPr>
          <p:nvPr/>
        </p:nvSpPr>
        <p:spPr bwMode="auto">
          <a:xfrm>
            <a:off x="3735388" y="2952750"/>
            <a:ext cx="14287" cy="11113"/>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2" name="Rectangle 224"/>
          <p:cNvSpPr>
            <a:spLocks noChangeArrowheads="1"/>
          </p:cNvSpPr>
          <p:nvPr/>
        </p:nvSpPr>
        <p:spPr bwMode="auto">
          <a:xfrm>
            <a:off x="3735388" y="3005138"/>
            <a:ext cx="14287" cy="539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3" name="Rectangle 225"/>
          <p:cNvSpPr>
            <a:spLocks noChangeArrowheads="1"/>
          </p:cNvSpPr>
          <p:nvPr/>
        </p:nvSpPr>
        <p:spPr bwMode="auto">
          <a:xfrm>
            <a:off x="3735388" y="3097213"/>
            <a:ext cx="14287" cy="142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4" name="Rectangle 226"/>
          <p:cNvSpPr>
            <a:spLocks noChangeArrowheads="1"/>
          </p:cNvSpPr>
          <p:nvPr/>
        </p:nvSpPr>
        <p:spPr bwMode="auto">
          <a:xfrm>
            <a:off x="3735388" y="3149600"/>
            <a:ext cx="14287" cy="539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5" name="Rectangle 227"/>
          <p:cNvSpPr>
            <a:spLocks noChangeArrowheads="1"/>
          </p:cNvSpPr>
          <p:nvPr/>
        </p:nvSpPr>
        <p:spPr bwMode="auto">
          <a:xfrm>
            <a:off x="3735388" y="3243263"/>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6" name="Rectangle 228"/>
          <p:cNvSpPr>
            <a:spLocks noChangeArrowheads="1"/>
          </p:cNvSpPr>
          <p:nvPr/>
        </p:nvSpPr>
        <p:spPr bwMode="auto">
          <a:xfrm>
            <a:off x="3735388" y="3295650"/>
            <a:ext cx="14287" cy="539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7" name="Rectangle 229"/>
          <p:cNvSpPr>
            <a:spLocks noChangeArrowheads="1"/>
          </p:cNvSpPr>
          <p:nvPr/>
        </p:nvSpPr>
        <p:spPr bwMode="auto">
          <a:xfrm>
            <a:off x="3735388" y="3390900"/>
            <a:ext cx="14287" cy="11113"/>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8" name="Rectangle 230"/>
          <p:cNvSpPr>
            <a:spLocks noChangeArrowheads="1"/>
          </p:cNvSpPr>
          <p:nvPr/>
        </p:nvSpPr>
        <p:spPr bwMode="auto">
          <a:xfrm>
            <a:off x="3735388" y="3443288"/>
            <a:ext cx="14287" cy="523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199" name="Rectangle 231"/>
          <p:cNvSpPr>
            <a:spLocks noChangeArrowheads="1"/>
          </p:cNvSpPr>
          <p:nvPr/>
        </p:nvSpPr>
        <p:spPr bwMode="auto">
          <a:xfrm>
            <a:off x="3735388" y="3533775"/>
            <a:ext cx="14287" cy="158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0" name="Rectangle 232"/>
          <p:cNvSpPr>
            <a:spLocks noChangeArrowheads="1"/>
          </p:cNvSpPr>
          <p:nvPr/>
        </p:nvSpPr>
        <p:spPr bwMode="auto">
          <a:xfrm>
            <a:off x="3735388" y="3587750"/>
            <a:ext cx="14287" cy="5238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1" name="Rectangle 233"/>
          <p:cNvSpPr>
            <a:spLocks noChangeArrowheads="1"/>
          </p:cNvSpPr>
          <p:nvPr/>
        </p:nvSpPr>
        <p:spPr bwMode="auto">
          <a:xfrm>
            <a:off x="3735388" y="3679825"/>
            <a:ext cx="14287" cy="1428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2" name="Rectangle 234"/>
          <p:cNvSpPr>
            <a:spLocks noChangeArrowheads="1"/>
          </p:cNvSpPr>
          <p:nvPr/>
        </p:nvSpPr>
        <p:spPr bwMode="auto">
          <a:xfrm>
            <a:off x="3735388" y="3733800"/>
            <a:ext cx="14287" cy="5238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3" name="Rectangle 235"/>
          <p:cNvSpPr>
            <a:spLocks noChangeArrowheads="1"/>
          </p:cNvSpPr>
          <p:nvPr/>
        </p:nvSpPr>
        <p:spPr bwMode="auto">
          <a:xfrm>
            <a:off x="3735388" y="3825875"/>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4" name="Rectangle 236"/>
          <p:cNvSpPr>
            <a:spLocks noChangeArrowheads="1"/>
          </p:cNvSpPr>
          <p:nvPr/>
        </p:nvSpPr>
        <p:spPr bwMode="auto">
          <a:xfrm>
            <a:off x="3735388" y="3878263"/>
            <a:ext cx="14287" cy="539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5" name="Rectangle 237"/>
          <p:cNvSpPr>
            <a:spLocks noChangeArrowheads="1"/>
          </p:cNvSpPr>
          <p:nvPr/>
        </p:nvSpPr>
        <p:spPr bwMode="auto">
          <a:xfrm>
            <a:off x="3735388" y="3971925"/>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6" name="Rectangle 238"/>
          <p:cNvSpPr>
            <a:spLocks noChangeArrowheads="1"/>
          </p:cNvSpPr>
          <p:nvPr/>
        </p:nvSpPr>
        <p:spPr bwMode="auto">
          <a:xfrm>
            <a:off x="3735388" y="4024313"/>
            <a:ext cx="14287" cy="539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7" name="Rectangle 239"/>
          <p:cNvSpPr>
            <a:spLocks noChangeArrowheads="1"/>
          </p:cNvSpPr>
          <p:nvPr/>
        </p:nvSpPr>
        <p:spPr bwMode="auto">
          <a:xfrm>
            <a:off x="3735388" y="4117975"/>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8" name="Rectangle 240"/>
          <p:cNvSpPr>
            <a:spLocks noChangeArrowheads="1"/>
          </p:cNvSpPr>
          <p:nvPr/>
        </p:nvSpPr>
        <p:spPr bwMode="auto">
          <a:xfrm>
            <a:off x="3735388" y="4170363"/>
            <a:ext cx="14287" cy="523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09" name="Rectangle 241"/>
          <p:cNvSpPr>
            <a:spLocks noChangeArrowheads="1"/>
          </p:cNvSpPr>
          <p:nvPr/>
        </p:nvSpPr>
        <p:spPr bwMode="auto">
          <a:xfrm>
            <a:off x="3735388" y="4264025"/>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10" name="Rectangle 242"/>
          <p:cNvSpPr>
            <a:spLocks noChangeArrowheads="1"/>
          </p:cNvSpPr>
          <p:nvPr/>
        </p:nvSpPr>
        <p:spPr bwMode="auto">
          <a:xfrm>
            <a:off x="3735388" y="4316413"/>
            <a:ext cx="14287" cy="523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11" name="Rectangle 243"/>
          <p:cNvSpPr>
            <a:spLocks noChangeArrowheads="1"/>
          </p:cNvSpPr>
          <p:nvPr/>
        </p:nvSpPr>
        <p:spPr bwMode="auto">
          <a:xfrm>
            <a:off x="3735388" y="4408488"/>
            <a:ext cx="14287" cy="12700"/>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12" name="Rectangle 244"/>
          <p:cNvSpPr>
            <a:spLocks noChangeArrowheads="1"/>
          </p:cNvSpPr>
          <p:nvPr/>
        </p:nvSpPr>
        <p:spPr bwMode="auto">
          <a:xfrm>
            <a:off x="3735388" y="4462463"/>
            <a:ext cx="14287" cy="52387"/>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13" name="Rectangle 245"/>
          <p:cNvSpPr>
            <a:spLocks noChangeArrowheads="1"/>
          </p:cNvSpPr>
          <p:nvPr/>
        </p:nvSpPr>
        <p:spPr bwMode="auto">
          <a:xfrm>
            <a:off x="3735388" y="4552950"/>
            <a:ext cx="14287" cy="1587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214" name="Rectangle 246"/>
          <p:cNvSpPr>
            <a:spLocks noChangeArrowheads="1"/>
          </p:cNvSpPr>
          <p:nvPr/>
        </p:nvSpPr>
        <p:spPr bwMode="auto">
          <a:xfrm>
            <a:off x="3735388" y="4606925"/>
            <a:ext cx="14287" cy="42863"/>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448" name="Rectangle 248"/>
          <p:cNvSpPr>
            <a:spLocks noChangeArrowheads="1"/>
          </p:cNvSpPr>
          <p:nvPr/>
        </p:nvSpPr>
        <p:spPr bwMode="auto">
          <a:xfrm>
            <a:off x="2841625" y="3338513"/>
            <a:ext cx="323850"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DS</a:t>
            </a:r>
            <a:endParaRPr lang="en-US" sz="2800">
              <a:effectLst>
                <a:outerShdw blurRad="38100" dist="38100" dir="2700000" algn="tl">
                  <a:srgbClr val="DDDDDD"/>
                </a:outerShdw>
              </a:effectLst>
              <a:latin typeface="Comic Sans MS" charset="0"/>
            </a:endParaRPr>
          </a:p>
        </p:txBody>
      </p:sp>
      <p:sp>
        <p:nvSpPr>
          <p:cNvPr id="43216" name="Oval 250"/>
          <p:cNvSpPr>
            <a:spLocks noChangeArrowheads="1"/>
          </p:cNvSpPr>
          <p:nvPr/>
        </p:nvSpPr>
        <p:spPr bwMode="auto">
          <a:xfrm>
            <a:off x="4851400" y="3784600"/>
            <a:ext cx="136525" cy="12223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17" name="Oval 251"/>
          <p:cNvSpPr>
            <a:spLocks noChangeArrowheads="1"/>
          </p:cNvSpPr>
          <p:nvPr/>
        </p:nvSpPr>
        <p:spPr bwMode="auto">
          <a:xfrm>
            <a:off x="4851400" y="3784600"/>
            <a:ext cx="107950" cy="95250"/>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18" name="Oval 252"/>
          <p:cNvSpPr>
            <a:spLocks noChangeArrowheads="1"/>
          </p:cNvSpPr>
          <p:nvPr/>
        </p:nvSpPr>
        <p:spPr bwMode="auto">
          <a:xfrm>
            <a:off x="4835525" y="3770313"/>
            <a:ext cx="138113" cy="122237"/>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453" name="Rectangle 253"/>
          <p:cNvSpPr>
            <a:spLocks noChangeArrowheads="1"/>
          </p:cNvSpPr>
          <p:nvPr/>
        </p:nvSpPr>
        <p:spPr bwMode="auto">
          <a:xfrm>
            <a:off x="5046663" y="3802063"/>
            <a:ext cx="168275"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U</a:t>
            </a:r>
            <a:endParaRPr lang="en-US" sz="2800">
              <a:effectLst>
                <a:outerShdw blurRad="38100" dist="38100" dir="2700000" algn="tl">
                  <a:srgbClr val="DDDDDD"/>
                </a:outerShdw>
              </a:effectLst>
              <a:latin typeface="Comic Sans MS" charset="0"/>
            </a:endParaRPr>
          </a:p>
        </p:txBody>
      </p:sp>
      <p:sp>
        <p:nvSpPr>
          <p:cNvPr id="51456" name="Rectangle 256"/>
          <p:cNvSpPr>
            <a:spLocks noChangeArrowheads="1"/>
          </p:cNvSpPr>
          <p:nvPr/>
        </p:nvSpPr>
        <p:spPr bwMode="auto">
          <a:xfrm>
            <a:off x="4330700" y="2867025"/>
            <a:ext cx="144463"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B</a:t>
            </a:r>
            <a:endParaRPr lang="en-US" sz="2800">
              <a:effectLst>
                <a:outerShdw blurRad="38100" dist="38100" dir="2700000" algn="tl">
                  <a:srgbClr val="DDDDDD"/>
                </a:outerShdw>
              </a:effectLst>
              <a:latin typeface="Comic Sans MS" charset="0"/>
            </a:endParaRPr>
          </a:p>
        </p:txBody>
      </p:sp>
      <p:sp>
        <p:nvSpPr>
          <p:cNvPr id="43221" name="Oval 257"/>
          <p:cNvSpPr>
            <a:spLocks noChangeArrowheads="1"/>
          </p:cNvSpPr>
          <p:nvPr/>
        </p:nvSpPr>
        <p:spPr bwMode="auto">
          <a:xfrm>
            <a:off x="4200525" y="2911475"/>
            <a:ext cx="134938" cy="12382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22" name="Oval 258"/>
          <p:cNvSpPr>
            <a:spLocks noChangeArrowheads="1"/>
          </p:cNvSpPr>
          <p:nvPr/>
        </p:nvSpPr>
        <p:spPr bwMode="auto">
          <a:xfrm>
            <a:off x="4200525" y="2911475"/>
            <a:ext cx="106363" cy="98425"/>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23" name="Oval 259"/>
          <p:cNvSpPr>
            <a:spLocks noChangeArrowheads="1"/>
          </p:cNvSpPr>
          <p:nvPr/>
        </p:nvSpPr>
        <p:spPr bwMode="auto">
          <a:xfrm>
            <a:off x="4184650" y="2898775"/>
            <a:ext cx="134938" cy="122238"/>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460" name="Rectangle 260"/>
          <p:cNvSpPr>
            <a:spLocks noChangeArrowheads="1"/>
          </p:cNvSpPr>
          <p:nvPr/>
        </p:nvSpPr>
        <p:spPr bwMode="auto">
          <a:xfrm>
            <a:off x="4157663" y="2274888"/>
            <a:ext cx="176212"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H</a:t>
            </a:r>
            <a:endParaRPr lang="en-US" sz="2800">
              <a:effectLst>
                <a:outerShdw blurRad="38100" dist="38100" dir="2700000" algn="tl">
                  <a:srgbClr val="DDDDDD"/>
                </a:outerShdw>
              </a:effectLst>
              <a:latin typeface="Comic Sans MS" charset="0"/>
            </a:endParaRPr>
          </a:p>
        </p:txBody>
      </p:sp>
      <p:sp>
        <p:nvSpPr>
          <p:cNvPr id="43225" name="Oval 262"/>
          <p:cNvSpPr>
            <a:spLocks noChangeArrowheads="1"/>
          </p:cNvSpPr>
          <p:nvPr/>
        </p:nvSpPr>
        <p:spPr bwMode="auto">
          <a:xfrm>
            <a:off x="3952875" y="2290763"/>
            <a:ext cx="138113" cy="12382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26" name="Oval 263"/>
          <p:cNvSpPr>
            <a:spLocks noChangeArrowheads="1"/>
          </p:cNvSpPr>
          <p:nvPr/>
        </p:nvSpPr>
        <p:spPr bwMode="auto">
          <a:xfrm>
            <a:off x="3952875" y="2290763"/>
            <a:ext cx="106363" cy="98425"/>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27" name="Oval 264"/>
          <p:cNvSpPr>
            <a:spLocks noChangeArrowheads="1"/>
          </p:cNvSpPr>
          <p:nvPr/>
        </p:nvSpPr>
        <p:spPr bwMode="auto">
          <a:xfrm>
            <a:off x="3938588" y="2278063"/>
            <a:ext cx="136525" cy="122237"/>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465" name="Rectangle 265"/>
          <p:cNvSpPr>
            <a:spLocks noChangeArrowheads="1"/>
          </p:cNvSpPr>
          <p:nvPr/>
        </p:nvSpPr>
        <p:spPr bwMode="auto">
          <a:xfrm>
            <a:off x="5041900" y="1800225"/>
            <a:ext cx="520700"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N(A)</a:t>
            </a:r>
            <a:endParaRPr lang="en-US" sz="2800">
              <a:effectLst>
                <a:outerShdw blurRad="38100" dist="38100" dir="2700000" algn="tl">
                  <a:srgbClr val="DDDDDD"/>
                </a:outerShdw>
              </a:effectLst>
              <a:latin typeface="Comic Sans MS" charset="0"/>
            </a:endParaRPr>
          </a:p>
        </p:txBody>
      </p:sp>
      <p:sp>
        <p:nvSpPr>
          <p:cNvPr id="43229" name="Oval 267"/>
          <p:cNvSpPr>
            <a:spLocks noChangeArrowheads="1"/>
          </p:cNvSpPr>
          <p:nvPr/>
        </p:nvSpPr>
        <p:spPr bwMode="auto">
          <a:xfrm>
            <a:off x="4968875" y="2089150"/>
            <a:ext cx="134938" cy="12541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30" name="Oval 268"/>
          <p:cNvSpPr>
            <a:spLocks noChangeArrowheads="1"/>
          </p:cNvSpPr>
          <p:nvPr/>
        </p:nvSpPr>
        <p:spPr bwMode="auto">
          <a:xfrm>
            <a:off x="4968875" y="2089150"/>
            <a:ext cx="106363" cy="100013"/>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31" name="Oval 269"/>
          <p:cNvSpPr>
            <a:spLocks noChangeArrowheads="1"/>
          </p:cNvSpPr>
          <p:nvPr/>
        </p:nvSpPr>
        <p:spPr bwMode="auto">
          <a:xfrm>
            <a:off x="4951413" y="2076450"/>
            <a:ext cx="138112" cy="12541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232" name="Oval 270"/>
          <p:cNvSpPr>
            <a:spLocks noChangeArrowheads="1"/>
          </p:cNvSpPr>
          <p:nvPr/>
        </p:nvSpPr>
        <p:spPr bwMode="auto">
          <a:xfrm>
            <a:off x="2414588" y="2741613"/>
            <a:ext cx="134937" cy="122237"/>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33" name="Oval 271"/>
          <p:cNvSpPr>
            <a:spLocks noChangeArrowheads="1"/>
          </p:cNvSpPr>
          <p:nvPr/>
        </p:nvSpPr>
        <p:spPr bwMode="auto">
          <a:xfrm>
            <a:off x="2414588" y="2741613"/>
            <a:ext cx="107950" cy="96837"/>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34" name="Oval 272"/>
          <p:cNvSpPr>
            <a:spLocks noChangeArrowheads="1"/>
          </p:cNvSpPr>
          <p:nvPr/>
        </p:nvSpPr>
        <p:spPr bwMode="auto">
          <a:xfrm>
            <a:off x="2400300" y="2728913"/>
            <a:ext cx="136525" cy="123825"/>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473" name="Rectangle 273"/>
          <p:cNvSpPr>
            <a:spLocks noChangeArrowheads="1"/>
          </p:cNvSpPr>
          <p:nvPr/>
        </p:nvSpPr>
        <p:spPr bwMode="auto">
          <a:xfrm>
            <a:off x="2638425" y="2724150"/>
            <a:ext cx="0" cy="304800"/>
          </a:xfrm>
          <a:prstGeom prst="rect">
            <a:avLst/>
          </a:prstGeom>
          <a:noFill/>
          <a:ln w="9525">
            <a:noFill/>
            <a:miter lim="800000"/>
            <a:headEnd/>
            <a:tailEnd/>
          </a:ln>
          <a:effectLst/>
        </p:spPr>
        <p:txBody>
          <a:bodyPr wrap="none" lIns="0" tIns="0" rIns="0" bIns="0">
            <a:spAutoFit/>
          </a:bodyPr>
          <a:lstStyle/>
          <a:p>
            <a:pPr>
              <a:defRPr/>
            </a:pPr>
            <a:endParaRPr lang="en-US" sz="2000">
              <a:effectLst>
                <a:outerShdw blurRad="38100" dist="38100" dir="2700000" algn="tl">
                  <a:srgbClr val="DDDDDD"/>
                </a:outerShdw>
              </a:effectLst>
              <a:latin typeface="Times" pitchFamily="-107" charset="0"/>
              <a:ea typeface="+mn-ea"/>
              <a:cs typeface="+mn-cs"/>
            </a:endParaRPr>
          </a:p>
        </p:txBody>
      </p:sp>
      <p:sp>
        <p:nvSpPr>
          <p:cNvPr id="51474" name="Rectangle 274"/>
          <p:cNvSpPr>
            <a:spLocks noChangeArrowheads="1"/>
          </p:cNvSpPr>
          <p:nvPr/>
        </p:nvSpPr>
        <p:spPr bwMode="auto">
          <a:xfrm>
            <a:off x="2501900" y="2409825"/>
            <a:ext cx="157163" cy="35401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C</a:t>
            </a:r>
            <a:endParaRPr lang="en-US" sz="3200">
              <a:effectLst>
                <a:outerShdw blurRad="38100" dist="38100" dir="2700000" algn="tl">
                  <a:srgbClr val="DDDDDD"/>
                </a:outerShdw>
              </a:effectLst>
              <a:latin typeface="Comic Sans MS" charset="0"/>
            </a:endParaRPr>
          </a:p>
        </p:txBody>
      </p:sp>
      <p:sp>
        <p:nvSpPr>
          <p:cNvPr id="43237" name="Oval 275"/>
          <p:cNvSpPr>
            <a:spLocks noChangeArrowheads="1"/>
          </p:cNvSpPr>
          <p:nvPr/>
        </p:nvSpPr>
        <p:spPr bwMode="auto">
          <a:xfrm>
            <a:off x="2479675" y="3032125"/>
            <a:ext cx="134938" cy="12382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38" name="Oval 276"/>
          <p:cNvSpPr>
            <a:spLocks noChangeArrowheads="1"/>
          </p:cNvSpPr>
          <p:nvPr/>
        </p:nvSpPr>
        <p:spPr bwMode="auto">
          <a:xfrm>
            <a:off x="2479675" y="3032125"/>
            <a:ext cx="106363" cy="95250"/>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39" name="Oval 277"/>
          <p:cNvSpPr>
            <a:spLocks noChangeArrowheads="1"/>
          </p:cNvSpPr>
          <p:nvPr/>
        </p:nvSpPr>
        <p:spPr bwMode="auto">
          <a:xfrm>
            <a:off x="2465388" y="3016250"/>
            <a:ext cx="133350" cy="12541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478" name="Rectangle 278"/>
          <p:cNvSpPr>
            <a:spLocks noChangeArrowheads="1"/>
          </p:cNvSpPr>
          <p:nvPr/>
        </p:nvSpPr>
        <p:spPr bwMode="auto">
          <a:xfrm>
            <a:off x="2289175" y="2852738"/>
            <a:ext cx="168275" cy="354012"/>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J</a:t>
            </a:r>
            <a:endParaRPr lang="en-US" sz="3200">
              <a:effectLst>
                <a:outerShdw blurRad="38100" dist="38100" dir="2700000" algn="tl">
                  <a:srgbClr val="DDDDDD"/>
                </a:outerShdw>
              </a:effectLst>
              <a:latin typeface="Comic Sans MS" charset="0"/>
            </a:endParaRPr>
          </a:p>
        </p:txBody>
      </p:sp>
      <p:sp>
        <p:nvSpPr>
          <p:cNvPr id="43241" name="Oval 280"/>
          <p:cNvSpPr>
            <a:spLocks noChangeArrowheads="1"/>
          </p:cNvSpPr>
          <p:nvPr/>
        </p:nvSpPr>
        <p:spPr bwMode="auto">
          <a:xfrm>
            <a:off x="2820988" y="3009900"/>
            <a:ext cx="136525" cy="12541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42" name="Oval 281"/>
          <p:cNvSpPr>
            <a:spLocks noChangeArrowheads="1"/>
          </p:cNvSpPr>
          <p:nvPr/>
        </p:nvSpPr>
        <p:spPr bwMode="auto">
          <a:xfrm>
            <a:off x="2820988" y="3009900"/>
            <a:ext cx="107950" cy="100013"/>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43" name="Oval 282"/>
          <p:cNvSpPr>
            <a:spLocks noChangeArrowheads="1"/>
          </p:cNvSpPr>
          <p:nvPr/>
        </p:nvSpPr>
        <p:spPr bwMode="auto">
          <a:xfrm>
            <a:off x="2805113" y="2997200"/>
            <a:ext cx="138112" cy="123825"/>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244" name="Oval 283"/>
          <p:cNvSpPr>
            <a:spLocks noChangeArrowheads="1"/>
          </p:cNvSpPr>
          <p:nvPr/>
        </p:nvSpPr>
        <p:spPr bwMode="auto">
          <a:xfrm>
            <a:off x="2433638" y="3821113"/>
            <a:ext cx="138112" cy="12382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45" name="Oval 284"/>
          <p:cNvSpPr>
            <a:spLocks noChangeArrowheads="1"/>
          </p:cNvSpPr>
          <p:nvPr/>
        </p:nvSpPr>
        <p:spPr bwMode="auto">
          <a:xfrm>
            <a:off x="2433638" y="3821113"/>
            <a:ext cx="107950" cy="98425"/>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46" name="Oval 285"/>
          <p:cNvSpPr>
            <a:spLocks noChangeArrowheads="1"/>
          </p:cNvSpPr>
          <p:nvPr/>
        </p:nvSpPr>
        <p:spPr bwMode="auto">
          <a:xfrm>
            <a:off x="2420938" y="3810000"/>
            <a:ext cx="134937" cy="122238"/>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487" name="Rectangle 287"/>
          <p:cNvSpPr>
            <a:spLocks noChangeArrowheads="1"/>
          </p:cNvSpPr>
          <p:nvPr/>
        </p:nvSpPr>
        <p:spPr bwMode="auto">
          <a:xfrm>
            <a:off x="2568575" y="3671888"/>
            <a:ext cx="284163"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KB</a:t>
            </a:r>
            <a:endParaRPr lang="en-US" sz="2800">
              <a:effectLst>
                <a:outerShdw blurRad="38100" dist="38100" dir="2700000" algn="tl">
                  <a:srgbClr val="DDDDDD"/>
                </a:outerShdw>
              </a:effectLst>
              <a:latin typeface="Comic Sans MS" charset="0"/>
            </a:endParaRPr>
          </a:p>
        </p:txBody>
      </p:sp>
      <p:sp>
        <p:nvSpPr>
          <p:cNvPr id="43248" name="Oval 288"/>
          <p:cNvSpPr>
            <a:spLocks noChangeArrowheads="1"/>
          </p:cNvSpPr>
          <p:nvPr/>
        </p:nvSpPr>
        <p:spPr bwMode="auto">
          <a:xfrm>
            <a:off x="2489200" y="4241800"/>
            <a:ext cx="134938" cy="12541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49" name="Oval 289"/>
          <p:cNvSpPr>
            <a:spLocks noChangeArrowheads="1"/>
          </p:cNvSpPr>
          <p:nvPr/>
        </p:nvSpPr>
        <p:spPr bwMode="auto">
          <a:xfrm>
            <a:off x="2489200" y="4241800"/>
            <a:ext cx="106363" cy="98425"/>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50" name="Oval 290"/>
          <p:cNvSpPr>
            <a:spLocks noChangeArrowheads="1"/>
          </p:cNvSpPr>
          <p:nvPr/>
        </p:nvSpPr>
        <p:spPr bwMode="auto">
          <a:xfrm>
            <a:off x="2474913" y="4229100"/>
            <a:ext cx="136525" cy="123825"/>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491" name="Rectangle 291"/>
          <p:cNvSpPr>
            <a:spLocks noChangeArrowheads="1"/>
          </p:cNvSpPr>
          <p:nvPr/>
        </p:nvSpPr>
        <p:spPr bwMode="auto">
          <a:xfrm>
            <a:off x="2217738" y="4006850"/>
            <a:ext cx="360362"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sp>
        <p:nvSpPr>
          <p:cNvPr id="43252" name="Oval 293"/>
          <p:cNvSpPr>
            <a:spLocks noChangeArrowheads="1"/>
          </p:cNvSpPr>
          <p:nvPr/>
        </p:nvSpPr>
        <p:spPr bwMode="auto">
          <a:xfrm>
            <a:off x="1654175" y="3594100"/>
            <a:ext cx="139700" cy="1206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53" name="Oval 294"/>
          <p:cNvSpPr>
            <a:spLocks noChangeArrowheads="1"/>
          </p:cNvSpPr>
          <p:nvPr/>
        </p:nvSpPr>
        <p:spPr bwMode="auto">
          <a:xfrm>
            <a:off x="1654175" y="3594100"/>
            <a:ext cx="111125" cy="95250"/>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54" name="Oval 295"/>
          <p:cNvSpPr>
            <a:spLocks noChangeArrowheads="1"/>
          </p:cNvSpPr>
          <p:nvPr/>
        </p:nvSpPr>
        <p:spPr bwMode="auto">
          <a:xfrm>
            <a:off x="1639888" y="3579813"/>
            <a:ext cx="139700" cy="123825"/>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496" name="Rectangle 296"/>
          <p:cNvSpPr>
            <a:spLocks noChangeArrowheads="1"/>
          </p:cNvSpPr>
          <p:nvPr/>
        </p:nvSpPr>
        <p:spPr bwMode="auto">
          <a:xfrm>
            <a:off x="1803400" y="3370263"/>
            <a:ext cx="142875"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a:t>
            </a:r>
            <a:endParaRPr lang="en-US" sz="2800">
              <a:effectLst>
                <a:outerShdw blurRad="38100" dist="38100" dir="2700000" algn="tl">
                  <a:srgbClr val="DDDDDD"/>
                </a:outerShdw>
              </a:effectLst>
              <a:latin typeface="Comic Sans MS" charset="0"/>
            </a:endParaRPr>
          </a:p>
        </p:txBody>
      </p:sp>
      <p:sp>
        <p:nvSpPr>
          <p:cNvPr id="51498" name="Rectangle 298"/>
          <p:cNvSpPr>
            <a:spLocks noChangeArrowheads="1"/>
          </p:cNvSpPr>
          <p:nvPr/>
        </p:nvSpPr>
        <p:spPr bwMode="auto">
          <a:xfrm>
            <a:off x="3009900" y="2908300"/>
            <a:ext cx="387350"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MN</a:t>
            </a:r>
            <a:endParaRPr lang="en-US" sz="2800">
              <a:effectLst>
                <a:outerShdw blurRad="38100" dist="38100" dir="2700000" algn="tl">
                  <a:srgbClr val="DDDDDD"/>
                </a:outerShdw>
              </a:effectLst>
              <a:latin typeface="Comic Sans MS" charset="0"/>
            </a:endParaRPr>
          </a:p>
        </p:txBody>
      </p:sp>
      <p:sp>
        <p:nvSpPr>
          <p:cNvPr id="51886" name="Rectangle 686"/>
          <p:cNvSpPr>
            <a:spLocks noChangeArrowheads="1"/>
          </p:cNvSpPr>
          <p:nvPr/>
        </p:nvSpPr>
        <p:spPr bwMode="auto">
          <a:xfrm>
            <a:off x="561975" y="5159375"/>
            <a:ext cx="6424613" cy="441325"/>
          </a:xfrm>
          <a:prstGeom prst="rect">
            <a:avLst/>
          </a:prstGeom>
          <a:noFill/>
          <a:ln w="9525">
            <a:noFill/>
            <a:miter lim="800000"/>
            <a:headEnd/>
            <a:tailEnd/>
          </a:ln>
          <a:effectLst/>
        </p:spPr>
        <p:txBody>
          <a:bodyPr wrap="none" lIns="0" tIns="0" rIns="0" bIns="0">
            <a:spAutoFit/>
          </a:bodyPr>
          <a:lstStyle/>
          <a:p>
            <a:pPr>
              <a:defRPr/>
            </a:pPr>
            <a:r>
              <a:rPr lang="en-US" sz="2500" b="1" i="1">
                <a:effectLst>
                  <a:outerShdw blurRad="38100" dist="38100" dir="2700000" algn="tl">
                    <a:srgbClr val="DDDDDD"/>
                  </a:outerShdw>
                </a:effectLst>
                <a:latin typeface="Comic Sans MS" charset="0"/>
              </a:rPr>
              <a:t> ADDING THE ROUTE OF </a:t>
            </a:r>
            <a:r>
              <a:rPr lang="ja-JP" altLang="en-US" sz="2500" b="1" i="1">
                <a:effectLst>
                  <a:outerShdw blurRad="38100" dist="38100" dir="2700000" algn="tl">
                    <a:srgbClr val="DDDDDD"/>
                  </a:outerShdw>
                </a:effectLst>
                <a:latin typeface="Comic Sans MS" charset="0"/>
              </a:rPr>
              <a:t>“</a:t>
            </a:r>
            <a:r>
              <a:rPr lang="en-US" sz="2500" b="1" i="1">
                <a:effectLst>
                  <a:outerShdw blurRad="38100" dist="38100" dir="2700000" algn="tl">
                    <a:srgbClr val="DDDDDD"/>
                  </a:outerShdw>
                </a:effectLst>
                <a:latin typeface="Comic Sans MS" charset="0"/>
              </a:rPr>
              <a:t>THE STORY</a:t>
            </a:r>
            <a:r>
              <a:rPr lang="ja-JP" altLang="en-US" sz="2500" b="1" i="1">
                <a:effectLst>
                  <a:outerShdw blurRad="38100" dist="38100" dir="2700000" algn="tl">
                    <a:srgbClr val="DDDDDD"/>
                  </a:outerShdw>
                </a:effectLst>
                <a:latin typeface="Comic Sans MS" charset="0"/>
              </a:rPr>
              <a:t>”</a:t>
            </a:r>
            <a:endParaRPr lang="en-US" sz="2400" b="1" i="1">
              <a:effectLst>
                <a:outerShdw blurRad="38100" dist="38100" dir="2700000" algn="tl">
                  <a:srgbClr val="DDDDDD"/>
                </a:outerShdw>
              </a:effectLst>
              <a:latin typeface="Times" charset="0"/>
            </a:endParaRPr>
          </a:p>
        </p:txBody>
      </p:sp>
      <p:sp>
        <p:nvSpPr>
          <p:cNvPr id="43260" name="Line 687"/>
          <p:cNvSpPr>
            <a:spLocks noChangeShapeType="1"/>
          </p:cNvSpPr>
          <p:nvPr/>
        </p:nvSpPr>
        <p:spPr bwMode="auto">
          <a:xfrm>
            <a:off x="911225" y="5008563"/>
            <a:ext cx="5570538"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3261" name="Group 692"/>
          <p:cNvGrpSpPr>
            <a:grpSpLocks/>
          </p:cNvGrpSpPr>
          <p:nvPr/>
        </p:nvGrpSpPr>
        <p:grpSpPr bwMode="auto">
          <a:xfrm>
            <a:off x="1481138" y="5632450"/>
            <a:ext cx="4684712" cy="3067050"/>
            <a:chOff x="482" y="3416"/>
            <a:chExt cx="3687" cy="1932"/>
          </a:xfrm>
        </p:grpSpPr>
        <p:grpSp>
          <p:nvGrpSpPr>
            <p:cNvPr id="43262" name="Group 372"/>
            <p:cNvGrpSpPr>
              <a:grpSpLocks/>
            </p:cNvGrpSpPr>
            <p:nvPr/>
          </p:nvGrpSpPr>
          <p:grpSpPr bwMode="auto">
            <a:xfrm>
              <a:off x="482" y="3416"/>
              <a:ext cx="902" cy="1083"/>
              <a:chOff x="1131" y="2250"/>
              <a:chExt cx="581" cy="1107"/>
            </a:xfrm>
          </p:grpSpPr>
          <p:sp>
            <p:nvSpPr>
              <p:cNvPr id="43541" name="Freeform 373"/>
              <p:cNvSpPr>
                <a:spLocks/>
              </p:cNvSpPr>
              <p:nvPr/>
            </p:nvSpPr>
            <p:spPr bwMode="auto">
              <a:xfrm>
                <a:off x="1139" y="2258"/>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542" name="Freeform 374"/>
              <p:cNvSpPr>
                <a:spLocks/>
              </p:cNvSpPr>
              <p:nvPr/>
            </p:nvSpPr>
            <p:spPr bwMode="auto">
              <a:xfrm>
                <a:off x="1131" y="2250"/>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43263" name="Group 375"/>
            <p:cNvGrpSpPr>
              <a:grpSpLocks/>
            </p:cNvGrpSpPr>
            <p:nvPr/>
          </p:nvGrpSpPr>
          <p:grpSpPr bwMode="auto">
            <a:xfrm>
              <a:off x="3369" y="4506"/>
              <a:ext cx="800" cy="752"/>
              <a:chOff x="2993" y="3363"/>
              <a:chExt cx="515" cy="768"/>
            </a:xfrm>
          </p:grpSpPr>
          <p:sp>
            <p:nvSpPr>
              <p:cNvPr id="43539" name="Freeform 376"/>
              <p:cNvSpPr>
                <a:spLocks/>
              </p:cNvSpPr>
              <p:nvPr/>
            </p:nvSpPr>
            <p:spPr bwMode="auto">
              <a:xfrm>
                <a:off x="3001" y="3371"/>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540" name="Freeform 377"/>
              <p:cNvSpPr>
                <a:spLocks/>
              </p:cNvSpPr>
              <p:nvPr/>
            </p:nvSpPr>
            <p:spPr bwMode="auto">
              <a:xfrm>
                <a:off x="2993" y="3363"/>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43264" name="Group 378"/>
            <p:cNvGrpSpPr>
              <a:grpSpLocks/>
            </p:cNvGrpSpPr>
            <p:nvPr/>
          </p:nvGrpSpPr>
          <p:grpSpPr bwMode="auto">
            <a:xfrm>
              <a:off x="1528" y="3707"/>
              <a:ext cx="2231" cy="1038"/>
              <a:chOff x="1805" y="2548"/>
              <a:chExt cx="1439" cy="1060"/>
            </a:xfrm>
          </p:grpSpPr>
          <p:sp>
            <p:nvSpPr>
              <p:cNvPr id="43537" name="Freeform 379"/>
              <p:cNvSpPr>
                <a:spLocks/>
              </p:cNvSpPr>
              <p:nvPr/>
            </p:nvSpPr>
            <p:spPr bwMode="auto">
              <a:xfrm>
                <a:off x="1813" y="2556"/>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lstStyle/>
              <a:p>
                <a:endParaRPr lang="en-US"/>
              </a:p>
            </p:txBody>
          </p:sp>
          <p:sp>
            <p:nvSpPr>
              <p:cNvPr id="43538" name="Freeform 380"/>
              <p:cNvSpPr>
                <a:spLocks/>
              </p:cNvSpPr>
              <p:nvPr/>
            </p:nvSpPr>
            <p:spPr bwMode="auto">
              <a:xfrm>
                <a:off x="1805" y="2548"/>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lstStyle/>
              <a:p>
                <a:endParaRPr lang="en-US"/>
              </a:p>
            </p:txBody>
          </p:sp>
        </p:grpSp>
        <p:sp>
          <p:nvSpPr>
            <p:cNvPr id="51581" name="Rectangle 381"/>
            <p:cNvSpPr>
              <a:spLocks noChangeArrowheads="1"/>
            </p:cNvSpPr>
            <p:nvPr/>
          </p:nvSpPr>
          <p:spPr bwMode="auto">
            <a:xfrm>
              <a:off x="2199" y="4102"/>
              <a:ext cx="227"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ER</a:t>
              </a:r>
              <a:endParaRPr lang="en-US" sz="2800">
                <a:effectLst>
                  <a:outerShdw blurRad="38100" dist="38100" dir="2700000" algn="tl">
                    <a:srgbClr val="DDDDDD"/>
                  </a:outerShdw>
                </a:effectLst>
                <a:latin typeface="Comic Sans MS" charset="0"/>
              </a:endParaRPr>
            </a:p>
          </p:txBody>
        </p:sp>
        <p:grpSp>
          <p:nvGrpSpPr>
            <p:cNvPr id="43266" name="Group 382"/>
            <p:cNvGrpSpPr>
              <a:grpSpLocks/>
            </p:cNvGrpSpPr>
            <p:nvPr/>
          </p:nvGrpSpPr>
          <p:grpSpPr bwMode="auto">
            <a:xfrm>
              <a:off x="708" y="4720"/>
              <a:ext cx="1045" cy="538"/>
              <a:chOff x="1277" y="3582"/>
              <a:chExt cx="673" cy="550"/>
            </a:xfrm>
          </p:grpSpPr>
          <p:sp>
            <p:nvSpPr>
              <p:cNvPr id="43535" name="Freeform 383"/>
              <p:cNvSpPr>
                <a:spLocks/>
              </p:cNvSpPr>
              <p:nvPr/>
            </p:nvSpPr>
            <p:spPr bwMode="auto">
              <a:xfrm>
                <a:off x="1285" y="3590"/>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536" name="Freeform 384"/>
              <p:cNvSpPr>
                <a:spLocks/>
              </p:cNvSpPr>
              <p:nvPr/>
            </p:nvSpPr>
            <p:spPr bwMode="auto">
              <a:xfrm>
                <a:off x="1277" y="3582"/>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51585" name="Rectangle 385"/>
            <p:cNvSpPr>
              <a:spLocks noChangeArrowheads="1"/>
            </p:cNvSpPr>
            <p:nvPr/>
          </p:nvSpPr>
          <p:spPr bwMode="auto">
            <a:xfrm>
              <a:off x="3611" y="5013"/>
              <a:ext cx="220"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PG</a:t>
              </a:r>
              <a:endParaRPr lang="en-US" sz="2800">
                <a:effectLst>
                  <a:outerShdw blurRad="38100" dist="38100" dir="2700000" algn="tl">
                    <a:srgbClr val="DDDDDD"/>
                  </a:outerShdw>
                </a:effectLst>
                <a:latin typeface="Comic Sans MS" charset="0"/>
              </a:endParaRPr>
            </a:p>
          </p:txBody>
        </p:sp>
        <p:grpSp>
          <p:nvGrpSpPr>
            <p:cNvPr id="43268" name="Group 386"/>
            <p:cNvGrpSpPr>
              <a:grpSpLocks/>
            </p:cNvGrpSpPr>
            <p:nvPr/>
          </p:nvGrpSpPr>
          <p:grpSpPr bwMode="auto">
            <a:xfrm>
              <a:off x="1360" y="4032"/>
              <a:ext cx="182" cy="131"/>
              <a:chOff x="1697" y="2879"/>
              <a:chExt cx="118" cy="134"/>
            </a:xfrm>
          </p:grpSpPr>
          <p:sp>
            <p:nvSpPr>
              <p:cNvPr id="43533" name="Freeform 387"/>
              <p:cNvSpPr>
                <a:spLocks/>
              </p:cNvSpPr>
              <p:nvPr/>
            </p:nvSpPr>
            <p:spPr bwMode="auto">
              <a:xfrm>
                <a:off x="1705" y="2887"/>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534" name="Freeform 388"/>
              <p:cNvSpPr>
                <a:spLocks/>
              </p:cNvSpPr>
              <p:nvPr/>
            </p:nvSpPr>
            <p:spPr bwMode="auto">
              <a:xfrm>
                <a:off x="1697" y="2879"/>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43269" name="Freeform 390"/>
            <p:cNvSpPr>
              <a:spLocks/>
            </p:cNvSpPr>
            <p:nvPr/>
          </p:nvSpPr>
          <p:spPr bwMode="auto">
            <a:xfrm>
              <a:off x="1275" y="4288"/>
              <a:ext cx="253" cy="331"/>
            </a:xfrm>
            <a:custGeom>
              <a:avLst/>
              <a:gdLst>
                <a:gd name="T0" fmla="*/ 48503 w 163"/>
                <a:gd name="T1" fmla="*/ 1 h 338"/>
                <a:gd name="T2" fmla="*/ 46744 w 163"/>
                <a:gd name="T3" fmla="*/ 6 h 338"/>
                <a:gd name="T4" fmla="*/ 47157 w 163"/>
                <a:gd name="T5" fmla="*/ 11 h 338"/>
                <a:gd name="T6" fmla="*/ 46744 w 163"/>
                <a:gd name="T7" fmla="*/ 24 h 338"/>
                <a:gd name="T8" fmla="*/ 46744 w 163"/>
                <a:gd name="T9" fmla="*/ 53 h 338"/>
                <a:gd name="T10" fmla="*/ 46744 w 163"/>
                <a:gd name="T11" fmla="*/ 79 h 338"/>
                <a:gd name="T12" fmla="*/ 37588 w 163"/>
                <a:gd name="T13" fmla="*/ 110 h 338"/>
                <a:gd name="T14" fmla="*/ 25458 w 163"/>
                <a:gd name="T15" fmla="*/ 144 h 338"/>
                <a:gd name="T16" fmla="*/ 24692 w 163"/>
                <a:gd name="T17" fmla="*/ 147 h 338"/>
                <a:gd name="T18" fmla="*/ 19403 w 163"/>
                <a:gd name="T19" fmla="*/ 160 h 338"/>
                <a:gd name="T20" fmla="*/ 13064 w 163"/>
                <a:gd name="T21" fmla="*/ 179 h 338"/>
                <a:gd name="T22" fmla="*/ 6642 w 163"/>
                <a:gd name="T23" fmla="*/ 186 h 338"/>
                <a:gd name="T24" fmla="*/ 6055 w 163"/>
                <a:gd name="T25" fmla="*/ 197 h 338"/>
                <a:gd name="T26" fmla="*/ 0 w 163"/>
                <a:gd name="T27" fmla="*/ 217 h 338"/>
                <a:gd name="T28" fmla="*/ 2757 w 163"/>
                <a:gd name="T29" fmla="*/ 239 h 338"/>
                <a:gd name="T30" fmla="*/ 4944 w 163"/>
                <a:gd name="T31" fmla="*/ 243 h 338"/>
                <a:gd name="T32" fmla="*/ 21294 w 163"/>
                <a:gd name="T33" fmla="*/ 252 h 338"/>
                <a:gd name="T34" fmla="*/ 29710 w 163"/>
                <a:gd name="T35" fmla="*/ 251 h 338"/>
                <a:gd name="T36" fmla="*/ 38326 w 163"/>
                <a:gd name="T37" fmla="*/ 238 h 338"/>
                <a:gd name="T38" fmla="*/ 42450 w 163"/>
                <a:gd name="T39" fmla="*/ 226 h 338"/>
                <a:gd name="T40" fmla="*/ 48851 w 163"/>
                <a:gd name="T41" fmla="*/ 220 h 338"/>
                <a:gd name="T42" fmla="*/ 48851 w 163"/>
                <a:gd name="T43" fmla="*/ 210 h 338"/>
                <a:gd name="T44" fmla="*/ 55177 w 163"/>
                <a:gd name="T45" fmla="*/ 205 h 338"/>
                <a:gd name="T46" fmla="*/ 67338 w 163"/>
                <a:gd name="T47" fmla="*/ 175 h 338"/>
                <a:gd name="T48" fmla="*/ 74072 w 163"/>
                <a:gd name="T49" fmla="*/ 154 h 338"/>
                <a:gd name="T50" fmla="*/ 74072 w 163"/>
                <a:gd name="T51" fmla="*/ 144 h 338"/>
                <a:gd name="T52" fmla="*/ 76881 w 163"/>
                <a:gd name="T53" fmla="*/ 132 h 338"/>
                <a:gd name="T54" fmla="*/ 76881 w 163"/>
                <a:gd name="T55" fmla="*/ 102 h 338"/>
                <a:gd name="T56" fmla="*/ 76881 w 163"/>
                <a:gd name="T57" fmla="*/ 69 h 338"/>
                <a:gd name="T58" fmla="*/ 76881 w 163"/>
                <a:gd name="T59" fmla="*/ 51 h 338"/>
                <a:gd name="T60" fmla="*/ 67338 w 163"/>
                <a:gd name="T61" fmla="*/ 24 h 338"/>
                <a:gd name="T62" fmla="*/ 63158 w 163"/>
                <a:gd name="T63" fmla="*/ 21 h 338"/>
                <a:gd name="T64" fmla="*/ 57037 w 163"/>
                <a:gd name="T65" fmla="*/ 12 h 338"/>
                <a:gd name="T66" fmla="*/ 58342 w 163"/>
                <a:gd name="T67" fmla="*/ 6 h 338"/>
                <a:gd name="T68" fmla="*/ 57037 w 163"/>
                <a:gd name="T69" fmla="*/ 1 h 338"/>
                <a:gd name="T70" fmla="*/ 52168 w 163"/>
                <a:gd name="T71" fmla="*/ 22 h 338"/>
                <a:gd name="T72" fmla="*/ 59834 w 163"/>
                <a:gd name="T73" fmla="*/ 24 h 338"/>
                <a:gd name="T74" fmla="*/ 69133 w 163"/>
                <a:gd name="T75" fmla="*/ 45 h 338"/>
                <a:gd name="T76" fmla="*/ 70955 w 163"/>
                <a:gd name="T77" fmla="*/ 69 h 338"/>
                <a:gd name="T78" fmla="*/ 70955 w 163"/>
                <a:gd name="T79" fmla="*/ 102 h 338"/>
                <a:gd name="T80" fmla="*/ 70955 w 163"/>
                <a:gd name="T81" fmla="*/ 131 h 338"/>
                <a:gd name="T82" fmla="*/ 68267 w 163"/>
                <a:gd name="T83" fmla="*/ 151 h 338"/>
                <a:gd name="T84" fmla="*/ 56556 w 163"/>
                <a:gd name="T85" fmla="*/ 179 h 338"/>
                <a:gd name="T86" fmla="*/ 50395 w 163"/>
                <a:gd name="T87" fmla="*/ 200 h 338"/>
                <a:gd name="T88" fmla="*/ 43823 w 163"/>
                <a:gd name="T89" fmla="*/ 206 h 338"/>
                <a:gd name="T90" fmla="*/ 39043 w 163"/>
                <a:gd name="T91" fmla="*/ 218 h 338"/>
                <a:gd name="T92" fmla="*/ 34722 w 163"/>
                <a:gd name="T93" fmla="*/ 230 h 338"/>
                <a:gd name="T94" fmla="*/ 28234 w 163"/>
                <a:gd name="T95" fmla="*/ 237 h 338"/>
                <a:gd name="T96" fmla="*/ 16001 w 163"/>
                <a:gd name="T97" fmla="*/ 244 h 338"/>
                <a:gd name="T98" fmla="*/ 8417 w 163"/>
                <a:gd name="T99" fmla="*/ 226 h 338"/>
                <a:gd name="T100" fmla="*/ 11911 w 163"/>
                <a:gd name="T101" fmla="*/ 200 h 338"/>
                <a:gd name="T102" fmla="*/ 16402 w 163"/>
                <a:gd name="T103" fmla="*/ 187 h 338"/>
                <a:gd name="T104" fmla="*/ 21294 w 163"/>
                <a:gd name="T105" fmla="*/ 173 h 338"/>
                <a:gd name="T106" fmla="*/ 29710 w 163"/>
                <a:gd name="T107" fmla="*/ 161 h 338"/>
                <a:gd name="T108" fmla="*/ 30116 w 163"/>
                <a:gd name="T109" fmla="*/ 149 h 338"/>
                <a:gd name="T110" fmla="*/ 39515 w 163"/>
                <a:gd name="T111" fmla="*/ 123 h 338"/>
                <a:gd name="T112" fmla="*/ 48851 w 163"/>
                <a:gd name="T113" fmla="*/ 95 h 338"/>
                <a:gd name="T114" fmla="*/ 52168 w 163"/>
                <a:gd name="T115" fmla="*/ 69 h 338"/>
                <a:gd name="T116" fmla="*/ 52168 w 163"/>
                <a:gd name="T117" fmla="*/ 40 h 338"/>
                <a:gd name="T118" fmla="*/ 52168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70" name="Freeform 391"/>
            <p:cNvSpPr>
              <a:spLocks/>
            </p:cNvSpPr>
            <p:nvPr/>
          </p:nvSpPr>
          <p:spPr bwMode="auto">
            <a:xfrm>
              <a:off x="1263" y="4281"/>
              <a:ext cx="253" cy="331"/>
            </a:xfrm>
            <a:custGeom>
              <a:avLst/>
              <a:gdLst>
                <a:gd name="T0" fmla="*/ 48503 w 163"/>
                <a:gd name="T1" fmla="*/ 1 h 338"/>
                <a:gd name="T2" fmla="*/ 46744 w 163"/>
                <a:gd name="T3" fmla="*/ 6 h 338"/>
                <a:gd name="T4" fmla="*/ 47157 w 163"/>
                <a:gd name="T5" fmla="*/ 11 h 338"/>
                <a:gd name="T6" fmla="*/ 46744 w 163"/>
                <a:gd name="T7" fmla="*/ 24 h 338"/>
                <a:gd name="T8" fmla="*/ 46744 w 163"/>
                <a:gd name="T9" fmla="*/ 53 h 338"/>
                <a:gd name="T10" fmla="*/ 46744 w 163"/>
                <a:gd name="T11" fmla="*/ 79 h 338"/>
                <a:gd name="T12" fmla="*/ 37588 w 163"/>
                <a:gd name="T13" fmla="*/ 110 h 338"/>
                <a:gd name="T14" fmla="*/ 25458 w 163"/>
                <a:gd name="T15" fmla="*/ 144 h 338"/>
                <a:gd name="T16" fmla="*/ 24692 w 163"/>
                <a:gd name="T17" fmla="*/ 147 h 338"/>
                <a:gd name="T18" fmla="*/ 19403 w 163"/>
                <a:gd name="T19" fmla="*/ 160 h 338"/>
                <a:gd name="T20" fmla="*/ 13064 w 163"/>
                <a:gd name="T21" fmla="*/ 179 h 338"/>
                <a:gd name="T22" fmla="*/ 6642 w 163"/>
                <a:gd name="T23" fmla="*/ 186 h 338"/>
                <a:gd name="T24" fmla="*/ 6055 w 163"/>
                <a:gd name="T25" fmla="*/ 197 h 338"/>
                <a:gd name="T26" fmla="*/ 0 w 163"/>
                <a:gd name="T27" fmla="*/ 217 h 338"/>
                <a:gd name="T28" fmla="*/ 2757 w 163"/>
                <a:gd name="T29" fmla="*/ 239 h 338"/>
                <a:gd name="T30" fmla="*/ 4944 w 163"/>
                <a:gd name="T31" fmla="*/ 243 h 338"/>
                <a:gd name="T32" fmla="*/ 21294 w 163"/>
                <a:gd name="T33" fmla="*/ 252 h 338"/>
                <a:gd name="T34" fmla="*/ 29710 w 163"/>
                <a:gd name="T35" fmla="*/ 251 h 338"/>
                <a:gd name="T36" fmla="*/ 38326 w 163"/>
                <a:gd name="T37" fmla="*/ 238 h 338"/>
                <a:gd name="T38" fmla="*/ 42450 w 163"/>
                <a:gd name="T39" fmla="*/ 226 h 338"/>
                <a:gd name="T40" fmla="*/ 48851 w 163"/>
                <a:gd name="T41" fmla="*/ 220 h 338"/>
                <a:gd name="T42" fmla="*/ 48851 w 163"/>
                <a:gd name="T43" fmla="*/ 210 h 338"/>
                <a:gd name="T44" fmla="*/ 55177 w 163"/>
                <a:gd name="T45" fmla="*/ 205 h 338"/>
                <a:gd name="T46" fmla="*/ 67338 w 163"/>
                <a:gd name="T47" fmla="*/ 175 h 338"/>
                <a:gd name="T48" fmla="*/ 74072 w 163"/>
                <a:gd name="T49" fmla="*/ 154 h 338"/>
                <a:gd name="T50" fmla="*/ 74072 w 163"/>
                <a:gd name="T51" fmla="*/ 144 h 338"/>
                <a:gd name="T52" fmla="*/ 76881 w 163"/>
                <a:gd name="T53" fmla="*/ 132 h 338"/>
                <a:gd name="T54" fmla="*/ 76881 w 163"/>
                <a:gd name="T55" fmla="*/ 102 h 338"/>
                <a:gd name="T56" fmla="*/ 76881 w 163"/>
                <a:gd name="T57" fmla="*/ 69 h 338"/>
                <a:gd name="T58" fmla="*/ 76881 w 163"/>
                <a:gd name="T59" fmla="*/ 51 h 338"/>
                <a:gd name="T60" fmla="*/ 67338 w 163"/>
                <a:gd name="T61" fmla="*/ 24 h 338"/>
                <a:gd name="T62" fmla="*/ 63158 w 163"/>
                <a:gd name="T63" fmla="*/ 21 h 338"/>
                <a:gd name="T64" fmla="*/ 57037 w 163"/>
                <a:gd name="T65" fmla="*/ 12 h 338"/>
                <a:gd name="T66" fmla="*/ 58342 w 163"/>
                <a:gd name="T67" fmla="*/ 6 h 338"/>
                <a:gd name="T68" fmla="*/ 57037 w 163"/>
                <a:gd name="T69" fmla="*/ 1 h 338"/>
                <a:gd name="T70" fmla="*/ 52168 w 163"/>
                <a:gd name="T71" fmla="*/ 22 h 338"/>
                <a:gd name="T72" fmla="*/ 59834 w 163"/>
                <a:gd name="T73" fmla="*/ 24 h 338"/>
                <a:gd name="T74" fmla="*/ 69133 w 163"/>
                <a:gd name="T75" fmla="*/ 45 h 338"/>
                <a:gd name="T76" fmla="*/ 70955 w 163"/>
                <a:gd name="T77" fmla="*/ 69 h 338"/>
                <a:gd name="T78" fmla="*/ 70955 w 163"/>
                <a:gd name="T79" fmla="*/ 102 h 338"/>
                <a:gd name="T80" fmla="*/ 70955 w 163"/>
                <a:gd name="T81" fmla="*/ 131 h 338"/>
                <a:gd name="T82" fmla="*/ 68267 w 163"/>
                <a:gd name="T83" fmla="*/ 151 h 338"/>
                <a:gd name="T84" fmla="*/ 56556 w 163"/>
                <a:gd name="T85" fmla="*/ 179 h 338"/>
                <a:gd name="T86" fmla="*/ 50395 w 163"/>
                <a:gd name="T87" fmla="*/ 200 h 338"/>
                <a:gd name="T88" fmla="*/ 43823 w 163"/>
                <a:gd name="T89" fmla="*/ 206 h 338"/>
                <a:gd name="T90" fmla="*/ 39043 w 163"/>
                <a:gd name="T91" fmla="*/ 218 h 338"/>
                <a:gd name="T92" fmla="*/ 34722 w 163"/>
                <a:gd name="T93" fmla="*/ 230 h 338"/>
                <a:gd name="T94" fmla="*/ 28234 w 163"/>
                <a:gd name="T95" fmla="*/ 237 h 338"/>
                <a:gd name="T96" fmla="*/ 16001 w 163"/>
                <a:gd name="T97" fmla="*/ 244 h 338"/>
                <a:gd name="T98" fmla="*/ 8417 w 163"/>
                <a:gd name="T99" fmla="*/ 226 h 338"/>
                <a:gd name="T100" fmla="*/ 11911 w 163"/>
                <a:gd name="T101" fmla="*/ 200 h 338"/>
                <a:gd name="T102" fmla="*/ 16402 w 163"/>
                <a:gd name="T103" fmla="*/ 187 h 338"/>
                <a:gd name="T104" fmla="*/ 21294 w 163"/>
                <a:gd name="T105" fmla="*/ 173 h 338"/>
                <a:gd name="T106" fmla="*/ 29710 w 163"/>
                <a:gd name="T107" fmla="*/ 161 h 338"/>
                <a:gd name="T108" fmla="*/ 30116 w 163"/>
                <a:gd name="T109" fmla="*/ 149 h 338"/>
                <a:gd name="T110" fmla="*/ 39515 w 163"/>
                <a:gd name="T111" fmla="*/ 123 h 338"/>
                <a:gd name="T112" fmla="*/ 48851 w 163"/>
                <a:gd name="T113" fmla="*/ 95 h 338"/>
                <a:gd name="T114" fmla="*/ 52168 w 163"/>
                <a:gd name="T115" fmla="*/ 69 h 338"/>
                <a:gd name="T116" fmla="*/ 52168 w 163"/>
                <a:gd name="T117" fmla="*/ 40 h 338"/>
                <a:gd name="T118" fmla="*/ 52168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43271" name="Group 392"/>
            <p:cNvGrpSpPr>
              <a:grpSpLocks/>
            </p:cNvGrpSpPr>
            <p:nvPr/>
          </p:nvGrpSpPr>
          <p:grpSpPr bwMode="auto">
            <a:xfrm>
              <a:off x="1400" y="4137"/>
              <a:ext cx="72" cy="173"/>
              <a:chOff x="1723" y="2987"/>
              <a:chExt cx="46" cy="176"/>
            </a:xfrm>
          </p:grpSpPr>
          <p:sp>
            <p:nvSpPr>
              <p:cNvPr id="43531" name="Freeform 393"/>
              <p:cNvSpPr>
                <a:spLocks/>
              </p:cNvSpPr>
              <p:nvPr/>
            </p:nvSpPr>
            <p:spPr bwMode="auto">
              <a:xfrm>
                <a:off x="1731" y="2995"/>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532" name="Freeform 394"/>
              <p:cNvSpPr>
                <a:spLocks/>
              </p:cNvSpPr>
              <p:nvPr/>
            </p:nvSpPr>
            <p:spPr bwMode="auto">
              <a:xfrm>
                <a:off x="1723" y="2987"/>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51595" name="Rectangle 395"/>
            <p:cNvSpPr>
              <a:spLocks noChangeArrowheads="1"/>
            </p:cNvSpPr>
            <p:nvPr/>
          </p:nvSpPr>
          <p:spPr bwMode="auto">
            <a:xfrm>
              <a:off x="1551" y="4002"/>
              <a:ext cx="24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SG</a:t>
              </a:r>
              <a:endParaRPr lang="en-US" sz="2800">
                <a:effectLst>
                  <a:outerShdw blurRad="38100" dist="38100" dir="2700000" algn="tl">
                    <a:srgbClr val="DDDDDD"/>
                  </a:outerShdw>
                </a:effectLst>
                <a:latin typeface="Comic Sans MS" charset="0"/>
              </a:endParaRPr>
            </a:p>
          </p:txBody>
        </p:sp>
        <p:sp>
          <p:nvSpPr>
            <p:cNvPr id="51596" name="Rectangle 396"/>
            <p:cNvSpPr>
              <a:spLocks noChangeArrowheads="1"/>
            </p:cNvSpPr>
            <p:nvPr/>
          </p:nvSpPr>
          <p:spPr bwMode="auto">
            <a:xfrm>
              <a:off x="1063" y="5147"/>
              <a:ext cx="240"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RS</a:t>
              </a:r>
              <a:endParaRPr lang="en-US" sz="2800">
                <a:effectLst>
                  <a:outerShdw blurRad="38100" dist="38100" dir="2700000" algn="tl">
                    <a:srgbClr val="DDDDDD"/>
                  </a:outerShdw>
                </a:effectLst>
                <a:latin typeface="Comic Sans MS" charset="0"/>
              </a:endParaRPr>
            </a:p>
          </p:txBody>
        </p:sp>
        <p:sp>
          <p:nvSpPr>
            <p:cNvPr id="51597" name="Rectangle 397"/>
            <p:cNvSpPr>
              <a:spLocks noChangeArrowheads="1"/>
            </p:cNvSpPr>
            <p:nvPr/>
          </p:nvSpPr>
          <p:spPr bwMode="auto">
            <a:xfrm>
              <a:off x="878" y="3773"/>
              <a:ext cx="284"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grpSp>
          <p:nvGrpSpPr>
            <p:cNvPr id="43275" name="Group 398"/>
            <p:cNvGrpSpPr>
              <a:grpSpLocks/>
            </p:cNvGrpSpPr>
            <p:nvPr/>
          </p:nvGrpSpPr>
          <p:grpSpPr bwMode="auto">
            <a:xfrm>
              <a:off x="562" y="4343"/>
              <a:ext cx="3522" cy="15"/>
              <a:chOff x="1182" y="3196"/>
              <a:chExt cx="2272" cy="16"/>
            </a:xfrm>
          </p:grpSpPr>
          <p:sp>
            <p:nvSpPr>
              <p:cNvPr id="43427" name="Rectangle 399"/>
              <p:cNvSpPr>
                <a:spLocks noChangeArrowheads="1"/>
              </p:cNvSpPr>
              <p:nvPr/>
            </p:nvSpPr>
            <p:spPr bwMode="auto">
              <a:xfrm>
                <a:off x="119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8" name="Rectangle 400"/>
              <p:cNvSpPr>
                <a:spLocks noChangeArrowheads="1"/>
              </p:cNvSpPr>
              <p:nvPr/>
            </p:nvSpPr>
            <p:spPr bwMode="auto">
              <a:xfrm>
                <a:off x="124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9" name="Rectangle 401"/>
              <p:cNvSpPr>
                <a:spLocks noChangeArrowheads="1"/>
              </p:cNvSpPr>
              <p:nvPr/>
            </p:nvSpPr>
            <p:spPr bwMode="auto">
              <a:xfrm>
                <a:off x="1278"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0" name="Rectangle 402"/>
              <p:cNvSpPr>
                <a:spLocks noChangeArrowheads="1"/>
              </p:cNvSpPr>
              <p:nvPr/>
            </p:nvSpPr>
            <p:spPr bwMode="auto">
              <a:xfrm>
                <a:off x="1334"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1" name="Rectangle 403"/>
              <p:cNvSpPr>
                <a:spLocks noChangeArrowheads="1"/>
              </p:cNvSpPr>
              <p:nvPr/>
            </p:nvSpPr>
            <p:spPr bwMode="auto">
              <a:xfrm>
                <a:off x="1366"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2" name="Rectangle 404"/>
              <p:cNvSpPr>
                <a:spLocks noChangeArrowheads="1"/>
              </p:cNvSpPr>
              <p:nvPr/>
            </p:nvSpPr>
            <p:spPr bwMode="auto">
              <a:xfrm>
                <a:off x="1422"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3" name="Rectangle 405"/>
              <p:cNvSpPr>
                <a:spLocks noChangeArrowheads="1"/>
              </p:cNvSpPr>
              <p:nvPr/>
            </p:nvSpPr>
            <p:spPr bwMode="auto">
              <a:xfrm>
                <a:off x="1454"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4" name="Rectangle 406"/>
              <p:cNvSpPr>
                <a:spLocks noChangeArrowheads="1"/>
              </p:cNvSpPr>
              <p:nvPr/>
            </p:nvSpPr>
            <p:spPr bwMode="auto">
              <a:xfrm>
                <a:off x="1510"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5" name="Rectangle 407"/>
              <p:cNvSpPr>
                <a:spLocks noChangeArrowheads="1"/>
              </p:cNvSpPr>
              <p:nvPr/>
            </p:nvSpPr>
            <p:spPr bwMode="auto">
              <a:xfrm>
                <a:off x="1542"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6" name="Rectangle 408"/>
              <p:cNvSpPr>
                <a:spLocks noChangeArrowheads="1"/>
              </p:cNvSpPr>
              <p:nvPr/>
            </p:nvSpPr>
            <p:spPr bwMode="auto">
              <a:xfrm>
                <a:off x="1598"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7" name="Rectangle 409"/>
              <p:cNvSpPr>
                <a:spLocks noChangeArrowheads="1"/>
              </p:cNvSpPr>
              <p:nvPr/>
            </p:nvSpPr>
            <p:spPr bwMode="auto">
              <a:xfrm>
                <a:off x="163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8" name="Rectangle 410"/>
              <p:cNvSpPr>
                <a:spLocks noChangeArrowheads="1"/>
              </p:cNvSpPr>
              <p:nvPr/>
            </p:nvSpPr>
            <p:spPr bwMode="auto">
              <a:xfrm>
                <a:off x="168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39" name="Rectangle 411"/>
              <p:cNvSpPr>
                <a:spLocks noChangeArrowheads="1"/>
              </p:cNvSpPr>
              <p:nvPr/>
            </p:nvSpPr>
            <p:spPr bwMode="auto">
              <a:xfrm>
                <a:off x="1718"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0" name="Rectangle 412"/>
              <p:cNvSpPr>
                <a:spLocks noChangeArrowheads="1"/>
              </p:cNvSpPr>
              <p:nvPr/>
            </p:nvSpPr>
            <p:spPr bwMode="auto">
              <a:xfrm>
                <a:off x="1774"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1" name="Rectangle 413"/>
              <p:cNvSpPr>
                <a:spLocks noChangeArrowheads="1"/>
              </p:cNvSpPr>
              <p:nvPr/>
            </p:nvSpPr>
            <p:spPr bwMode="auto">
              <a:xfrm>
                <a:off x="1806"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2" name="Rectangle 414"/>
              <p:cNvSpPr>
                <a:spLocks noChangeArrowheads="1"/>
              </p:cNvSpPr>
              <p:nvPr/>
            </p:nvSpPr>
            <p:spPr bwMode="auto">
              <a:xfrm>
                <a:off x="1862"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3" name="Rectangle 415"/>
              <p:cNvSpPr>
                <a:spLocks noChangeArrowheads="1"/>
              </p:cNvSpPr>
              <p:nvPr/>
            </p:nvSpPr>
            <p:spPr bwMode="auto">
              <a:xfrm>
                <a:off x="1894"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4" name="Rectangle 416"/>
              <p:cNvSpPr>
                <a:spLocks noChangeArrowheads="1"/>
              </p:cNvSpPr>
              <p:nvPr/>
            </p:nvSpPr>
            <p:spPr bwMode="auto">
              <a:xfrm>
                <a:off x="1950"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5" name="Rectangle 417"/>
              <p:cNvSpPr>
                <a:spLocks noChangeArrowheads="1"/>
              </p:cNvSpPr>
              <p:nvPr/>
            </p:nvSpPr>
            <p:spPr bwMode="auto">
              <a:xfrm>
                <a:off x="1982"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6" name="Rectangle 418"/>
              <p:cNvSpPr>
                <a:spLocks noChangeArrowheads="1"/>
              </p:cNvSpPr>
              <p:nvPr/>
            </p:nvSpPr>
            <p:spPr bwMode="auto">
              <a:xfrm>
                <a:off x="2038"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7" name="Rectangle 419"/>
              <p:cNvSpPr>
                <a:spLocks noChangeArrowheads="1"/>
              </p:cNvSpPr>
              <p:nvPr/>
            </p:nvSpPr>
            <p:spPr bwMode="auto">
              <a:xfrm>
                <a:off x="207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8" name="Rectangle 420"/>
              <p:cNvSpPr>
                <a:spLocks noChangeArrowheads="1"/>
              </p:cNvSpPr>
              <p:nvPr/>
            </p:nvSpPr>
            <p:spPr bwMode="auto">
              <a:xfrm>
                <a:off x="212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49" name="Rectangle 421"/>
              <p:cNvSpPr>
                <a:spLocks noChangeArrowheads="1"/>
              </p:cNvSpPr>
              <p:nvPr/>
            </p:nvSpPr>
            <p:spPr bwMode="auto">
              <a:xfrm>
                <a:off x="2158"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0" name="Rectangle 422"/>
              <p:cNvSpPr>
                <a:spLocks noChangeArrowheads="1"/>
              </p:cNvSpPr>
              <p:nvPr/>
            </p:nvSpPr>
            <p:spPr bwMode="auto">
              <a:xfrm>
                <a:off x="2214"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1" name="Rectangle 423"/>
              <p:cNvSpPr>
                <a:spLocks noChangeArrowheads="1"/>
              </p:cNvSpPr>
              <p:nvPr/>
            </p:nvSpPr>
            <p:spPr bwMode="auto">
              <a:xfrm>
                <a:off x="2246"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2" name="Rectangle 424"/>
              <p:cNvSpPr>
                <a:spLocks noChangeArrowheads="1"/>
              </p:cNvSpPr>
              <p:nvPr/>
            </p:nvSpPr>
            <p:spPr bwMode="auto">
              <a:xfrm>
                <a:off x="2302"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3" name="Rectangle 425"/>
              <p:cNvSpPr>
                <a:spLocks noChangeArrowheads="1"/>
              </p:cNvSpPr>
              <p:nvPr/>
            </p:nvSpPr>
            <p:spPr bwMode="auto">
              <a:xfrm>
                <a:off x="2334"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4" name="Rectangle 426"/>
              <p:cNvSpPr>
                <a:spLocks noChangeArrowheads="1"/>
              </p:cNvSpPr>
              <p:nvPr/>
            </p:nvSpPr>
            <p:spPr bwMode="auto">
              <a:xfrm>
                <a:off x="2390"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5" name="Rectangle 427"/>
              <p:cNvSpPr>
                <a:spLocks noChangeArrowheads="1"/>
              </p:cNvSpPr>
              <p:nvPr/>
            </p:nvSpPr>
            <p:spPr bwMode="auto">
              <a:xfrm>
                <a:off x="2422"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6" name="Rectangle 428"/>
              <p:cNvSpPr>
                <a:spLocks noChangeArrowheads="1"/>
              </p:cNvSpPr>
              <p:nvPr/>
            </p:nvSpPr>
            <p:spPr bwMode="auto">
              <a:xfrm>
                <a:off x="2478"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7" name="Rectangle 429"/>
              <p:cNvSpPr>
                <a:spLocks noChangeArrowheads="1"/>
              </p:cNvSpPr>
              <p:nvPr/>
            </p:nvSpPr>
            <p:spPr bwMode="auto">
              <a:xfrm>
                <a:off x="251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8" name="Rectangle 430"/>
              <p:cNvSpPr>
                <a:spLocks noChangeArrowheads="1"/>
              </p:cNvSpPr>
              <p:nvPr/>
            </p:nvSpPr>
            <p:spPr bwMode="auto">
              <a:xfrm>
                <a:off x="256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59" name="Rectangle 431"/>
              <p:cNvSpPr>
                <a:spLocks noChangeArrowheads="1"/>
              </p:cNvSpPr>
              <p:nvPr/>
            </p:nvSpPr>
            <p:spPr bwMode="auto">
              <a:xfrm>
                <a:off x="2598"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0" name="Rectangle 432"/>
              <p:cNvSpPr>
                <a:spLocks noChangeArrowheads="1"/>
              </p:cNvSpPr>
              <p:nvPr/>
            </p:nvSpPr>
            <p:spPr bwMode="auto">
              <a:xfrm>
                <a:off x="2654"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1" name="Rectangle 433"/>
              <p:cNvSpPr>
                <a:spLocks noChangeArrowheads="1"/>
              </p:cNvSpPr>
              <p:nvPr/>
            </p:nvSpPr>
            <p:spPr bwMode="auto">
              <a:xfrm>
                <a:off x="2686"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2" name="Rectangle 434"/>
              <p:cNvSpPr>
                <a:spLocks noChangeArrowheads="1"/>
              </p:cNvSpPr>
              <p:nvPr/>
            </p:nvSpPr>
            <p:spPr bwMode="auto">
              <a:xfrm>
                <a:off x="2742"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3" name="Rectangle 435"/>
              <p:cNvSpPr>
                <a:spLocks noChangeArrowheads="1"/>
              </p:cNvSpPr>
              <p:nvPr/>
            </p:nvSpPr>
            <p:spPr bwMode="auto">
              <a:xfrm>
                <a:off x="2774"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4" name="Rectangle 436"/>
              <p:cNvSpPr>
                <a:spLocks noChangeArrowheads="1"/>
              </p:cNvSpPr>
              <p:nvPr/>
            </p:nvSpPr>
            <p:spPr bwMode="auto">
              <a:xfrm>
                <a:off x="2830"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5" name="Rectangle 437"/>
              <p:cNvSpPr>
                <a:spLocks noChangeArrowheads="1"/>
              </p:cNvSpPr>
              <p:nvPr/>
            </p:nvSpPr>
            <p:spPr bwMode="auto">
              <a:xfrm>
                <a:off x="2862"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6" name="Rectangle 438"/>
              <p:cNvSpPr>
                <a:spLocks noChangeArrowheads="1"/>
              </p:cNvSpPr>
              <p:nvPr/>
            </p:nvSpPr>
            <p:spPr bwMode="auto">
              <a:xfrm>
                <a:off x="2918"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7" name="Rectangle 439"/>
              <p:cNvSpPr>
                <a:spLocks noChangeArrowheads="1"/>
              </p:cNvSpPr>
              <p:nvPr/>
            </p:nvSpPr>
            <p:spPr bwMode="auto">
              <a:xfrm>
                <a:off x="295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8" name="Rectangle 440"/>
              <p:cNvSpPr>
                <a:spLocks noChangeArrowheads="1"/>
              </p:cNvSpPr>
              <p:nvPr/>
            </p:nvSpPr>
            <p:spPr bwMode="auto">
              <a:xfrm>
                <a:off x="300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69" name="Rectangle 441"/>
              <p:cNvSpPr>
                <a:spLocks noChangeArrowheads="1"/>
              </p:cNvSpPr>
              <p:nvPr/>
            </p:nvSpPr>
            <p:spPr bwMode="auto">
              <a:xfrm>
                <a:off x="3038"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0" name="Rectangle 442"/>
              <p:cNvSpPr>
                <a:spLocks noChangeArrowheads="1"/>
              </p:cNvSpPr>
              <p:nvPr/>
            </p:nvSpPr>
            <p:spPr bwMode="auto">
              <a:xfrm>
                <a:off x="3094"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1" name="Rectangle 443"/>
              <p:cNvSpPr>
                <a:spLocks noChangeArrowheads="1"/>
              </p:cNvSpPr>
              <p:nvPr/>
            </p:nvSpPr>
            <p:spPr bwMode="auto">
              <a:xfrm>
                <a:off x="3126"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2" name="Rectangle 444"/>
              <p:cNvSpPr>
                <a:spLocks noChangeArrowheads="1"/>
              </p:cNvSpPr>
              <p:nvPr/>
            </p:nvSpPr>
            <p:spPr bwMode="auto">
              <a:xfrm>
                <a:off x="3182"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3" name="Rectangle 445"/>
              <p:cNvSpPr>
                <a:spLocks noChangeArrowheads="1"/>
              </p:cNvSpPr>
              <p:nvPr/>
            </p:nvSpPr>
            <p:spPr bwMode="auto">
              <a:xfrm>
                <a:off x="3214"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4" name="Rectangle 446"/>
              <p:cNvSpPr>
                <a:spLocks noChangeArrowheads="1"/>
              </p:cNvSpPr>
              <p:nvPr/>
            </p:nvSpPr>
            <p:spPr bwMode="auto">
              <a:xfrm>
                <a:off x="3270"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5" name="Rectangle 447"/>
              <p:cNvSpPr>
                <a:spLocks noChangeArrowheads="1"/>
              </p:cNvSpPr>
              <p:nvPr/>
            </p:nvSpPr>
            <p:spPr bwMode="auto">
              <a:xfrm>
                <a:off x="3302"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6" name="Rectangle 448"/>
              <p:cNvSpPr>
                <a:spLocks noChangeArrowheads="1"/>
              </p:cNvSpPr>
              <p:nvPr/>
            </p:nvSpPr>
            <p:spPr bwMode="auto">
              <a:xfrm>
                <a:off x="3358"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7" name="Rectangle 449"/>
              <p:cNvSpPr>
                <a:spLocks noChangeArrowheads="1"/>
              </p:cNvSpPr>
              <p:nvPr/>
            </p:nvSpPr>
            <p:spPr bwMode="auto">
              <a:xfrm>
                <a:off x="339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8" name="Rectangle 450"/>
              <p:cNvSpPr>
                <a:spLocks noChangeArrowheads="1"/>
              </p:cNvSpPr>
              <p:nvPr/>
            </p:nvSpPr>
            <p:spPr bwMode="auto">
              <a:xfrm>
                <a:off x="344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79" name="Rectangle 451"/>
              <p:cNvSpPr>
                <a:spLocks noChangeArrowheads="1"/>
              </p:cNvSpPr>
              <p:nvPr/>
            </p:nvSpPr>
            <p:spPr bwMode="auto">
              <a:xfrm>
                <a:off x="118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0" name="Rectangle 452"/>
              <p:cNvSpPr>
                <a:spLocks noChangeArrowheads="1"/>
              </p:cNvSpPr>
              <p:nvPr/>
            </p:nvSpPr>
            <p:spPr bwMode="auto">
              <a:xfrm>
                <a:off x="123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1" name="Rectangle 453"/>
              <p:cNvSpPr>
                <a:spLocks noChangeArrowheads="1"/>
              </p:cNvSpPr>
              <p:nvPr/>
            </p:nvSpPr>
            <p:spPr bwMode="auto">
              <a:xfrm>
                <a:off x="1270"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2" name="Rectangle 454"/>
              <p:cNvSpPr>
                <a:spLocks noChangeArrowheads="1"/>
              </p:cNvSpPr>
              <p:nvPr/>
            </p:nvSpPr>
            <p:spPr bwMode="auto">
              <a:xfrm>
                <a:off x="1326"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3" name="Rectangle 455"/>
              <p:cNvSpPr>
                <a:spLocks noChangeArrowheads="1"/>
              </p:cNvSpPr>
              <p:nvPr/>
            </p:nvSpPr>
            <p:spPr bwMode="auto">
              <a:xfrm>
                <a:off x="1358"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4" name="Rectangle 456"/>
              <p:cNvSpPr>
                <a:spLocks noChangeArrowheads="1"/>
              </p:cNvSpPr>
              <p:nvPr/>
            </p:nvSpPr>
            <p:spPr bwMode="auto">
              <a:xfrm>
                <a:off x="1414"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5" name="Rectangle 457"/>
              <p:cNvSpPr>
                <a:spLocks noChangeArrowheads="1"/>
              </p:cNvSpPr>
              <p:nvPr/>
            </p:nvSpPr>
            <p:spPr bwMode="auto">
              <a:xfrm>
                <a:off x="1446"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6" name="Rectangle 458"/>
              <p:cNvSpPr>
                <a:spLocks noChangeArrowheads="1"/>
              </p:cNvSpPr>
              <p:nvPr/>
            </p:nvSpPr>
            <p:spPr bwMode="auto">
              <a:xfrm>
                <a:off x="1502"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7" name="Rectangle 459"/>
              <p:cNvSpPr>
                <a:spLocks noChangeArrowheads="1"/>
              </p:cNvSpPr>
              <p:nvPr/>
            </p:nvSpPr>
            <p:spPr bwMode="auto">
              <a:xfrm>
                <a:off x="1534"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8" name="Rectangle 460"/>
              <p:cNvSpPr>
                <a:spLocks noChangeArrowheads="1"/>
              </p:cNvSpPr>
              <p:nvPr/>
            </p:nvSpPr>
            <p:spPr bwMode="auto">
              <a:xfrm>
                <a:off x="1590"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89" name="Rectangle 461"/>
              <p:cNvSpPr>
                <a:spLocks noChangeArrowheads="1"/>
              </p:cNvSpPr>
              <p:nvPr/>
            </p:nvSpPr>
            <p:spPr bwMode="auto">
              <a:xfrm>
                <a:off x="162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0" name="Rectangle 462"/>
              <p:cNvSpPr>
                <a:spLocks noChangeArrowheads="1"/>
              </p:cNvSpPr>
              <p:nvPr/>
            </p:nvSpPr>
            <p:spPr bwMode="auto">
              <a:xfrm>
                <a:off x="167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1" name="Rectangle 463"/>
              <p:cNvSpPr>
                <a:spLocks noChangeArrowheads="1"/>
              </p:cNvSpPr>
              <p:nvPr/>
            </p:nvSpPr>
            <p:spPr bwMode="auto">
              <a:xfrm>
                <a:off x="1710"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2" name="Rectangle 464"/>
              <p:cNvSpPr>
                <a:spLocks noChangeArrowheads="1"/>
              </p:cNvSpPr>
              <p:nvPr/>
            </p:nvSpPr>
            <p:spPr bwMode="auto">
              <a:xfrm>
                <a:off x="1766"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3" name="Rectangle 465"/>
              <p:cNvSpPr>
                <a:spLocks noChangeArrowheads="1"/>
              </p:cNvSpPr>
              <p:nvPr/>
            </p:nvSpPr>
            <p:spPr bwMode="auto">
              <a:xfrm>
                <a:off x="1798"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4" name="Rectangle 466"/>
              <p:cNvSpPr>
                <a:spLocks noChangeArrowheads="1"/>
              </p:cNvSpPr>
              <p:nvPr/>
            </p:nvSpPr>
            <p:spPr bwMode="auto">
              <a:xfrm>
                <a:off x="1854"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5" name="Rectangle 467"/>
              <p:cNvSpPr>
                <a:spLocks noChangeArrowheads="1"/>
              </p:cNvSpPr>
              <p:nvPr/>
            </p:nvSpPr>
            <p:spPr bwMode="auto">
              <a:xfrm>
                <a:off x="1886"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6" name="Rectangle 468"/>
              <p:cNvSpPr>
                <a:spLocks noChangeArrowheads="1"/>
              </p:cNvSpPr>
              <p:nvPr/>
            </p:nvSpPr>
            <p:spPr bwMode="auto">
              <a:xfrm>
                <a:off x="1942"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7" name="Rectangle 469"/>
              <p:cNvSpPr>
                <a:spLocks noChangeArrowheads="1"/>
              </p:cNvSpPr>
              <p:nvPr/>
            </p:nvSpPr>
            <p:spPr bwMode="auto">
              <a:xfrm>
                <a:off x="1974"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8" name="Rectangle 470"/>
              <p:cNvSpPr>
                <a:spLocks noChangeArrowheads="1"/>
              </p:cNvSpPr>
              <p:nvPr/>
            </p:nvSpPr>
            <p:spPr bwMode="auto">
              <a:xfrm>
                <a:off x="2030"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99" name="Rectangle 471"/>
              <p:cNvSpPr>
                <a:spLocks noChangeArrowheads="1"/>
              </p:cNvSpPr>
              <p:nvPr/>
            </p:nvSpPr>
            <p:spPr bwMode="auto">
              <a:xfrm>
                <a:off x="206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0" name="Rectangle 472"/>
              <p:cNvSpPr>
                <a:spLocks noChangeArrowheads="1"/>
              </p:cNvSpPr>
              <p:nvPr/>
            </p:nvSpPr>
            <p:spPr bwMode="auto">
              <a:xfrm>
                <a:off x="211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1" name="Rectangle 473"/>
              <p:cNvSpPr>
                <a:spLocks noChangeArrowheads="1"/>
              </p:cNvSpPr>
              <p:nvPr/>
            </p:nvSpPr>
            <p:spPr bwMode="auto">
              <a:xfrm>
                <a:off x="2150"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2" name="Rectangle 474"/>
              <p:cNvSpPr>
                <a:spLocks noChangeArrowheads="1"/>
              </p:cNvSpPr>
              <p:nvPr/>
            </p:nvSpPr>
            <p:spPr bwMode="auto">
              <a:xfrm>
                <a:off x="2206"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3" name="Rectangle 475"/>
              <p:cNvSpPr>
                <a:spLocks noChangeArrowheads="1"/>
              </p:cNvSpPr>
              <p:nvPr/>
            </p:nvSpPr>
            <p:spPr bwMode="auto">
              <a:xfrm>
                <a:off x="2238"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4" name="Rectangle 476"/>
              <p:cNvSpPr>
                <a:spLocks noChangeArrowheads="1"/>
              </p:cNvSpPr>
              <p:nvPr/>
            </p:nvSpPr>
            <p:spPr bwMode="auto">
              <a:xfrm>
                <a:off x="2294"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5" name="Rectangle 477"/>
              <p:cNvSpPr>
                <a:spLocks noChangeArrowheads="1"/>
              </p:cNvSpPr>
              <p:nvPr/>
            </p:nvSpPr>
            <p:spPr bwMode="auto">
              <a:xfrm>
                <a:off x="2326"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6" name="Rectangle 478"/>
              <p:cNvSpPr>
                <a:spLocks noChangeArrowheads="1"/>
              </p:cNvSpPr>
              <p:nvPr/>
            </p:nvSpPr>
            <p:spPr bwMode="auto">
              <a:xfrm>
                <a:off x="2382"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7" name="Rectangle 479"/>
              <p:cNvSpPr>
                <a:spLocks noChangeArrowheads="1"/>
              </p:cNvSpPr>
              <p:nvPr/>
            </p:nvSpPr>
            <p:spPr bwMode="auto">
              <a:xfrm>
                <a:off x="2414"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8" name="Rectangle 480"/>
              <p:cNvSpPr>
                <a:spLocks noChangeArrowheads="1"/>
              </p:cNvSpPr>
              <p:nvPr/>
            </p:nvSpPr>
            <p:spPr bwMode="auto">
              <a:xfrm>
                <a:off x="2470"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09" name="Rectangle 481"/>
              <p:cNvSpPr>
                <a:spLocks noChangeArrowheads="1"/>
              </p:cNvSpPr>
              <p:nvPr/>
            </p:nvSpPr>
            <p:spPr bwMode="auto">
              <a:xfrm>
                <a:off x="250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0" name="Rectangle 482"/>
              <p:cNvSpPr>
                <a:spLocks noChangeArrowheads="1"/>
              </p:cNvSpPr>
              <p:nvPr/>
            </p:nvSpPr>
            <p:spPr bwMode="auto">
              <a:xfrm>
                <a:off x="255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1" name="Rectangle 483"/>
              <p:cNvSpPr>
                <a:spLocks noChangeArrowheads="1"/>
              </p:cNvSpPr>
              <p:nvPr/>
            </p:nvSpPr>
            <p:spPr bwMode="auto">
              <a:xfrm>
                <a:off x="2590"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2" name="Rectangle 484"/>
              <p:cNvSpPr>
                <a:spLocks noChangeArrowheads="1"/>
              </p:cNvSpPr>
              <p:nvPr/>
            </p:nvSpPr>
            <p:spPr bwMode="auto">
              <a:xfrm>
                <a:off x="2646"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3" name="Rectangle 485"/>
              <p:cNvSpPr>
                <a:spLocks noChangeArrowheads="1"/>
              </p:cNvSpPr>
              <p:nvPr/>
            </p:nvSpPr>
            <p:spPr bwMode="auto">
              <a:xfrm>
                <a:off x="2678"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4" name="Rectangle 486"/>
              <p:cNvSpPr>
                <a:spLocks noChangeArrowheads="1"/>
              </p:cNvSpPr>
              <p:nvPr/>
            </p:nvSpPr>
            <p:spPr bwMode="auto">
              <a:xfrm>
                <a:off x="2734"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5" name="Rectangle 487"/>
              <p:cNvSpPr>
                <a:spLocks noChangeArrowheads="1"/>
              </p:cNvSpPr>
              <p:nvPr/>
            </p:nvSpPr>
            <p:spPr bwMode="auto">
              <a:xfrm>
                <a:off x="2766"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6" name="Rectangle 488"/>
              <p:cNvSpPr>
                <a:spLocks noChangeArrowheads="1"/>
              </p:cNvSpPr>
              <p:nvPr/>
            </p:nvSpPr>
            <p:spPr bwMode="auto">
              <a:xfrm>
                <a:off x="2822"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7" name="Rectangle 489"/>
              <p:cNvSpPr>
                <a:spLocks noChangeArrowheads="1"/>
              </p:cNvSpPr>
              <p:nvPr/>
            </p:nvSpPr>
            <p:spPr bwMode="auto">
              <a:xfrm>
                <a:off x="2854"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8" name="Rectangle 490"/>
              <p:cNvSpPr>
                <a:spLocks noChangeArrowheads="1"/>
              </p:cNvSpPr>
              <p:nvPr/>
            </p:nvSpPr>
            <p:spPr bwMode="auto">
              <a:xfrm>
                <a:off x="2910"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19" name="Rectangle 491"/>
              <p:cNvSpPr>
                <a:spLocks noChangeArrowheads="1"/>
              </p:cNvSpPr>
              <p:nvPr/>
            </p:nvSpPr>
            <p:spPr bwMode="auto">
              <a:xfrm>
                <a:off x="294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0" name="Rectangle 492"/>
              <p:cNvSpPr>
                <a:spLocks noChangeArrowheads="1"/>
              </p:cNvSpPr>
              <p:nvPr/>
            </p:nvSpPr>
            <p:spPr bwMode="auto">
              <a:xfrm>
                <a:off x="299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1" name="Rectangle 493"/>
              <p:cNvSpPr>
                <a:spLocks noChangeArrowheads="1"/>
              </p:cNvSpPr>
              <p:nvPr/>
            </p:nvSpPr>
            <p:spPr bwMode="auto">
              <a:xfrm>
                <a:off x="3030"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2" name="Rectangle 494"/>
              <p:cNvSpPr>
                <a:spLocks noChangeArrowheads="1"/>
              </p:cNvSpPr>
              <p:nvPr/>
            </p:nvSpPr>
            <p:spPr bwMode="auto">
              <a:xfrm>
                <a:off x="3086"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3" name="Rectangle 495"/>
              <p:cNvSpPr>
                <a:spLocks noChangeArrowheads="1"/>
              </p:cNvSpPr>
              <p:nvPr/>
            </p:nvSpPr>
            <p:spPr bwMode="auto">
              <a:xfrm>
                <a:off x="3118"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4" name="Rectangle 496"/>
              <p:cNvSpPr>
                <a:spLocks noChangeArrowheads="1"/>
              </p:cNvSpPr>
              <p:nvPr/>
            </p:nvSpPr>
            <p:spPr bwMode="auto">
              <a:xfrm>
                <a:off x="3174"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5" name="Rectangle 497"/>
              <p:cNvSpPr>
                <a:spLocks noChangeArrowheads="1"/>
              </p:cNvSpPr>
              <p:nvPr/>
            </p:nvSpPr>
            <p:spPr bwMode="auto">
              <a:xfrm>
                <a:off x="3206"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6" name="Rectangle 498"/>
              <p:cNvSpPr>
                <a:spLocks noChangeArrowheads="1"/>
              </p:cNvSpPr>
              <p:nvPr/>
            </p:nvSpPr>
            <p:spPr bwMode="auto">
              <a:xfrm>
                <a:off x="3262"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7" name="Rectangle 499"/>
              <p:cNvSpPr>
                <a:spLocks noChangeArrowheads="1"/>
              </p:cNvSpPr>
              <p:nvPr/>
            </p:nvSpPr>
            <p:spPr bwMode="auto">
              <a:xfrm>
                <a:off x="3294"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8" name="Rectangle 500"/>
              <p:cNvSpPr>
                <a:spLocks noChangeArrowheads="1"/>
              </p:cNvSpPr>
              <p:nvPr/>
            </p:nvSpPr>
            <p:spPr bwMode="auto">
              <a:xfrm>
                <a:off x="3350"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29" name="Rectangle 501"/>
              <p:cNvSpPr>
                <a:spLocks noChangeArrowheads="1"/>
              </p:cNvSpPr>
              <p:nvPr/>
            </p:nvSpPr>
            <p:spPr bwMode="auto">
              <a:xfrm>
                <a:off x="338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530" name="Rectangle 502"/>
              <p:cNvSpPr>
                <a:spLocks noChangeArrowheads="1"/>
              </p:cNvSpPr>
              <p:nvPr/>
            </p:nvSpPr>
            <p:spPr bwMode="auto">
              <a:xfrm>
                <a:off x="343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grpSp>
          <p:nvGrpSpPr>
            <p:cNvPr id="43276" name="Group 503"/>
            <p:cNvGrpSpPr>
              <a:grpSpLocks/>
            </p:cNvGrpSpPr>
            <p:nvPr/>
          </p:nvGrpSpPr>
          <p:grpSpPr bwMode="auto">
            <a:xfrm>
              <a:off x="2299" y="3465"/>
              <a:ext cx="23" cy="1756"/>
              <a:chOff x="2302" y="2301"/>
              <a:chExt cx="16" cy="1793"/>
            </a:xfrm>
          </p:grpSpPr>
          <p:sp>
            <p:nvSpPr>
              <p:cNvPr id="43345" name="Rectangle 504"/>
              <p:cNvSpPr>
                <a:spLocks noChangeArrowheads="1"/>
              </p:cNvSpPr>
              <p:nvPr/>
            </p:nvSpPr>
            <p:spPr bwMode="auto">
              <a:xfrm>
                <a:off x="2310" y="2309"/>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46" name="Rectangle 505"/>
              <p:cNvSpPr>
                <a:spLocks noChangeArrowheads="1"/>
              </p:cNvSpPr>
              <p:nvPr/>
            </p:nvSpPr>
            <p:spPr bwMode="auto">
              <a:xfrm>
                <a:off x="2310" y="2365"/>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47" name="Rectangle 506"/>
              <p:cNvSpPr>
                <a:spLocks noChangeArrowheads="1"/>
              </p:cNvSpPr>
              <p:nvPr/>
            </p:nvSpPr>
            <p:spPr bwMode="auto">
              <a:xfrm>
                <a:off x="2310" y="2397"/>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48" name="Rectangle 507"/>
              <p:cNvSpPr>
                <a:spLocks noChangeArrowheads="1"/>
              </p:cNvSpPr>
              <p:nvPr/>
            </p:nvSpPr>
            <p:spPr bwMode="auto">
              <a:xfrm>
                <a:off x="2310" y="24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49" name="Rectangle 508"/>
              <p:cNvSpPr>
                <a:spLocks noChangeArrowheads="1"/>
              </p:cNvSpPr>
              <p:nvPr/>
            </p:nvSpPr>
            <p:spPr bwMode="auto">
              <a:xfrm>
                <a:off x="2310" y="2485"/>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0" name="Rectangle 509"/>
              <p:cNvSpPr>
                <a:spLocks noChangeArrowheads="1"/>
              </p:cNvSpPr>
              <p:nvPr/>
            </p:nvSpPr>
            <p:spPr bwMode="auto">
              <a:xfrm>
                <a:off x="2310" y="2541"/>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1" name="Rectangle 510"/>
              <p:cNvSpPr>
                <a:spLocks noChangeArrowheads="1"/>
              </p:cNvSpPr>
              <p:nvPr/>
            </p:nvSpPr>
            <p:spPr bwMode="auto">
              <a:xfrm>
                <a:off x="2310" y="2573"/>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2" name="Rectangle 511"/>
              <p:cNvSpPr>
                <a:spLocks noChangeArrowheads="1"/>
              </p:cNvSpPr>
              <p:nvPr/>
            </p:nvSpPr>
            <p:spPr bwMode="auto">
              <a:xfrm>
                <a:off x="2310" y="2629"/>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3" name="Rectangle 512"/>
              <p:cNvSpPr>
                <a:spLocks noChangeArrowheads="1"/>
              </p:cNvSpPr>
              <p:nvPr/>
            </p:nvSpPr>
            <p:spPr bwMode="auto">
              <a:xfrm>
                <a:off x="2310" y="2661"/>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4" name="Rectangle 513"/>
              <p:cNvSpPr>
                <a:spLocks noChangeArrowheads="1"/>
              </p:cNvSpPr>
              <p:nvPr/>
            </p:nvSpPr>
            <p:spPr bwMode="auto">
              <a:xfrm>
                <a:off x="2310" y="2717"/>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5" name="Rectangle 514"/>
              <p:cNvSpPr>
                <a:spLocks noChangeArrowheads="1"/>
              </p:cNvSpPr>
              <p:nvPr/>
            </p:nvSpPr>
            <p:spPr bwMode="auto">
              <a:xfrm>
                <a:off x="2310" y="2749"/>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6" name="Rectangle 515"/>
              <p:cNvSpPr>
                <a:spLocks noChangeArrowheads="1"/>
              </p:cNvSpPr>
              <p:nvPr/>
            </p:nvSpPr>
            <p:spPr bwMode="auto">
              <a:xfrm>
                <a:off x="2310" y="2805"/>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7" name="Rectangle 516"/>
              <p:cNvSpPr>
                <a:spLocks noChangeArrowheads="1"/>
              </p:cNvSpPr>
              <p:nvPr/>
            </p:nvSpPr>
            <p:spPr bwMode="auto">
              <a:xfrm>
                <a:off x="2310" y="2837"/>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8" name="Rectangle 517"/>
              <p:cNvSpPr>
                <a:spLocks noChangeArrowheads="1"/>
              </p:cNvSpPr>
              <p:nvPr/>
            </p:nvSpPr>
            <p:spPr bwMode="auto">
              <a:xfrm>
                <a:off x="2310" y="289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59" name="Rectangle 518"/>
              <p:cNvSpPr>
                <a:spLocks noChangeArrowheads="1"/>
              </p:cNvSpPr>
              <p:nvPr/>
            </p:nvSpPr>
            <p:spPr bwMode="auto">
              <a:xfrm>
                <a:off x="2310" y="2925"/>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0" name="Rectangle 519"/>
              <p:cNvSpPr>
                <a:spLocks noChangeArrowheads="1"/>
              </p:cNvSpPr>
              <p:nvPr/>
            </p:nvSpPr>
            <p:spPr bwMode="auto">
              <a:xfrm>
                <a:off x="2310" y="2981"/>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1" name="Rectangle 520"/>
              <p:cNvSpPr>
                <a:spLocks noChangeArrowheads="1"/>
              </p:cNvSpPr>
              <p:nvPr/>
            </p:nvSpPr>
            <p:spPr bwMode="auto">
              <a:xfrm>
                <a:off x="2310" y="3013"/>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2" name="Rectangle 521"/>
              <p:cNvSpPr>
                <a:spLocks noChangeArrowheads="1"/>
              </p:cNvSpPr>
              <p:nvPr/>
            </p:nvSpPr>
            <p:spPr bwMode="auto">
              <a:xfrm>
                <a:off x="2310" y="3069"/>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3" name="Rectangle 522"/>
              <p:cNvSpPr>
                <a:spLocks noChangeArrowheads="1"/>
              </p:cNvSpPr>
              <p:nvPr/>
            </p:nvSpPr>
            <p:spPr bwMode="auto">
              <a:xfrm>
                <a:off x="2310" y="3101"/>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4" name="Rectangle 523"/>
              <p:cNvSpPr>
                <a:spLocks noChangeArrowheads="1"/>
              </p:cNvSpPr>
              <p:nvPr/>
            </p:nvSpPr>
            <p:spPr bwMode="auto">
              <a:xfrm>
                <a:off x="2310" y="3157"/>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5" name="Rectangle 524"/>
              <p:cNvSpPr>
                <a:spLocks noChangeArrowheads="1"/>
              </p:cNvSpPr>
              <p:nvPr/>
            </p:nvSpPr>
            <p:spPr bwMode="auto">
              <a:xfrm>
                <a:off x="2310" y="3189"/>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6" name="Rectangle 525"/>
              <p:cNvSpPr>
                <a:spLocks noChangeArrowheads="1"/>
              </p:cNvSpPr>
              <p:nvPr/>
            </p:nvSpPr>
            <p:spPr bwMode="auto">
              <a:xfrm>
                <a:off x="2310" y="3245"/>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7" name="Rectangle 526"/>
              <p:cNvSpPr>
                <a:spLocks noChangeArrowheads="1"/>
              </p:cNvSpPr>
              <p:nvPr/>
            </p:nvSpPr>
            <p:spPr bwMode="auto">
              <a:xfrm>
                <a:off x="2310" y="3277"/>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8" name="Rectangle 527"/>
              <p:cNvSpPr>
                <a:spLocks noChangeArrowheads="1"/>
              </p:cNvSpPr>
              <p:nvPr/>
            </p:nvSpPr>
            <p:spPr bwMode="auto">
              <a:xfrm>
                <a:off x="2310" y="333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69" name="Rectangle 528"/>
              <p:cNvSpPr>
                <a:spLocks noChangeArrowheads="1"/>
              </p:cNvSpPr>
              <p:nvPr/>
            </p:nvSpPr>
            <p:spPr bwMode="auto">
              <a:xfrm>
                <a:off x="2310" y="3365"/>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0" name="Rectangle 529"/>
              <p:cNvSpPr>
                <a:spLocks noChangeArrowheads="1"/>
              </p:cNvSpPr>
              <p:nvPr/>
            </p:nvSpPr>
            <p:spPr bwMode="auto">
              <a:xfrm>
                <a:off x="2310" y="3421"/>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1" name="Rectangle 530"/>
              <p:cNvSpPr>
                <a:spLocks noChangeArrowheads="1"/>
              </p:cNvSpPr>
              <p:nvPr/>
            </p:nvSpPr>
            <p:spPr bwMode="auto">
              <a:xfrm>
                <a:off x="2310" y="3453"/>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2" name="Rectangle 531"/>
              <p:cNvSpPr>
                <a:spLocks noChangeArrowheads="1"/>
              </p:cNvSpPr>
              <p:nvPr/>
            </p:nvSpPr>
            <p:spPr bwMode="auto">
              <a:xfrm>
                <a:off x="2310" y="3509"/>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3" name="Rectangle 532"/>
              <p:cNvSpPr>
                <a:spLocks noChangeArrowheads="1"/>
              </p:cNvSpPr>
              <p:nvPr/>
            </p:nvSpPr>
            <p:spPr bwMode="auto">
              <a:xfrm>
                <a:off x="2310" y="3541"/>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4" name="Rectangle 533"/>
              <p:cNvSpPr>
                <a:spLocks noChangeArrowheads="1"/>
              </p:cNvSpPr>
              <p:nvPr/>
            </p:nvSpPr>
            <p:spPr bwMode="auto">
              <a:xfrm>
                <a:off x="2310" y="3597"/>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5" name="Rectangle 534"/>
              <p:cNvSpPr>
                <a:spLocks noChangeArrowheads="1"/>
              </p:cNvSpPr>
              <p:nvPr/>
            </p:nvSpPr>
            <p:spPr bwMode="auto">
              <a:xfrm>
                <a:off x="2310" y="3629"/>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6" name="Rectangle 535"/>
              <p:cNvSpPr>
                <a:spLocks noChangeArrowheads="1"/>
              </p:cNvSpPr>
              <p:nvPr/>
            </p:nvSpPr>
            <p:spPr bwMode="auto">
              <a:xfrm>
                <a:off x="2310" y="3685"/>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7" name="Rectangle 536"/>
              <p:cNvSpPr>
                <a:spLocks noChangeArrowheads="1"/>
              </p:cNvSpPr>
              <p:nvPr/>
            </p:nvSpPr>
            <p:spPr bwMode="auto">
              <a:xfrm>
                <a:off x="2310" y="3717"/>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8" name="Rectangle 537"/>
              <p:cNvSpPr>
                <a:spLocks noChangeArrowheads="1"/>
              </p:cNvSpPr>
              <p:nvPr/>
            </p:nvSpPr>
            <p:spPr bwMode="auto">
              <a:xfrm>
                <a:off x="2310" y="377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79" name="Rectangle 538"/>
              <p:cNvSpPr>
                <a:spLocks noChangeArrowheads="1"/>
              </p:cNvSpPr>
              <p:nvPr/>
            </p:nvSpPr>
            <p:spPr bwMode="auto">
              <a:xfrm>
                <a:off x="2310" y="3805"/>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0" name="Rectangle 539"/>
              <p:cNvSpPr>
                <a:spLocks noChangeArrowheads="1"/>
              </p:cNvSpPr>
              <p:nvPr/>
            </p:nvSpPr>
            <p:spPr bwMode="auto">
              <a:xfrm>
                <a:off x="2310" y="3861"/>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1" name="Rectangle 540"/>
              <p:cNvSpPr>
                <a:spLocks noChangeArrowheads="1"/>
              </p:cNvSpPr>
              <p:nvPr/>
            </p:nvSpPr>
            <p:spPr bwMode="auto">
              <a:xfrm>
                <a:off x="2310" y="3893"/>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2" name="Rectangle 541"/>
              <p:cNvSpPr>
                <a:spLocks noChangeArrowheads="1"/>
              </p:cNvSpPr>
              <p:nvPr/>
            </p:nvSpPr>
            <p:spPr bwMode="auto">
              <a:xfrm>
                <a:off x="2310" y="3949"/>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3" name="Rectangle 542"/>
              <p:cNvSpPr>
                <a:spLocks noChangeArrowheads="1"/>
              </p:cNvSpPr>
              <p:nvPr/>
            </p:nvSpPr>
            <p:spPr bwMode="auto">
              <a:xfrm>
                <a:off x="2310" y="3981"/>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4" name="Rectangle 543"/>
              <p:cNvSpPr>
                <a:spLocks noChangeArrowheads="1"/>
              </p:cNvSpPr>
              <p:nvPr/>
            </p:nvSpPr>
            <p:spPr bwMode="auto">
              <a:xfrm>
                <a:off x="2310" y="4037"/>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5" name="Rectangle 544"/>
              <p:cNvSpPr>
                <a:spLocks noChangeArrowheads="1"/>
              </p:cNvSpPr>
              <p:nvPr/>
            </p:nvSpPr>
            <p:spPr bwMode="auto">
              <a:xfrm>
                <a:off x="2310" y="4069"/>
                <a:ext cx="8" cy="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6" name="Rectangle 545"/>
              <p:cNvSpPr>
                <a:spLocks noChangeArrowheads="1"/>
              </p:cNvSpPr>
              <p:nvPr/>
            </p:nvSpPr>
            <p:spPr bwMode="auto">
              <a:xfrm>
                <a:off x="2302" y="2301"/>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7" name="Rectangle 546"/>
              <p:cNvSpPr>
                <a:spLocks noChangeArrowheads="1"/>
              </p:cNvSpPr>
              <p:nvPr/>
            </p:nvSpPr>
            <p:spPr bwMode="auto">
              <a:xfrm>
                <a:off x="2302" y="2357"/>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8" name="Rectangle 547"/>
              <p:cNvSpPr>
                <a:spLocks noChangeArrowheads="1"/>
              </p:cNvSpPr>
              <p:nvPr/>
            </p:nvSpPr>
            <p:spPr bwMode="auto">
              <a:xfrm>
                <a:off x="2302" y="2389"/>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89" name="Rectangle 548"/>
              <p:cNvSpPr>
                <a:spLocks noChangeArrowheads="1"/>
              </p:cNvSpPr>
              <p:nvPr/>
            </p:nvSpPr>
            <p:spPr bwMode="auto">
              <a:xfrm>
                <a:off x="2302" y="2445"/>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0" name="Rectangle 549"/>
              <p:cNvSpPr>
                <a:spLocks noChangeArrowheads="1"/>
              </p:cNvSpPr>
              <p:nvPr/>
            </p:nvSpPr>
            <p:spPr bwMode="auto">
              <a:xfrm>
                <a:off x="2302" y="2477"/>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1" name="Rectangle 550"/>
              <p:cNvSpPr>
                <a:spLocks noChangeArrowheads="1"/>
              </p:cNvSpPr>
              <p:nvPr/>
            </p:nvSpPr>
            <p:spPr bwMode="auto">
              <a:xfrm>
                <a:off x="2302" y="2533"/>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2" name="Rectangle 551"/>
              <p:cNvSpPr>
                <a:spLocks noChangeArrowheads="1"/>
              </p:cNvSpPr>
              <p:nvPr/>
            </p:nvSpPr>
            <p:spPr bwMode="auto">
              <a:xfrm>
                <a:off x="2302" y="2565"/>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3" name="Rectangle 552"/>
              <p:cNvSpPr>
                <a:spLocks noChangeArrowheads="1"/>
              </p:cNvSpPr>
              <p:nvPr/>
            </p:nvSpPr>
            <p:spPr bwMode="auto">
              <a:xfrm>
                <a:off x="2302" y="2621"/>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4" name="Rectangle 553"/>
              <p:cNvSpPr>
                <a:spLocks noChangeArrowheads="1"/>
              </p:cNvSpPr>
              <p:nvPr/>
            </p:nvSpPr>
            <p:spPr bwMode="auto">
              <a:xfrm>
                <a:off x="2302" y="2653"/>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5" name="Rectangle 554"/>
              <p:cNvSpPr>
                <a:spLocks noChangeArrowheads="1"/>
              </p:cNvSpPr>
              <p:nvPr/>
            </p:nvSpPr>
            <p:spPr bwMode="auto">
              <a:xfrm>
                <a:off x="2302" y="2709"/>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6" name="Rectangle 555"/>
              <p:cNvSpPr>
                <a:spLocks noChangeArrowheads="1"/>
              </p:cNvSpPr>
              <p:nvPr/>
            </p:nvSpPr>
            <p:spPr bwMode="auto">
              <a:xfrm>
                <a:off x="2302" y="2741"/>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7" name="Rectangle 556"/>
              <p:cNvSpPr>
                <a:spLocks noChangeArrowheads="1"/>
              </p:cNvSpPr>
              <p:nvPr/>
            </p:nvSpPr>
            <p:spPr bwMode="auto">
              <a:xfrm>
                <a:off x="2302" y="2797"/>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8" name="Rectangle 557"/>
              <p:cNvSpPr>
                <a:spLocks noChangeArrowheads="1"/>
              </p:cNvSpPr>
              <p:nvPr/>
            </p:nvSpPr>
            <p:spPr bwMode="auto">
              <a:xfrm>
                <a:off x="2302" y="2829"/>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399" name="Rectangle 558"/>
              <p:cNvSpPr>
                <a:spLocks noChangeArrowheads="1"/>
              </p:cNvSpPr>
              <p:nvPr/>
            </p:nvSpPr>
            <p:spPr bwMode="auto">
              <a:xfrm>
                <a:off x="2302" y="2885"/>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0" name="Rectangle 559"/>
              <p:cNvSpPr>
                <a:spLocks noChangeArrowheads="1"/>
              </p:cNvSpPr>
              <p:nvPr/>
            </p:nvSpPr>
            <p:spPr bwMode="auto">
              <a:xfrm>
                <a:off x="2302" y="2917"/>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1" name="Rectangle 560"/>
              <p:cNvSpPr>
                <a:spLocks noChangeArrowheads="1"/>
              </p:cNvSpPr>
              <p:nvPr/>
            </p:nvSpPr>
            <p:spPr bwMode="auto">
              <a:xfrm>
                <a:off x="2302" y="2973"/>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2" name="Rectangle 561"/>
              <p:cNvSpPr>
                <a:spLocks noChangeArrowheads="1"/>
              </p:cNvSpPr>
              <p:nvPr/>
            </p:nvSpPr>
            <p:spPr bwMode="auto">
              <a:xfrm>
                <a:off x="2302" y="3005"/>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3" name="Rectangle 562"/>
              <p:cNvSpPr>
                <a:spLocks noChangeArrowheads="1"/>
              </p:cNvSpPr>
              <p:nvPr/>
            </p:nvSpPr>
            <p:spPr bwMode="auto">
              <a:xfrm>
                <a:off x="2302" y="3061"/>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4" name="Rectangle 563"/>
              <p:cNvSpPr>
                <a:spLocks noChangeArrowheads="1"/>
              </p:cNvSpPr>
              <p:nvPr/>
            </p:nvSpPr>
            <p:spPr bwMode="auto">
              <a:xfrm>
                <a:off x="2302" y="3093"/>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5" name="Rectangle 564"/>
              <p:cNvSpPr>
                <a:spLocks noChangeArrowheads="1"/>
              </p:cNvSpPr>
              <p:nvPr/>
            </p:nvSpPr>
            <p:spPr bwMode="auto">
              <a:xfrm>
                <a:off x="2302" y="3149"/>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6" name="Rectangle 565"/>
              <p:cNvSpPr>
                <a:spLocks noChangeArrowheads="1"/>
              </p:cNvSpPr>
              <p:nvPr/>
            </p:nvSpPr>
            <p:spPr bwMode="auto">
              <a:xfrm>
                <a:off x="2302" y="3181"/>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7" name="Rectangle 566"/>
              <p:cNvSpPr>
                <a:spLocks noChangeArrowheads="1"/>
              </p:cNvSpPr>
              <p:nvPr/>
            </p:nvSpPr>
            <p:spPr bwMode="auto">
              <a:xfrm>
                <a:off x="2302" y="3237"/>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8" name="Rectangle 567"/>
              <p:cNvSpPr>
                <a:spLocks noChangeArrowheads="1"/>
              </p:cNvSpPr>
              <p:nvPr/>
            </p:nvSpPr>
            <p:spPr bwMode="auto">
              <a:xfrm>
                <a:off x="2302" y="3269"/>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09" name="Rectangle 568"/>
              <p:cNvSpPr>
                <a:spLocks noChangeArrowheads="1"/>
              </p:cNvSpPr>
              <p:nvPr/>
            </p:nvSpPr>
            <p:spPr bwMode="auto">
              <a:xfrm>
                <a:off x="2302" y="3325"/>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0" name="Rectangle 569"/>
              <p:cNvSpPr>
                <a:spLocks noChangeArrowheads="1"/>
              </p:cNvSpPr>
              <p:nvPr/>
            </p:nvSpPr>
            <p:spPr bwMode="auto">
              <a:xfrm>
                <a:off x="2302" y="3357"/>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1" name="Rectangle 570"/>
              <p:cNvSpPr>
                <a:spLocks noChangeArrowheads="1"/>
              </p:cNvSpPr>
              <p:nvPr/>
            </p:nvSpPr>
            <p:spPr bwMode="auto">
              <a:xfrm>
                <a:off x="2302" y="3413"/>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2" name="Rectangle 571"/>
              <p:cNvSpPr>
                <a:spLocks noChangeArrowheads="1"/>
              </p:cNvSpPr>
              <p:nvPr/>
            </p:nvSpPr>
            <p:spPr bwMode="auto">
              <a:xfrm>
                <a:off x="2302" y="3445"/>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3" name="Rectangle 572"/>
              <p:cNvSpPr>
                <a:spLocks noChangeArrowheads="1"/>
              </p:cNvSpPr>
              <p:nvPr/>
            </p:nvSpPr>
            <p:spPr bwMode="auto">
              <a:xfrm>
                <a:off x="2302" y="3501"/>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4" name="Rectangle 573"/>
              <p:cNvSpPr>
                <a:spLocks noChangeArrowheads="1"/>
              </p:cNvSpPr>
              <p:nvPr/>
            </p:nvSpPr>
            <p:spPr bwMode="auto">
              <a:xfrm>
                <a:off x="2302" y="3533"/>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5" name="Rectangle 574"/>
              <p:cNvSpPr>
                <a:spLocks noChangeArrowheads="1"/>
              </p:cNvSpPr>
              <p:nvPr/>
            </p:nvSpPr>
            <p:spPr bwMode="auto">
              <a:xfrm>
                <a:off x="2302" y="3589"/>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6" name="Rectangle 575"/>
              <p:cNvSpPr>
                <a:spLocks noChangeArrowheads="1"/>
              </p:cNvSpPr>
              <p:nvPr/>
            </p:nvSpPr>
            <p:spPr bwMode="auto">
              <a:xfrm>
                <a:off x="2302" y="3621"/>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7" name="Rectangle 576"/>
              <p:cNvSpPr>
                <a:spLocks noChangeArrowheads="1"/>
              </p:cNvSpPr>
              <p:nvPr/>
            </p:nvSpPr>
            <p:spPr bwMode="auto">
              <a:xfrm>
                <a:off x="2302" y="3677"/>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8" name="Rectangle 577"/>
              <p:cNvSpPr>
                <a:spLocks noChangeArrowheads="1"/>
              </p:cNvSpPr>
              <p:nvPr/>
            </p:nvSpPr>
            <p:spPr bwMode="auto">
              <a:xfrm>
                <a:off x="2302" y="3709"/>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19" name="Rectangle 578"/>
              <p:cNvSpPr>
                <a:spLocks noChangeArrowheads="1"/>
              </p:cNvSpPr>
              <p:nvPr/>
            </p:nvSpPr>
            <p:spPr bwMode="auto">
              <a:xfrm>
                <a:off x="2302" y="3765"/>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0" name="Rectangle 579"/>
              <p:cNvSpPr>
                <a:spLocks noChangeArrowheads="1"/>
              </p:cNvSpPr>
              <p:nvPr/>
            </p:nvSpPr>
            <p:spPr bwMode="auto">
              <a:xfrm>
                <a:off x="2302" y="3797"/>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1" name="Rectangle 580"/>
              <p:cNvSpPr>
                <a:spLocks noChangeArrowheads="1"/>
              </p:cNvSpPr>
              <p:nvPr/>
            </p:nvSpPr>
            <p:spPr bwMode="auto">
              <a:xfrm>
                <a:off x="2302" y="3853"/>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2" name="Rectangle 581"/>
              <p:cNvSpPr>
                <a:spLocks noChangeArrowheads="1"/>
              </p:cNvSpPr>
              <p:nvPr/>
            </p:nvSpPr>
            <p:spPr bwMode="auto">
              <a:xfrm>
                <a:off x="2302" y="3885"/>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3" name="Rectangle 582"/>
              <p:cNvSpPr>
                <a:spLocks noChangeArrowheads="1"/>
              </p:cNvSpPr>
              <p:nvPr/>
            </p:nvSpPr>
            <p:spPr bwMode="auto">
              <a:xfrm>
                <a:off x="2302" y="3941"/>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4" name="Rectangle 583"/>
              <p:cNvSpPr>
                <a:spLocks noChangeArrowheads="1"/>
              </p:cNvSpPr>
              <p:nvPr/>
            </p:nvSpPr>
            <p:spPr bwMode="auto">
              <a:xfrm>
                <a:off x="2302" y="3973"/>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5" name="Rectangle 584"/>
              <p:cNvSpPr>
                <a:spLocks noChangeArrowheads="1"/>
              </p:cNvSpPr>
              <p:nvPr/>
            </p:nvSpPr>
            <p:spPr bwMode="auto">
              <a:xfrm>
                <a:off x="2302" y="4029"/>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3426" name="Rectangle 585"/>
              <p:cNvSpPr>
                <a:spLocks noChangeArrowheads="1"/>
              </p:cNvSpPr>
              <p:nvPr/>
            </p:nvSpPr>
            <p:spPr bwMode="auto">
              <a:xfrm>
                <a:off x="2302" y="4061"/>
                <a:ext cx="8" cy="2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sp>
          <p:nvSpPr>
            <p:cNvPr id="51786" name="Rectangle 586"/>
            <p:cNvSpPr>
              <a:spLocks noChangeArrowheads="1"/>
            </p:cNvSpPr>
            <p:nvPr/>
          </p:nvSpPr>
          <p:spPr bwMode="auto">
            <a:xfrm>
              <a:off x="1115" y="4437"/>
              <a:ext cx="25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DS</a:t>
              </a:r>
              <a:endParaRPr lang="en-US" sz="2800">
                <a:effectLst>
                  <a:outerShdw blurRad="38100" dist="38100" dir="2700000" algn="tl">
                    <a:srgbClr val="DDDDDD"/>
                  </a:outerShdw>
                </a:effectLst>
                <a:latin typeface="Comic Sans MS" charset="0"/>
              </a:endParaRPr>
            </a:p>
          </p:txBody>
        </p:sp>
        <p:sp>
          <p:nvSpPr>
            <p:cNvPr id="43278" name="Oval 587"/>
            <p:cNvSpPr>
              <a:spLocks noChangeArrowheads="1"/>
            </p:cNvSpPr>
            <p:nvPr/>
          </p:nvSpPr>
          <p:spPr bwMode="auto">
            <a:xfrm>
              <a:off x="3249" y="4702"/>
              <a:ext cx="117" cy="72"/>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79" name="Oval 589"/>
            <p:cNvSpPr>
              <a:spLocks noChangeArrowheads="1"/>
            </p:cNvSpPr>
            <p:nvPr/>
          </p:nvSpPr>
          <p:spPr bwMode="auto">
            <a:xfrm>
              <a:off x="3236" y="4693"/>
              <a:ext cx="118"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790" name="Rectangle 590"/>
            <p:cNvSpPr>
              <a:spLocks noChangeArrowheads="1"/>
            </p:cNvSpPr>
            <p:nvPr/>
          </p:nvSpPr>
          <p:spPr bwMode="auto">
            <a:xfrm>
              <a:off x="3416" y="4712"/>
              <a:ext cx="132"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U</a:t>
              </a:r>
              <a:endParaRPr lang="en-US" sz="2800">
                <a:effectLst>
                  <a:outerShdw blurRad="38100" dist="38100" dir="2700000" algn="tl">
                    <a:srgbClr val="DDDDDD"/>
                  </a:outerShdw>
                </a:effectLst>
                <a:latin typeface="Comic Sans MS" charset="0"/>
              </a:endParaRPr>
            </a:p>
          </p:txBody>
        </p:sp>
        <p:sp>
          <p:nvSpPr>
            <p:cNvPr id="51791" name="Rectangle 591"/>
            <p:cNvSpPr>
              <a:spLocks noChangeArrowheads="1"/>
            </p:cNvSpPr>
            <p:nvPr/>
          </p:nvSpPr>
          <p:spPr bwMode="auto">
            <a:xfrm>
              <a:off x="2806" y="4160"/>
              <a:ext cx="114"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B</a:t>
              </a:r>
              <a:endParaRPr lang="en-US" sz="2800">
                <a:effectLst>
                  <a:outerShdw blurRad="38100" dist="38100" dir="2700000" algn="tl">
                    <a:srgbClr val="DDDDDD"/>
                  </a:outerShdw>
                </a:effectLst>
                <a:latin typeface="Comic Sans MS" charset="0"/>
              </a:endParaRPr>
            </a:p>
          </p:txBody>
        </p:sp>
        <p:sp>
          <p:nvSpPr>
            <p:cNvPr id="43282" name="Oval 592"/>
            <p:cNvSpPr>
              <a:spLocks noChangeArrowheads="1"/>
            </p:cNvSpPr>
            <p:nvPr/>
          </p:nvSpPr>
          <p:spPr bwMode="auto">
            <a:xfrm>
              <a:off x="2695" y="4186"/>
              <a:ext cx="114" cy="72"/>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83" name="Oval 594"/>
            <p:cNvSpPr>
              <a:spLocks noChangeArrowheads="1"/>
            </p:cNvSpPr>
            <p:nvPr/>
          </p:nvSpPr>
          <p:spPr bwMode="auto">
            <a:xfrm>
              <a:off x="2682" y="4177"/>
              <a:ext cx="115" cy="74"/>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795" name="Rectangle 595"/>
            <p:cNvSpPr>
              <a:spLocks noChangeArrowheads="1"/>
            </p:cNvSpPr>
            <p:nvPr/>
          </p:nvSpPr>
          <p:spPr bwMode="auto">
            <a:xfrm>
              <a:off x="2660" y="3809"/>
              <a:ext cx="139"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H</a:t>
              </a:r>
              <a:endParaRPr lang="en-US" sz="2800">
                <a:effectLst>
                  <a:outerShdw blurRad="38100" dist="38100" dir="2700000" algn="tl">
                    <a:srgbClr val="DDDDDD"/>
                  </a:outerShdw>
                </a:effectLst>
                <a:latin typeface="Comic Sans MS" charset="0"/>
              </a:endParaRPr>
            </a:p>
          </p:txBody>
        </p:sp>
        <p:sp>
          <p:nvSpPr>
            <p:cNvPr id="43285" name="Oval 596"/>
            <p:cNvSpPr>
              <a:spLocks noChangeArrowheads="1"/>
            </p:cNvSpPr>
            <p:nvPr/>
          </p:nvSpPr>
          <p:spPr bwMode="auto">
            <a:xfrm>
              <a:off x="2484" y="3818"/>
              <a:ext cx="118"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86" name="Oval 598"/>
            <p:cNvSpPr>
              <a:spLocks noChangeArrowheads="1"/>
            </p:cNvSpPr>
            <p:nvPr/>
          </p:nvSpPr>
          <p:spPr bwMode="auto">
            <a:xfrm>
              <a:off x="2472" y="3811"/>
              <a:ext cx="116"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799" name="Rectangle 599"/>
            <p:cNvSpPr>
              <a:spLocks noChangeArrowheads="1"/>
            </p:cNvSpPr>
            <p:nvPr/>
          </p:nvSpPr>
          <p:spPr bwMode="auto">
            <a:xfrm>
              <a:off x="3544" y="3622"/>
              <a:ext cx="410"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N(A)</a:t>
              </a:r>
              <a:endParaRPr lang="en-US" sz="2800">
                <a:effectLst>
                  <a:outerShdw blurRad="38100" dist="38100" dir="2700000" algn="tl">
                    <a:srgbClr val="DDDDDD"/>
                  </a:outerShdw>
                </a:effectLst>
                <a:latin typeface="Comic Sans MS" charset="0"/>
              </a:endParaRPr>
            </a:p>
          </p:txBody>
        </p:sp>
        <p:sp>
          <p:nvSpPr>
            <p:cNvPr id="43288" name="Oval 600"/>
            <p:cNvSpPr>
              <a:spLocks noChangeArrowheads="1"/>
            </p:cNvSpPr>
            <p:nvPr/>
          </p:nvSpPr>
          <p:spPr bwMode="auto">
            <a:xfrm>
              <a:off x="3348" y="3700"/>
              <a:ext cx="117"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89" name="Oval 601"/>
            <p:cNvSpPr>
              <a:spLocks noChangeArrowheads="1"/>
            </p:cNvSpPr>
            <p:nvPr/>
          </p:nvSpPr>
          <p:spPr bwMode="auto">
            <a:xfrm>
              <a:off x="3348" y="3700"/>
              <a:ext cx="92" cy="58"/>
            </a:xfrm>
            <a:prstGeom prst="ellipse">
              <a:avLst/>
            </a:prstGeom>
            <a:solidFill>
              <a:srgbClr val="FAF200"/>
            </a:solidFill>
            <a:ln w="28575">
              <a:solidFill>
                <a:srgbClr val="ED181E"/>
              </a:solidFill>
              <a:round/>
              <a:headEnd/>
              <a:tailEnd/>
            </a:ln>
          </p:spPr>
          <p:txBody>
            <a:bodyPr/>
            <a:lstStyle/>
            <a:p>
              <a:endParaRPr lang="en-US"/>
            </a:p>
          </p:txBody>
        </p:sp>
        <p:sp>
          <p:nvSpPr>
            <p:cNvPr id="43290" name="Oval 602"/>
            <p:cNvSpPr>
              <a:spLocks noChangeArrowheads="1"/>
            </p:cNvSpPr>
            <p:nvPr/>
          </p:nvSpPr>
          <p:spPr bwMode="auto">
            <a:xfrm>
              <a:off x="3335" y="3692"/>
              <a:ext cx="118" cy="74"/>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291" name="Oval 603"/>
            <p:cNvSpPr>
              <a:spLocks noChangeArrowheads="1"/>
            </p:cNvSpPr>
            <p:nvPr/>
          </p:nvSpPr>
          <p:spPr bwMode="auto">
            <a:xfrm>
              <a:off x="1174" y="4085"/>
              <a:ext cx="115"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92" name="Oval 605"/>
            <p:cNvSpPr>
              <a:spLocks noChangeArrowheads="1"/>
            </p:cNvSpPr>
            <p:nvPr/>
          </p:nvSpPr>
          <p:spPr bwMode="auto">
            <a:xfrm>
              <a:off x="1162" y="4077"/>
              <a:ext cx="116"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293" name="Oval 608"/>
            <p:cNvSpPr>
              <a:spLocks noChangeArrowheads="1"/>
            </p:cNvSpPr>
            <p:nvPr/>
          </p:nvSpPr>
          <p:spPr bwMode="auto">
            <a:xfrm>
              <a:off x="1229" y="4256"/>
              <a:ext cx="115"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94" name="Oval 610"/>
            <p:cNvSpPr>
              <a:spLocks noChangeArrowheads="1"/>
            </p:cNvSpPr>
            <p:nvPr/>
          </p:nvSpPr>
          <p:spPr bwMode="auto">
            <a:xfrm>
              <a:off x="1217" y="4248"/>
              <a:ext cx="114" cy="74"/>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295" name="Oval 613"/>
            <p:cNvSpPr>
              <a:spLocks noChangeArrowheads="1"/>
            </p:cNvSpPr>
            <p:nvPr/>
          </p:nvSpPr>
          <p:spPr bwMode="auto">
            <a:xfrm>
              <a:off x="1520" y="4244"/>
              <a:ext cx="116"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96" name="Oval 615"/>
            <p:cNvSpPr>
              <a:spLocks noChangeArrowheads="1"/>
            </p:cNvSpPr>
            <p:nvPr/>
          </p:nvSpPr>
          <p:spPr bwMode="auto">
            <a:xfrm>
              <a:off x="1507" y="4237"/>
              <a:ext cx="117"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297" name="Oval 616"/>
            <p:cNvSpPr>
              <a:spLocks noChangeArrowheads="1"/>
            </p:cNvSpPr>
            <p:nvPr/>
          </p:nvSpPr>
          <p:spPr bwMode="auto">
            <a:xfrm>
              <a:off x="1190" y="4723"/>
              <a:ext cx="118" cy="74"/>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298" name="Oval 618"/>
            <p:cNvSpPr>
              <a:spLocks noChangeArrowheads="1"/>
            </p:cNvSpPr>
            <p:nvPr/>
          </p:nvSpPr>
          <p:spPr bwMode="auto">
            <a:xfrm>
              <a:off x="1179" y="4717"/>
              <a:ext cx="116" cy="72"/>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299" name="Oval 620"/>
            <p:cNvSpPr>
              <a:spLocks noChangeArrowheads="1"/>
            </p:cNvSpPr>
            <p:nvPr/>
          </p:nvSpPr>
          <p:spPr bwMode="auto">
            <a:xfrm>
              <a:off x="1238" y="4973"/>
              <a:ext cx="115"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300" name="Oval 622"/>
            <p:cNvSpPr>
              <a:spLocks noChangeArrowheads="1"/>
            </p:cNvSpPr>
            <p:nvPr/>
          </p:nvSpPr>
          <p:spPr bwMode="auto">
            <a:xfrm>
              <a:off x="1225" y="4965"/>
              <a:ext cx="117"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823" name="Rectangle 623"/>
            <p:cNvSpPr>
              <a:spLocks noChangeArrowheads="1"/>
            </p:cNvSpPr>
            <p:nvPr/>
          </p:nvSpPr>
          <p:spPr bwMode="auto">
            <a:xfrm>
              <a:off x="1417" y="4942"/>
              <a:ext cx="28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sp>
          <p:nvSpPr>
            <p:cNvPr id="43302" name="Oval 624"/>
            <p:cNvSpPr>
              <a:spLocks noChangeArrowheads="1"/>
            </p:cNvSpPr>
            <p:nvPr/>
          </p:nvSpPr>
          <p:spPr bwMode="auto">
            <a:xfrm>
              <a:off x="527" y="4589"/>
              <a:ext cx="118" cy="72"/>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303" name="Oval 625"/>
            <p:cNvSpPr>
              <a:spLocks noChangeArrowheads="1"/>
            </p:cNvSpPr>
            <p:nvPr/>
          </p:nvSpPr>
          <p:spPr bwMode="auto">
            <a:xfrm>
              <a:off x="527" y="4589"/>
              <a:ext cx="93" cy="57"/>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304" name="Oval 626"/>
            <p:cNvSpPr>
              <a:spLocks noChangeArrowheads="1"/>
            </p:cNvSpPr>
            <p:nvPr/>
          </p:nvSpPr>
          <p:spPr bwMode="auto">
            <a:xfrm>
              <a:off x="515" y="4581"/>
              <a:ext cx="119"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1828" name="Rectangle 628"/>
            <p:cNvSpPr>
              <a:spLocks noChangeArrowheads="1"/>
            </p:cNvSpPr>
            <p:nvPr/>
          </p:nvSpPr>
          <p:spPr bwMode="auto">
            <a:xfrm>
              <a:off x="1681" y="4184"/>
              <a:ext cx="30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MN</a:t>
              </a:r>
              <a:endParaRPr lang="en-US" sz="2800">
                <a:effectLst>
                  <a:outerShdw blurRad="38100" dist="38100" dir="2700000" algn="tl">
                    <a:srgbClr val="DDDDDD"/>
                  </a:outerShdw>
                </a:effectLst>
                <a:latin typeface="Comic Sans MS" charset="0"/>
              </a:endParaRPr>
            </a:p>
          </p:txBody>
        </p:sp>
        <p:sp>
          <p:nvSpPr>
            <p:cNvPr id="43306" name="Freeform 630"/>
            <p:cNvSpPr>
              <a:spLocks/>
            </p:cNvSpPr>
            <p:nvPr/>
          </p:nvSpPr>
          <p:spPr bwMode="auto">
            <a:xfrm>
              <a:off x="2746" y="4225"/>
              <a:ext cx="528" cy="505"/>
            </a:xfrm>
            <a:custGeom>
              <a:avLst/>
              <a:gdLst>
                <a:gd name="T0" fmla="*/ 161273 w 340"/>
                <a:gd name="T1" fmla="*/ 379 h 515"/>
                <a:gd name="T2" fmla="*/ 143824 w 340"/>
                <a:gd name="T3" fmla="*/ 365 h 515"/>
                <a:gd name="T4" fmla="*/ 116660 w 340"/>
                <a:gd name="T5" fmla="*/ 345 h 515"/>
                <a:gd name="T6" fmla="*/ 100582 w 340"/>
                <a:gd name="T7" fmla="*/ 331 h 515"/>
                <a:gd name="T8" fmla="*/ 92812 w 340"/>
                <a:gd name="T9" fmla="*/ 322 h 515"/>
                <a:gd name="T10" fmla="*/ 82461 w 340"/>
                <a:gd name="T11" fmla="*/ 305 h 515"/>
                <a:gd name="T12" fmla="*/ 66233 w 340"/>
                <a:gd name="T13" fmla="*/ 266 h 515"/>
                <a:gd name="T14" fmla="*/ 51320 w 340"/>
                <a:gd name="T15" fmla="*/ 223 h 515"/>
                <a:gd name="T16" fmla="*/ 38761 w 340"/>
                <a:gd name="T17" fmla="*/ 179 h 515"/>
                <a:gd name="T18" fmla="*/ 29849 w 340"/>
                <a:gd name="T19" fmla="*/ 137 h 515"/>
                <a:gd name="T20" fmla="*/ 22148 w 340"/>
                <a:gd name="T21" fmla="*/ 91 h 515"/>
                <a:gd name="T22" fmla="*/ 18878 w 340"/>
                <a:gd name="T23" fmla="*/ 68 h 515"/>
                <a:gd name="T24" fmla="*/ 17449 w 340"/>
                <a:gd name="T25" fmla="*/ 62 h 515"/>
                <a:gd name="T26" fmla="*/ 16073 w 340"/>
                <a:gd name="T27" fmla="*/ 43 h 515"/>
                <a:gd name="T28" fmla="*/ 14733 w 340"/>
                <a:gd name="T29" fmla="*/ 29 h 515"/>
                <a:gd name="T30" fmla="*/ 11026 w 340"/>
                <a:gd name="T31" fmla="*/ 19 h 515"/>
                <a:gd name="T32" fmla="*/ 8515 w 340"/>
                <a:gd name="T33" fmla="*/ 0 h 515"/>
                <a:gd name="T34" fmla="*/ 1017 w 340"/>
                <a:gd name="T35" fmla="*/ 11 h 515"/>
                <a:gd name="T36" fmla="*/ 2764 w 340"/>
                <a:gd name="T37" fmla="*/ 25 h 515"/>
                <a:gd name="T38" fmla="*/ 6665 w 340"/>
                <a:gd name="T39" fmla="*/ 34 h 515"/>
                <a:gd name="T40" fmla="*/ 7771 w 340"/>
                <a:gd name="T41" fmla="*/ 46 h 515"/>
                <a:gd name="T42" fmla="*/ 9487 w 340"/>
                <a:gd name="T43" fmla="*/ 64 h 515"/>
                <a:gd name="T44" fmla="*/ 11026 w 340"/>
                <a:gd name="T45" fmla="*/ 71 h 515"/>
                <a:gd name="T46" fmla="*/ 14262 w 340"/>
                <a:gd name="T47" fmla="*/ 98 h 515"/>
                <a:gd name="T48" fmla="*/ 21668 w 340"/>
                <a:gd name="T49" fmla="*/ 142 h 515"/>
                <a:gd name="T50" fmla="*/ 30953 w 340"/>
                <a:gd name="T51" fmla="*/ 185 h 515"/>
                <a:gd name="T52" fmla="*/ 43062 w 340"/>
                <a:gd name="T53" fmla="*/ 228 h 515"/>
                <a:gd name="T54" fmla="*/ 58417 w 340"/>
                <a:gd name="T55" fmla="*/ 271 h 515"/>
                <a:gd name="T56" fmla="*/ 67547 w 340"/>
                <a:gd name="T57" fmla="*/ 295 h 515"/>
                <a:gd name="T58" fmla="*/ 81588 w 340"/>
                <a:gd name="T59" fmla="*/ 324 h 515"/>
                <a:gd name="T60" fmla="*/ 87482 w 340"/>
                <a:gd name="T61" fmla="*/ 332 h 515"/>
                <a:gd name="T62" fmla="*/ 96158 w 340"/>
                <a:gd name="T63" fmla="*/ 343 h 515"/>
                <a:gd name="T64" fmla="*/ 113214 w 340"/>
                <a:gd name="T65" fmla="*/ 358 h 515"/>
                <a:gd name="T66" fmla="*/ 140473 w 340"/>
                <a:gd name="T67" fmla="*/ 377 h 515"/>
                <a:gd name="T68" fmla="*/ 156479 w 340"/>
                <a:gd name="T69" fmla="*/ 391 h 5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15"/>
                <a:gd name="T107" fmla="*/ 340 w 340"/>
                <a:gd name="T108" fmla="*/ 515 h 5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15">
                  <a:moveTo>
                    <a:pt x="330" y="515"/>
                  </a:moveTo>
                  <a:lnTo>
                    <a:pt x="340" y="500"/>
                  </a:lnTo>
                  <a:lnTo>
                    <a:pt x="321" y="488"/>
                  </a:lnTo>
                  <a:lnTo>
                    <a:pt x="303" y="479"/>
                  </a:lnTo>
                  <a:lnTo>
                    <a:pt x="265" y="463"/>
                  </a:lnTo>
                  <a:lnTo>
                    <a:pt x="246" y="454"/>
                  </a:lnTo>
                  <a:lnTo>
                    <a:pt x="228" y="445"/>
                  </a:lnTo>
                  <a:lnTo>
                    <a:pt x="212" y="436"/>
                  </a:lnTo>
                  <a:lnTo>
                    <a:pt x="196" y="423"/>
                  </a:lnTo>
                  <a:lnTo>
                    <a:pt x="185" y="413"/>
                  </a:lnTo>
                  <a:lnTo>
                    <a:pt x="174" y="401"/>
                  </a:lnTo>
                  <a:lnTo>
                    <a:pt x="156" y="376"/>
                  </a:lnTo>
                  <a:lnTo>
                    <a:pt x="140" y="350"/>
                  </a:lnTo>
                  <a:lnTo>
                    <a:pt x="123" y="322"/>
                  </a:lnTo>
                  <a:lnTo>
                    <a:pt x="108" y="294"/>
                  </a:lnTo>
                  <a:lnTo>
                    <a:pt x="94" y="266"/>
                  </a:lnTo>
                  <a:lnTo>
                    <a:pt x="82" y="237"/>
                  </a:lnTo>
                  <a:lnTo>
                    <a:pt x="72" y="209"/>
                  </a:lnTo>
                  <a:lnTo>
                    <a:pt x="63" y="179"/>
                  </a:lnTo>
                  <a:lnTo>
                    <a:pt x="55" y="150"/>
                  </a:lnTo>
                  <a:lnTo>
                    <a:pt x="47" y="119"/>
                  </a:lnTo>
                  <a:lnTo>
                    <a:pt x="40" y="88"/>
                  </a:lnTo>
                  <a:lnTo>
                    <a:pt x="37" y="76"/>
                  </a:lnTo>
                  <a:lnTo>
                    <a:pt x="36" y="68"/>
                  </a:lnTo>
                  <a:lnTo>
                    <a:pt x="34" y="57"/>
                  </a:lnTo>
                  <a:lnTo>
                    <a:pt x="33" y="53"/>
                  </a:lnTo>
                  <a:lnTo>
                    <a:pt x="31" y="43"/>
                  </a:lnTo>
                  <a:lnTo>
                    <a:pt x="27" y="31"/>
                  </a:lnTo>
                  <a:lnTo>
                    <a:pt x="23" y="19"/>
                  </a:lnTo>
                  <a:lnTo>
                    <a:pt x="19" y="8"/>
                  </a:lnTo>
                  <a:lnTo>
                    <a:pt x="18" y="0"/>
                  </a:lnTo>
                  <a:lnTo>
                    <a:pt x="0" y="0"/>
                  </a:lnTo>
                  <a:lnTo>
                    <a:pt x="2" y="11"/>
                  </a:lnTo>
                  <a:lnTo>
                    <a:pt x="2" y="15"/>
                  </a:lnTo>
                  <a:lnTo>
                    <a:pt x="6" y="26"/>
                  </a:lnTo>
                  <a:lnTo>
                    <a:pt x="10" y="38"/>
                  </a:lnTo>
                  <a:lnTo>
                    <a:pt x="14" y="48"/>
                  </a:lnTo>
                  <a:lnTo>
                    <a:pt x="16" y="60"/>
                  </a:lnTo>
                  <a:lnTo>
                    <a:pt x="18" y="68"/>
                  </a:lnTo>
                  <a:lnTo>
                    <a:pt x="20" y="79"/>
                  </a:lnTo>
                  <a:lnTo>
                    <a:pt x="20" y="83"/>
                  </a:lnTo>
                  <a:lnTo>
                    <a:pt x="23" y="93"/>
                  </a:lnTo>
                  <a:lnTo>
                    <a:pt x="30" y="126"/>
                  </a:lnTo>
                  <a:lnTo>
                    <a:pt x="38" y="157"/>
                  </a:lnTo>
                  <a:lnTo>
                    <a:pt x="46" y="186"/>
                  </a:lnTo>
                  <a:lnTo>
                    <a:pt x="55" y="216"/>
                  </a:lnTo>
                  <a:lnTo>
                    <a:pt x="65" y="244"/>
                  </a:lnTo>
                  <a:lnTo>
                    <a:pt x="77" y="273"/>
                  </a:lnTo>
                  <a:lnTo>
                    <a:pt x="91" y="301"/>
                  </a:lnTo>
                  <a:lnTo>
                    <a:pt x="108" y="331"/>
                  </a:lnTo>
                  <a:lnTo>
                    <a:pt x="123" y="357"/>
                  </a:lnTo>
                  <a:lnTo>
                    <a:pt x="140" y="385"/>
                  </a:lnTo>
                  <a:lnTo>
                    <a:pt x="142" y="388"/>
                  </a:lnTo>
                  <a:lnTo>
                    <a:pt x="161" y="414"/>
                  </a:lnTo>
                  <a:lnTo>
                    <a:pt x="172" y="426"/>
                  </a:lnTo>
                  <a:lnTo>
                    <a:pt x="184" y="437"/>
                  </a:lnTo>
                  <a:lnTo>
                    <a:pt x="200" y="449"/>
                  </a:lnTo>
                  <a:lnTo>
                    <a:pt x="203" y="451"/>
                  </a:lnTo>
                  <a:lnTo>
                    <a:pt x="221" y="462"/>
                  </a:lnTo>
                  <a:lnTo>
                    <a:pt x="239" y="471"/>
                  </a:lnTo>
                  <a:lnTo>
                    <a:pt x="258" y="480"/>
                  </a:lnTo>
                  <a:lnTo>
                    <a:pt x="296" y="496"/>
                  </a:lnTo>
                  <a:lnTo>
                    <a:pt x="314" y="505"/>
                  </a:lnTo>
                  <a:lnTo>
                    <a:pt x="330" y="515"/>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07" name="Freeform 634"/>
            <p:cNvSpPr>
              <a:spLocks/>
            </p:cNvSpPr>
            <p:nvPr/>
          </p:nvSpPr>
          <p:spPr bwMode="auto">
            <a:xfrm>
              <a:off x="1179" y="3769"/>
              <a:ext cx="1575" cy="444"/>
            </a:xfrm>
            <a:custGeom>
              <a:avLst/>
              <a:gdLst>
                <a:gd name="T0" fmla="*/ 467741 w 1016"/>
                <a:gd name="T1" fmla="*/ 327 h 453"/>
                <a:gd name="T2" fmla="*/ 462473 w 1016"/>
                <a:gd name="T3" fmla="*/ 303 h 453"/>
                <a:gd name="T4" fmla="*/ 443955 w 1016"/>
                <a:gd name="T5" fmla="*/ 209 h 453"/>
                <a:gd name="T6" fmla="*/ 425769 w 1016"/>
                <a:gd name="T7" fmla="*/ 114 h 453"/>
                <a:gd name="T8" fmla="*/ 415250 w 1016"/>
                <a:gd name="T9" fmla="*/ 72 h 453"/>
                <a:gd name="T10" fmla="*/ 408111 w 1016"/>
                <a:gd name="T11" fmla="*/ 61 h 453"/>
                <a:gd name="T12" fmla="*/ 399441 w 1016"/>
                <a:gd name="T13" fmla="*/ 45 h 453"/>
                <a:gd name="T14" fmla="*/ 380922 w 1016"/>
                <a:gd name="T15" fmla="*/ 25 h 453"/>
                <a:gd name="T16" fmla="*/ 340132 w 1016"/>
                <a:gd name="T17" fmla="*/ 11 h 453"/>
                <a:gd name="T18" fmla="*/ 311431 w 1016"/>
                <a:gd name="T19" fmla="*/ 3 h 453"/>
                <a:gd name="T20" fmla="*/ 284517 w 1016"/>
                <a:gd name="T21" fmla="*/ 1 h 453"/>
                <a:gd name="T22" fmla="*/ 248097 w 1016"/>
                <a:gd name="T23" fmla="*/ 1 h 453"/>
                <a:gd name="T24" fmla="*/ 220810 w 1016"/>
                <a:gd name="T25" fmla="*/ 1 h 453"/>
                <a:gd name="T26" fmla="*/ 183396 w 1016"/>
                <a:gd name="T27" fmla="*/ 8 h 453"/>
                <a:gd name="T28" fmla="*/ 164885 w 1016"/>
                <a:gd name="T29" fmla="*/ 16 h 453"/>
                <a:gd name="T30" fmla="*/ 145370 w 1016"/>
                <a:gd name="T31" fmla="*/ 25 h 453"/>
                <a:gd name="T32" fmla="*/ 134435 w 1016"/>
                <a:gd name="T33" fmla="*/ 29 h 453"/>
                <a:gd name="T34" fmla="*/ 116683 w 1016"/>
                <a:gd name="T35" fmla="*/ 45 h 453"/>
                <a:gd name="T36" fmla="*/ 109551 w 1016"/>
                <a:gd name="T37" fmla="*/ 52 h 453"/>
                <a:gd name="T38" fmla="*/ 84743 w 1016"/>
                <a:gd name="T39" fmla="*/ 71 h 453"/>
                <a:gd name="T40" fmla="*/ 64091 w 1016"/>
                <a:gd name="T41" fmla="*/ 93 h 453"/>
                <a:gd name="T42" fmla="*/ 43866 w 1016"/>
                <a:gd name="T43" fmla="*/ 118 h 453"/>
                <a:gd name="T44" fmla="*/ 33628 w 1016"/>
                <a:gd name="T45" fmla="*/ 140 h 453"/>
                <a:gd name="T46" fmla="*/ 29407 w 1016"/>
                <a:gd name="T47" fmla="*/ 149 h 453"/>
                <a:gd name="T48" fmla="*/ 27172 w 1016"/>
                <a:gd name="T49" fmla="*/ 158 h 453"/>
                <a:gd name="T50" fmla="*/ 23462 w 1016"/>
                <a:gd name="T51" fmla="*/ 164 h 453"/>
                <a:gd name="T52" fmla="*/ 19472 w 1016"/>
                <a:gd name="T53" fmla="*/ 171 h 453"/>
                <a:gd name="T54" fmla="*/ 11932 w 1016"/>
                <a:gd name="T55" fmla="*/ 190 h 453"/>
                <a:gd name="T56" fmla="*/ 3631 w 1016"/>
                <a:gd name="T57" fmla="*/ 223 h 453"/>
                <a:gd name="T58" fmla="*/ 629 w 1016"/>
                <a:gd name="T59" fmla="*/ 251 h 453"/>
                <a:gd name="T60" fmla="*/ 8726 w 1016"/>
                <a:gd name="T61" fmla="*/ 251 h 453"/>
                <a:gd name="T62" fmla="*/ 11532 w 1016"/>
                <a:gd name="T63" fmla="*/ 229 h 453"/>
                <a:gd name="T64" fmla="*/ 20049 w 1016"/>
                <a:gd name="T65" fmla="*/ 196 h 453"/>
                <a:gd name="T66" fmla="*/ 25953 w 1016"/>
                <a:gd name="T67" fmla="*/ 178 h 453"/>
                <a:gd name="T68" fmla="*/ 29407 w 1016"/>
                <a:gd name="T69" fmla="*/ 173 h 453"/>
                <a:gd name="T70" fmla="*/ 34300 w 1016"/>
                <a:gd name="T71" fmla="*/ 165 h 453"/>
                <a:gd name="T72" fmla="*/ 37471 w 1016"/>
                <a:gd name="T73" fmla="*/ 154 h 453"/>
                <a:gd name="T74" fmla="*/ 40232 w 1016"/>
                <a:gd name="T75" fmla="*/ 146 h 453"/>
                <a:gd name="T76" fmla="*/ 49936 w 1016"/>
                <a:gd name="T77" fmla="*/ 128 h 453"/>
                <a:gd name="T78" fmla="*/ 69591 w 1016"/>
                <a:gd name="T79" fmla="*/ 103 h 453"/>
                <a:gd name="T80" fmla="*/ 101223 w 1016"/>
                <a:gd name="T81" fmla="*/ 72 h 453"/>
                <a:gd name="T82" fmla="*/ 116683 w 1016"/>
                <a:gd name="T83" fmla="*/ 62 h 453"/>
                <a:gd name="T84" fmla="*/ 123092 w 1016"/>
                <a:gd name="T85" fmla="*/ 60 h 453"/>
                <a:gd name="T86" fmla="*/ 143122 w 1016"/>
                <a:gd name="T87" fmla="*/ 39 h 453"/>
                <a:gd name="T88" fmla="*/ 158912 w 1016"/>
                <a:gd name="T89" fmla="*/ 25 h 453"/>
                <a:gd name="T90" fmla="*/ 184886 w 1016"/>
                <a:gd name="T91" fmla="*/ 25 h 453"/>
                <a:gd name="T92" fmla="*/ 220810 w 1016"/>
                <a:gd name="T93" fmla="*/ 19 h 453"/>
                <a:gd name="T94" fmla="*/ 248097 w 1016"/>
                <a:gd name="T95" fmla="*/ 19 h 453"/>
                <a:gd name="T96" fmla="*/ 284517 w 1016"/>
                <a:gd name="T97" fmla="*/ 19 h 453"/>
                <a:gd name="T98" fmla="*/ 324853 w 1016"/>
                <a:gd name="T99" fmla="*/ 24 h 453"/>
                <a:gd name="T100" fmla="*/ 350737 w 1016"/>
                <a:gd name="T101" fmla="*/ 25 h 453"/>
                <a:gd name="T102" fmla="*/ 389594 w 1016"/>
                <a:gd name="T103" fmla="*/ 52 h 453"/>
                <a:gd name="T104" fmla="*/ 398790 w 1016"/>
                <a:gd name="T105" fmla="*/ 63 h 453"/>
                <a:gd name="T106" fmla="*/ 407133 w 1016"/>
                <a:gd name="T107" fmla="*/ 76 h 453"/>
                <a:gd name="T108" fmla="*/ 417944 w 1016"/>
                <a:gd name="T109" fmla="*/ 119 h 453"/>
                <a:gd name="T110" fmla="*/ 435819 w 1016"/>
                <a:gd name="T111" fmla="*/ 214 h 453"/>
                <a:gd name="T112" fmla="*/ 454322 w 1016"/>
                <a:gd name="T113" fmla="*/ 308 h 453"/>
                <a:gd name="T114" fmla="*/ 460022 w 1016"/>
                <a:gd name="T115" fmla="*/ 332 h 4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6"/>
                <a:gd name="T175" fmla="*/ 0 h 453"/>
                <a:gd name="T176" fmla="*/ 1016 w 1016"/>
                <a:gd name="T177" fmla="*/ 453 h 4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6" h="453">
                  <a:moveTo>
                    <a:pt x="1001" y="453"/>
                  </a:moveTo>
                  <a:lnTo>
                    <a:pt x="1016" y="444"/>
                  </a:lnTo>
                  <a:lnTo>
                    <a:pt x="1011" y="433"/>
                  </a:lnTo>
                  <a:lnTo>
                    <a:pt x="1007" y="423"/>
                  </a:lnTo>
                  <a:lnTo>
                    <a:pt x="1003" y="412"/>
                  </a:lnTo>
                  <a:lnTo>
                    <a:pt x="999" y="400"/>
                  </a:lnTo>
                  <a:lnTo>
                    <a:pt x="987" y="369"/>
                  </a:lnTo>
                  <a:lnTo>
                    <a:pt x="977" y="338"/>
                  </a:lnTo>
                  <a:lnTo>
                    <a:pt x="959" y="275"/>
                  </a:lnTo>
                  <a:lnTo>
                    <a:pt x="941" y="212"/>
                  </a:lnTo>
                  <a:lnTo>
                    <a:pt x="931" y="181"/>
                  </a:lnTo>
                  <a:lnTo>
                    <a:pt x="920" y="151"/>
                  </a:lnTo>
                  <a:lnTo>
                    <a:pt x="911" y="129"/>
                  </a:lnTo>
                  <a:lnTo>
                    <a:pt x="902" y="107"/>
                  </a:lnTo>
                  <a:lnTo>
                    <a:pt x="897" y="97"/>
                  </a:lnTo>
                  <a:lnTo>
                    <a:pt x="891" y="87"/>
                  </a:lnTo>
                  <a:lnTo>
                    <a:pt x="889" y="84"/>
                  </a:lnTo>
                  <a:lnTo>
                    <a:pt x="882" y="75"/>
                  </a:lnTo>
                  <a:lnTo>
                    <a:pt x="873" y="67"/>
                  </a:lnTo>
                  <a:lnTo>
                    <a:pt x="873" y="66"/>
                  </a:lnTo>
                  <a:lnTo>
                    <a:pt x="863" y="59"/>
                  </a:lnTo>
                  <a:lnTo>
                    <a:pt x="860" y="57"/>
                  </a:lnTo>
                  <a:lnTo>
                    <a:pt x="849" y="49"/>
                  </a:lnTo>
                  <a:lnTo>
                    <a:pt x="823" y="36"/>
                  </a:lnTo>
                  <a:lnTo>
                    <a:pt x="795" y="26"/>
                  </a:lnTo>
                  <a:lnTo>
                    <a:pt x="765" y="17"/>
                  </a:lnTo>
                  <a:lnTo>
                    <a:pt x="735" y="11"/>
                  </a:lnTo>
                  <a:lnTo>
                    <a:pt x="731" y="11"/>
                  </a:lnTo>
                  <a:lnTo>
                    <a:pt x="702" y="6"/>
                  </a:lnTo>
                  <a:lnTo>
                    <a:pt x="673" y="3"/>
                  </a:lnTo>
                  <a:lnTo>
                    <a:pt x="648" y="0"/>
                  </a:lnTo>
                  <a:lnTo>
                    <a:pt x="647" y="0"/>
                  </a:lnTo>
                  <a:lnTo>
                    <a:pt x="615" y="1"/>
                  </a:lnTo>
                  <a:lnTo>
                    <a:pt x="586" y="1"/>
                  </a:lnTo>
                  <a:lnTo>
                    <a:pt x="560" y="1"/>
                  </a:lnTo>
                  <a:lnTo>
                    <a:pt x="536" y="1"/>
                  </a:lnTo>
                  <a:lnTo>
                    <a:pt x="515" y="1"/>
                  </a:lnTo>
                  <a:lnTo>
                    <a:pt x="495" y="1"/>
                  </a:lnTo>
                  <a:lnTo>
                    <a:pt x="477" y="1"/>
                  </a:lnTo>
                  <a:lnTo>
                    <a:pt x="461" y="1"/>
                  </a:lnTo>
                  <a:lnTo>
                    <a:pt x="428" y="4"/>
                  </a:lnTo>
                  <a:lnTo>
                    <a:pt x="396" y="8"/>
                  </a:lnTo>
                  <a:lnTo>
                    <a:pt x="392" y="9"/>
                  </a:lnTo>
                  <a:lnTo>
                    <a:pt x="375" y="12"/>
                  </a:lnTo>
                  <a:lnTo>
                    <a:pt x="356" y="16"/>
                  </a:lnTo>
                  <a:lnTo>
                    <a:pt x="336" y="22"/>
                  </a:lnTo>
                  <a:lnTo>
                    <a:pt x="315" y="28"/>
                  </a:lnTo>
                  <a:lnTo>
                    <a:pt x="314" y="28"/>
                  </a:lnTo>
                  <a:lnTo>
                    <a:pt x="312" y="29"/>
                  </a:lnTo>
                  <a:lnTo>
                    <a:pt x="301" y="36"/>
                  </a:lnTo>
                  <a:lnTo>
                    <a:pt x="290" y="43"/>
                  </a:lnTo>
                  <a:lnTo>
                    <a:pt x="266" y="55"/>
                  </a:lnTo>
                  <a:lnTo>
                    <a:pt x="259" y="57"/>
                  </a:lnTo>
                  <a:lnTo>
                    <a:pt x="252" y="59"/>
                  </a:lnTo>
                  <a:lnTo>
                    <a:pt x="245" y="61"/>
                  </a:lnTo>
                  <a:lnTo>
                    <a:pt x="242" y="63"/>
                  </a:lnTo>
                  <a:lnTo>
                    <a:pt x="237" y="66"/>
                  </a:lnTo>
                  <a:lnTo>
                    <a:pt x="212" y="81"/>
                  </a:lnTo>
                  <a:lnTo>
                    <a:pt x="183" y="95"/>
                  </a:lnTo>
                  <a:lnTo>
                    <a:pt x="155" y="110"/>
                  </a:lnTo>
                  <a:lnTo>
                    <a:pt x="142" y="119"/>
                  </a:lnTo>
                  <a:lnTo>
                    <a:pt x="139" y="121"/>
                  </a:lnTo>
                  <a:lnTo>
                    <a:pt x="127" y="129"/>
                  </a:lnTo>
                  <a:lnTo>
                    <a:pt x="110" y="142"/>
                  </a:lnTo>
                  <a:lnTo>
                    <a:pt x="95" y="157"/>
                  </a:lnTo>
                  <a:lnTo>
                    <a:pt x="80" y="172"/>
                  </a:lnTo>
                  <a:lnTo>
                    <a:pt x="74" y="181"/>
                  </a:lnTo>
                  <a:lnTo>
                    <a:pt x="72" y="184"/>
                  </a:lnTo>
                  <a:lnTo>
                    <a:pt x="68" y="190"/>
                  </a:lnTo>
                  <a:lnTo>
                    <a:pt x="64" y="196"/>
                  </a:lnTo>
                  <a:lnTo>
                    <a:pt x="62" y="201"/>
                  </a:lnTo>
                  <a:lnTo>
                    <a:pt x="60" y="205"/>
                  </a:lnTo>
                  <a:lnTo>
                    <a:pt x="59" y="208"/>
                  </a:lnTo>
                  <a:lnTo>
                    <a:pt x="56" y="212"/>
                  </a:lnTo>
                  <a:lnTo>
                    <a:pt x="51" y="216"/>
                  </a:lnTo>
                  <a:lnTo>
                    <a:pt x="47" y="220"/>
                  </a:lnTo>
                  <a:lnTo>
                    <a:pt x="42" y="226"/>
                  </a:lnTo>
                  <a:lnTo>
                    <a:pt x="35" y="236"/>
                  </a:lnTo>
                  <a:lnTo>
                    <a:pt x="33" y="239"/>
                  </a:lnTo>
                  <a:lnTo>
                    <a:pt x="26" y="252"/>
                  </a:lnTo>
                  <a:lnTo>
                    <a:pt x="19" y="267"/>
                  </a:lnTo>
                  <a:lnTo>
                    <a:pt x="13" y="282"/>
                  </a:lnTo>
                  <a:lnTo>
                    <a:pt x="8" y="297"/>
                  </a:lnTo>
                  <a:lnTo>
                    <a:pt x="4" y="312"/>
                  </a:lnTo>
                  <a:lnTo>
                    <a:pt x="4" y="316"/>
                  </a:lnTo>
                  <a:lnTo>
                    <a:pt x="1" y="331"/>
                  </a:lnTo>
                  <a:lnTo>
                    <a:pt x="0" y="344"/>
                  </a:lnTo>
                  <a:lnTo>
                    <a:pt x="18" y="344"/>
                  </a:lnTo>
                  <a:lnTo>
                    <a:pt x="19" y="331"/>
                  </a:lnTo>
                  <a:lnTo>
                    <a:pt x="21" y="319"/>
                  </a:lnTo>
                  <a:lnTo>
                    <a:pt x="25" y="304"/>
                  </a:lnTo>
                  <a:lnTo>
                    <a:pt x="30" y="289"/>
                  </a:lnTo>
                  <a:lnTo>
                    <a:pt x="36" y="274"/>
                  </a:lnTo>
                  <a:lnTo>
                    <a:pt x="43" y="259"/>
                  </a:lnTo>
                  <a:lnTo>
                    <a:pt x="50" y="246"/>
                  </a:lnTo>
                  <a:lnTo>
                    <a:pt x="56" y="237"/>
                  </a:lnTo>
                  <a:lnTo>
                    <a:pt x="56" y="236"/>
                  </a:lnTo>
                  <a:lnTo>
                    <a:pt x="60" y="233"/>
                  </a:lnTo>
                  <a:lnTo>
                    <a:pt x="64" y="229"/>
                  </a:lnTo>
                  <a:lnTo>
                    <a:pt x="69" y="225"/>
                  </a:lnTo>
                  <a:lnTo>
                    <a:pt x="73" y="218"/>
                  </a:lnTo>
                  <a:lnTo>
                    <a:pt x="74" y="218"/>
                  </a:lnTo>
                  <a:lnTo>
                    <a:pt x="77" y="212"/>
                  </a:lnTo>
                  <a:lnTo>
                    <a:pt x="79" y="208"/>
                  </a:lnTo>
                  <a:lnTo>
                    <a:pt x="81" y="203"/>
                  </a:lnTo>
                  <a:lnTo>
                    <a:pt x="83" y="200"/>
                  </a:lnTo>
                  <a:lnTo>
                    <a:pt x="87" y="193"/>
                  </a:lnTo>
                  <a:lnTo>
                    <a:pt x="87" y="194"/>
                  </a:lnTo>
                  <a:lnTo>
                    <a:pt x="93" y="185"/>
                  </a:lnTo>
                  <a:lnTo>
                    <a:pt x="108" y="170"/>
                  </a:lnTo>
                  <a:lnTo>
                    <a:pt x="123" y="155"/>
                  </a:lnTo>
                  <a:lnTo>
                    <a:pt x="138" y="143"/>
                  </a:lnTo>
                  <a:lnTo>
                    <a:pt x="150" y="135"/>
                  </a:lnTo>
                  <a:lnTo>
                    <a:pt x="162" y="127"/>
                  </a:lnTo>
                  <a:lnTo>
                    <a:pt x="190" y="112"/>
                  </a:lnTo>
                  <a:lnTo>
                    <a:pt x="219" y="98"/>
                  </a:lnTo>
                  <a:lnTo>
                    <a:pt x="247" y="81"/>
                  </a:lnTo>
                  <a:lnTo>
                    <a:pt x="248" y="80"/>
                  </a:lnTo>
                  <a:lnTo>
                    <a:pt x="252" y="78"/>
                  </a:lnTo>
                  <a:lnTo>
                    <a:pt x="259" y="76"/>
                  </a:lnTo>
                  <a:lnTo>
                    <a:pt x="266" y="74"/>
                  </a:lnTo>
                  <a:lnTo>
                    <a:pt x="273" y="72"/>
                  </a:lnTo>
                  <a:lnTo>
                    <a:pt x="297" y="60"/>
                  </a:lnTo>
                  <a:lnTo>
                    <a:pt x="309" y="53"/>
                  </a:lnTo>
                  <a:lnTo>
                    <a:pt x="312" y="51"/>
                  </a:lnTo>
                  <a:lnTo>
                    <a:pt x="321" y="44"/>
                  </a:lnTo>
                  <a:lnTo>
                    <a:pt x="343" y="39"/>
                  </a:lnTo>
                  <a:lnTo>
                    <a:pt x="363" y="33"/>
                  </a:lnTo>
                  <a:lnTo>
                    <a:pt x="382" y="29"/>
                  </a:lnTo>
                  <a:lnTo>
                    <a:pt x="399" y="26"/>
                  </a:lnTo>
                  <a:lnTo>
                    <a:pt x="428" y="22"/>
                  </a:lnTo>
                  <a:lnTo>
                    <a:pt x="461" y="19"/>
                  </a:lnTo>
                  <a:lnTo>
                    <a:pt x="477" y="19"/>
                  </a:lnTo>
                  <a:lnTo>
                    <a:pt x="495" y="19"/>
                  </a:lnTo>
                  <a:lnTo>
                    <a:pt x="515" y="19"/>
                  </a:lnTo>
                  <a:lnTo>
                    <a:pt x="536" y="19"/>
                  </a:lnTo>
                  <a:lnTo>
                    <a:pt x="560" y="19"/>
                  </a:lnTo>
                  <a:lnTo>
                    <a:pt x="586" y="19"/>
                  </a:lnTo>
                  <a:lnTo>
                    <a:pt x="615" y="19"/>
                  </a:lnTo>
                  <a:lnTo>
                    <a:pt x="647" y="18"/>
                  </a:lnTo>
                  <a:lnTo>
                    <a:pt x="673" y="21"/>
                  </a:lnTo>
                  <a:lnTo>
                    <a:pt x="702" y="24"/>
                  </a:lnTo>
                  <a:lnTo>
                    <a:pt x="728" y="28"/>
                  </a:lnTo>
                  <a:lnTo>
                    <a:pt x="758" y="34"/>
                  </a:lnTo>
                  <a:lnTo>
                    <a:pt x="788" y="43"/>
                  </a:lnTo>
                  <a:lnTo>
                    <a:pt x="816" y="53"/>
                  </a:lnTo>
                  <a:lnTo>
                    <a:pt x="842" y="66"/>
                  </a:lnTo>
                  <a:lnTo>
                    <a:pt x="851" y="72"/>
                  </a:lnTo>
                  <a:lnTo>
                    <a:pt x="861" y="80"/>
                  </a:lnTo>
                  <a:lnTo>
                    <a:pt x="862" y="80"/>
                  </a:lnTo>
                  <a:lnTo>
                    <a:pt x="869" y="88"/>
                  </a:lnTo>
                  <a:lnTo>
                    <a:pt x="875" y="96"/>
                  </a:lnTo>
                  <a:lnTo>
                    <a:pt x="880" y="104"/>
                  </a:lnTo>
                  <a:lnTo>
                    <a:pt x="885" y="114"/>
                  </a:lnTo>
                  <a:lnTo>
                    <a:pt x="894" y="136"/>
                  </a:lnTo>
                  <a:lnTo>
                    <a:pt x="903" y="158"/>
                  </a:lnTo>
                  <a:lnTo>
                    <a:pt x="914" y="188"/>
                  </a:lnTo>
                  <a:lnTo>
                    <a:pt x="924" y="219"/>
                  </a:lnTo>
                  <a:lnTo>
                    <a:pt x="942" y="282"/>
                  </a:lnTo>
                  <a:lnTo>
                    <a:pt x="960" y="345"/>
                  </a:lnTo>
                  <a:lnTo>
                    <a:pt x="970" y="376"/>
                  </a:lnTo>
                  <a:lnTo>
                    <a:pt x="982" y="407"/>
                  </a:lnTo>
                  <a:lnTo>
                    <a:pt x="986" y="419"/>
                  </a:lnTo>
                  <a:lnTo>
                    <a:pt x="990" y="430"/>
                  </a:lnTo>
                  <a:lnTo>
                    <a:pt x="994" y="440"/>
                  </a:lnTo>
                  <a:lnTo>
                    <a:pt x="1001" y="453"/>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08" name="Freeform 637"/>
            <p:cNvSpPr>
              <a:spLocks/>
            </p:cNvSpPr>
            <p:nvPr/>
          </p:nvSpPr>
          <p:spPr bwMode="auto">
            <a:xfrm>
              <a:off x="549" y="4110"/>
              <a:ext cx="657" cy="499"/>
            </a:xfrm>
            <a:custGeom>
              <a:avLst/>
              <a:gdLst>
                <a:gd name="T0" fmla="*/ 186774 w 424"/>
                <a:gd name="T1" fmla="*/ 0 h 510"/>
                <a:gd name="T2" fmla="*/ 180232 w 424"/>
                <a:gd name="T3" fmla="*/ 71 h 510"/>
                <a:gd name="T4" fmla="*/ 172521 w 424"/>
                <a:gd name="T5" fmla="*/ 144 h 510"/>
                <a:gd name="T6" fmla="*/ 170752 w 424"/>
                <a:gd name="T7" fmla="*/ 172 h 510"/>
                <a:gd name="T8" fmla="*/ 168390 w 424"/>
                <a:gd name="T9" fmla="*/ 203 h 510"/>
                <a:gd name="T10" fmla="*/ 166977 w 424"/>
                <a:gd name="T11" fmla="*/ 216 h 510"/>
                <a:gd name="T12" fmla="*/ 161765 w 424"/>
                <a:gd name="T13" fmla="*/ 245 h 510"/>
                <a:gd name="T14" fmla="*/ 159292 w 424"/>
                <a:gd name="T15" fmla="*/ 254 h 510"/>
                <a:gd name="T16" fmla="*/ 155539 w 424"/>
                <a:gd name="T17" fmla="*/ 262 h 510"/>
                <a:gd name="T18" fmla="*/ 150583 w 424"/>
                <a:gd name="T19" fmla="*/ 271 h 510"/>
                <a:gd name="T20" fmla="*/ 139895 w 424"/>
                <a:gd name="T21" fmla="*/ 286 h 510"/>
                <a:gd name="T22" fmla="*/ 128691 w 424"/>
                <a:gd name="T23" fmla="*/ 297 h 510"/>
                <a:gd name="T24" fmla="*/ 117045 w 424"/>
                <a:gd name="T25" fmla="*/ 309 h 510"/>
                <a:gd name="T26" fmla="*/ 99441 w 424"/>
                <a:gd name="T27" fmla="*/ 319 h 510"/>
                <a:gd name="T28" fmla="*/ 63856 w 424"/>
                <a:gd name="T29" fmla="*/ 332 h 510"/>
                <a:gd name="T30" fmla="*/ 46593 w 424"/>
                <a:gd name="T31" fmla="*/ 339 h 510"/>
                <a:gd name="T32" fmla="*/ 22022 w 424"/>
                <a:gd name="T33" fmla="*/ 346 h 510"/>
                <a:gd name="T34" fmla="*/ 10879 w 424"/>
                <a:gd name="T35" fmla="*/ 354 h 510"/>
                <a:gd name="T36" fmla="*/ 4487 w 424"/>
                <a:gd name="T37" fmla="*/ 360 h 510"/>
                <a:gd name="T38" fmla="*/ 5919 w 424"/>
                <a:gd name="T39" fmla="*/ 376 h 510"/>
                <a:gd name="T40" fmla="*/ 14212 w 424"/>
                <a:gd name="T41" fmla="*/ 366 h 510"/>
                <a:gd name="T42" fmla="*/ 25395 w 424"/>
                <a:gd name="T43" fmla="*/ 359 h 510"/>
                <a:gd name="T44" fmla="*/ 48443 w 424"/>
                <a:gd name="T45" fmla="*/ 352 h 510"/>
                <a:gd name="T46" fmla="*/ 67025 w 424"/>
                <a:gd name="T47" fmla="*/ 345 h 510"/>
                <a:gd name="T48" fmla="*/ 102800 w 424"/>
                <a:gd name="T49" fmla="*/ 332 h 510"/>
                <a:gd name="T50" fmla="*/ 119944 w 424"/>
                <a:gd name="T51" fmla="*/ 322 h 510"/>
                <a:gd name="T52" fmla="*/ 132144 w 424"/>
                <a:gd name="T53" fmla="*/ 311 h 510"/>
                <a:gd name="T54" fmla="*/ 145812 w 424"/>
                <a:gd name="T55" fmla="*/ 295 h 510"/>
                <a:gd name="T56" fmla="*/ 156577 w 424"/>
                <a:gd name="T57" fmla="*/ 280 h 510"/>
                <a:gd name="T58" fmla="*/ 162493 w 424"/>
                <a:gd name="T59" fmla="*/ 270 h 510"/>
                <a:gd name="T60" fmla="*/ 165888 w 424"/>
                <a:gd name="T61" fmla="*/ 262 h 510"/>
                <a:gd name="T62" fmla="*/ 169817 w 424"/>
                <a:gd name="T63" fmla="*/ 250 h 510"/>
                <a:gd name="T64" fmla="*/ 174977 w 424"/>
                <a:gd name="T65" fmla="*/ 222 h 510"/>
                <a:gd name="T66" fmla="*/ 174977 w 424"/>
                <a:gd name="T67" fmla="*/ 220 h 510"/>
                <a:gd name="T68" fmla="*/ 178176 w 424"/>
                <a:gd name="T69" fmla="*/ 188 h 510"/>
                <a:gd name="T70" fmla="*/ 179930 w 424"/>
                <a:gd name="T71" fmla="*/ 157 h 510"/>
                <a:gd name="T72" fmla="*/ 184335 w 424"/>
                <a:gd name="T73" fmla="*/ 109 h 510"/>
                <a:gd name="T74" fmla="*/ 191768 w 424"/>
                <a:gd name="T75" fmla="*/ 36 h 5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4"/>
                <a:gd name="T115" fmla="*/ 0 h 510"/>
                <a:gd name="T116" fmla="*/ 424 w 424"/>
                <a:gd name="T117" fmla="*/ 510 h 5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4" h="510">
                  <a:moveTo>
                    <a:pt x="424" y="2"/>
                  </a:moveTo>
                  <a:lnTo>
                    <a:pt x="406" y="0"/>
                  </a:lnTo>
                  <a:lnTo>
                    <a:pt x="399" y="50"/>
                  </a:lnTo>
                  <a:lnTo>
                    <a:pt x="392" y="99"/>
                  </a:lnTo>
                  <a:lnTo>
                    <a:pt x="383" y="148"/>
                  </a:lnTo>
                  <a:lnTo>
                    <a:pt x="375" y="195"/>
                  </a:lnTo>
                  <a:lnTo>
                    <a:pt x="373" y="213"/>
                  </a:lnTo>
                  <a:lnTo>
                    <a:pt x="371" y="233"/>
                  </a:lnTo>
                  <a:lnTo>
                    <a:pt x="369" y="254"/>
                  </a:lnTo>
                  <a:lnTo>
                    <a:pt x="366" y="276"/>
                  </a:lnTo>
                  <a:lnTo>
                    <a:pt x="363" y="293"/>
                  </a:lnTo>
                  <a:lnTo>
                    <a:pt x="358" y="314"/>
                  </a:lnTo>
                  <a:lnTo>
                    <a:pt x="352" y="332"/>
                  </a:lnTo>
                  <a:lnTo>
                    <a:pt x="349" y="340"/>
                  </a:lnTo>
                  <a:lnTo>
                    <a:pt x="346" y="345"/>
                  </a:lnTo>
                  <a:lnTo>
                    <a:pt x="338" y="356"/>
                  </a:lnTo>
                  <a:lnTo>
                    <a:pt x="327" y="367"/>
                  </a:lnTo>
                  <a:lnTo>
                    <a:pt x="316" y="378"/>
                  </a:lnTo>
                  <a:lnTo>
                    <a:pt x="304" y="388"/>
                  </a:lnTo>
                  <a:lnTo>
                    <a:pt x="280" y="404"/>
                  </a:lnTo>
                  <a:lnTo>
                    <a:pt x="254" y="419"/>
                  </a:lnTo>
                  <a:lnTo>
                    <a:pt x="235" y="426"/>
                  </a:lnTo>
                  <a:lnTo>
                    <a:pt x="216" y="433"/>
                  </a:lnTo>
                  <a:lnTo>
                    <a:pt x="178" y="443"/>
                  </a:lnTo>
                  <a:lnTo>
                    <a:pt x="139" y="451"/>
                  </a:lnTo>
                  <a:lnTo>
                    <a:pt x="101" y="460"/>
                  </a:lnTo>
                  <a:lnTo>
                    <a:pt x="73" y="464"/>
                  </a:lnTo>
                  <a:lnTo>
                    <a:pt x="48" y="470"/>
                  </a:lnTo>
                  <a:lnTo>
                    <a:pt x="35" y="474"/>
                  </a:lnTo>
                  <a:lnTo>
                    <a:pt x="24" y="479"/>
                  </a:lnTo>
                  <a:lnTo>
                    <a:pt x="13" y="486"/>
                  </a:lnTo>
                  <a:lnTo>
                    <a:pt x="10" y="488"/>
                  </a:lnTo>
                  <a:lnTo>
                    <a:pt x="0" y="498"/>
                  </a:lnTo>
                  <a:lnTo>
                    <a:pt x="13" y="510"/>
                  </a:lnTo>
                  <a:lnTo>
                    <a:pt x="23" y="502"/>
                  </a:lnTo>
                  <a:lnTo>
                    <a:pt x="31" y="496"/>
                  </a:lnTo>
                  <a:lnTo>
                    <a:pt x="42" y="491"/>
                  </a:lnTo>
                  <a:lnTo>
                    <a:pt x="55" y="487"/>
                  </a:lnTo>
                  <a:lnTo>
                    <a:pt x="80" y="481"/>
                  </a:lnTo>
                  <a:lnTo>
                    <a:pt x="105" y="477"/>
                  </a:lnTo>
                  <a:lnTo>
                    <a:pt x="146" y="468"/>
                  </a:lnTo>
                  <a:lnTo>
                    <a:pt x="185" y="460"/>
                  </a:lnTo>
                  <a:lnTo>
                    <a:pt x="223" y="450"/>
                  </a:lnTo>
                  <a:lnTo>
                    <a:pt x="242" y="443"/>
                  </a:lnTo>
                  <a:lnTo>
                    <a:pt x="261" y="436"/>
                  </a:lnTo>
                  <a:lnTo>
                    <a:pt x="261" y="435"/>
                  </a:lnTo>
                  <a:lnTo>
                    <a:pt x="287" y="421"/>
                  </a:lnTo>
                  <a:lnTo>
                    <a:pt x="314" y="403"/>
                  </a:lnTo>
                  <a:lnTo>
                    <a:pt x="317" y="401"/>
                  </a:lnTo>
                  <a:lnTo>
                    <a:pt x="329" y="391"/>
                  </a:lnTo>
                  <a:lnTo>
                    <a:pt x="340" y="380"/>
                  </a:lnTo>
                  <a:lnTo>
                    <a:pt x="351" y="369"/>
                  </a:lnTo>
                  <a:lnTo>
                    <a:pt x="353" y="366"/>
                  </a:lnTo>
                  <a:lnTo>
                    <a:pt x="361" y="355"/>
                  </a:lnTo>
                  <a:lnTo>
                    <a:pt x="366" y="347"/>
                  </a:lnTo>
                  <a:lnTo>
                    <a:pt x="369" y="339"/>
                  </a:lnTo>
                  <a:lnTo>
                    <a:pt x="375" y="321"/>
                  </a:lnTo>
                  <a:lnTo>
                    <a:pt x="380" y="300"/>
                  </a:lnTo>
                  <a:lnTo>
                    <a:pt x="380" y="297"/>
                  </a:lnTo>
                  <a:lnTo>
                    <a:pt x="384" y="276"/>
                  </a:lnTo>
                  <a:lnTo>
                    <a:pt x="387" y="254"/>
                  </a:lnTo>
                  <a:lnTo>
                    <a:pt x="389" y="233"/>
                  </a:lnTo>
                  <a:lnTo>
                    <a:pt x="391" y="213"/>
                  </a:lnTo>
                  <a:lnTo>
                    <a:pt x="393" y="198"/>
                  </a:lnTo>
                  <a:lnTo>
                    <a:pt x="401" y="148"/>
                  </a:lnTo>
                  <a:lnTo>
                    <a:pt x="410" y="99"/>
                  </a:lnTo>
                  <a:lnTo>
                    <a:pt x="417" y="50"/>
                  </a:lnTo>
                  <a:lnTo>
                    <a:pt x="424" y="2"/>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09" name="Freeform 639"/>
            <p:cNvSpPr>
              <a:spLocks/>
            </p:cNvSpPr>
            <p:nvPr/>
          </p:nvSpPr>
          <p:spPr bwMode="auto">
            <a:xfrm>
              <a:off x="568" y="4603"/>
              <a:ext cx="719" cy="426"/>
            </a:xfrm>
            <a:custGeom>
              <a:avLst/>
              <a:gdLst>
                <a:gd name="T0" fmla="*/ 3201 w 464"/>
                <a:gd name="T1" fmla="*/ 0 h 434"/>
                <a:gd name="T2" fmla="*/ 1491 w 464"/>
                <a:gd name="T3" fmla="*/ 16 h 434"/>
                <a:gd name="T4" fmla="*/ 0 w 464"/>
                <a:gd name="T5" fmla="*/ 27 h 434"/>
                <a:gd name="T6" fmla="*/ 621 w 464"/>
                <a:gd name="T7" fmla="*/ 36 h 434"/>
                <a:gd name="T8" fmla="*/ 2727 w 464"/>
                <a:gd name="T9" fmla="*/ 52 h 434"/>
                <a:gd name="T10" fmla="*/ 5547 w 464"/>
                <a:gd name="T11" fmla="*/ 62 h 434"/>
                <a:gd name="T12" fmla="*/ 13554 w 464"/>
                <a:gd name="T13" fmla="*/ 73 h 434"/>
                <a:gd name="T14" fmla="*/ 22024 w 464"/>
                <a:gd name="T15" fmla="*/ 78 h 434"/>
                <a:gd name="T16" fmla="*/ 31982 w 464"/>
                <a:gd name="T17" fmla="*/ 81 h 434"/>
                <a:gd name="T18" fmla="*/ 50432 w 464"/>
                <a:gd name="T19" fmla="*/ 87 h 434"/>
                <a:gd name="T20" fmla="*/ 70177 w 464"/>
                <a:gd name="T21" fmla="*/ 87 h 434"/>
                <a:gd name="T22" fmla="*/ 88490 w 464"/>
                <a:gd name="T23" fmla="*/ 85 h 434"/>
                <a:gd name="T24" fmla="*/ 103127 w 464"/>
                <a:gd name="T25" fmla="*/ 83 h 434"/>
                <a:gd name="T26" fmla="*/ 115751 w 464"/>
                <a:gd name="T27" fmla="*/ 91 h 434"/>
                <a:gd name="T28" fmla="*/ 132474 w 464"/>
                <a:gd name="T29" fmla="*/ 109 h 434"/>
                <a:gd name="T30" fmla="*/ 147592 w 464"/>
                <a:gd name="T31" fmla="*/ 128 h 434"/>
                <a:gd name="T32" fmla="*/ 157999 w 464"/>
                <a:gd name="T33" fmla="*/ 156 h 434"/>
                <a:gd name="T34" fmla="*/ 161092 w 464"/>
                <a:gd name="T35" fmla="*/ 171 h 434"/>
                <a:gd name="T36" fmla="*/ 166015 w 464"/>
                <a:gd name="T37" fmla="*/ 231 h 434"/>
                <a:gd name="T38" fmla="*/ 169187 w 464"/>
                <a:gd name="T39" fmla="*/ 263 h 434"/>
                <a:gd name="T40" fmla="*/ 173395 w 464"/>
                <a:gd name="T41" fmla="*/ 290 h 434"/>
                <a:gd name="T42" fmla="*/ 173976 w 464"/>
                <a:gd name="T43" fmla="*/ 294 h 434"/>
                <a:gd name="T44" fmla="*/ 177300 w 464"/>
                <a:gd name="T45" fmla="*/ 310 h 434"/>
                <a:gd name="T46" fmla="*/ 179962 w 464"/>
                <a:gd name="T47" fmla="*/ 318 h 434"/>
                <a:gd name="T48" fmla="*/ 182690 w 464"/>
                <a:gd name="T49" fmla="*/ 323 h 434"/>
                <a:gd name="T50" fmla="*/ 185882 w 464"/>
                <a:gd name="T51" fmla="*/ 327 h 434"/>
                <a:gd name="T52" fmla="*/ 190842 w 464"/>
                <a:gd name="T53" fmla="*/ 330 h 434"/>
                <a:gd name="T54" fmla="*/ 196657 w 464"/>
                <a:gd name="T55" fmla="*/ 333 h 434"/>
                <a:gd name="T56" fmla="*/ 199859 w 464"/>
                <a:gd name="T57" fmla="*/ 334 h 434"/>
                <a:gd name="T58" fmla="*/ 204343 w 464"/>
                <a:gd name="T59" fmla="*/ 334 h 434"/>
                <a:gd name="T60" fmla="*/ 207972 w 464"/>
                <a:gd name="T61" fmla="*/ 334 h 434"/>
                <a:gd name="T62" fmla="*/ 213517 w 464"/>
                <a:gd name="T63" fmla="*/ 334 h 434"/>
                <a:gd name="T64" fmla="*/ 210249 w 464"/>
                <a:gd name="T65" fmla="*/ 320 h 434"/>
                <a:gd name="T66" fmla="*/ 205792 w 464"/>
                <a:gd name="T67" fmla="*/ 320 h 434"/>
                <a:gd name="T68" fmla="*/ 201608 w 464"/>
                <a:gd name="T69" fmla="*/ 321 h 434"/>
                <a:gd name="T70" fmla="*/ 199859 w 464"/>
                <a:gd name="T71" fmla="*/ 320 h 434"/>
                <a:gd name="T72" fmla="*/ 194201 w 464"/>
                <a:gd name="T73" fmla="*/ 317 h 434"/>
                <a:gd name="T74" fmla="*/ 188655 w 464"/>
                <a:gd name="T75" fmla="*/ 314 h 434"/>
                <a:gd name="T76" fmla="*/ 188655 w 464"/>
                <a:gd name="T77" fmla="*/ 314 h 434"/>
                <a:gd name="T78" fmla="*/ 186534 w 464"/>
                <a:gd name="T79" fmla="*/ 309 h 434"/>
                <a:gd name="T80" fmla="*/ 182690 w 464"/>
                <a:gd name="T81" fmla="*/ 293 h 434"/>
                <a:gd name="T82" fmla="*/ 181444 w 464"/>
                <a:gd name="T83" fmla="*/ 287 h 434"/>
                <a:gd name="T84" fmla="*/ 178935 w 464"/>
                <a:gd name="T85" fmla="*/ 273 h 434"/>
                <a:gd name="T86" fmla="*/ 177300 w 464"/>
                <a:gd name="T87" fmla="*/ 257 h 434"/>
                <a:gd name="T88" fmla="*/ 172373 w 464"/>
                <a:gd name="T89" fmla="*/ 200 h 434"/>
                <a:gd name="T90" fmla="*/ 167471 w 464"/>
                <a:gd name="T91" fmla="*/ 159 h 434"/>
                <a:gd name="T92" fmla="*/ 161092 w 464"/>
                <a:gd name="T93" fmla="*/ 133 h 434"/>
                <a:gd name="T94" fmla="*/ 153917 w 464"/>
                <a:gd name="T95" fmla="*/ 119 h 434"/>
                <a:gd name="T96" fmla="*/ 138149 w 464"/>
                <a:gd name="T97" fmla="*/ 97 h 434"/>
                <a:gd name="T98" fmla="*/ 128042 w 464"/>
                <a:gd name="T99" fmla="*/ 83 h 434"/>
                <a:gd name="T100" fmla="*/ 109604 w 464"/>
                <a:gd name="T101" fmla="*/ 73 h 434"/>
                <a:gd name="T102" fmla="*/ 103127 w 464"/>
                <a:gd name="T103" fmla="*/ 73 h 434"/>
                <a:gd name="T104" fmla="*/ 88490 w 464"/>
                <a:gd name="T105" fmla="*/ 74 h 434"/>
                <a:gd name="T106" fmla="*/ 70177 w 464"/>
                <a:gd name="T107" fmla="*/ 75 h 434"/>
                <a:gd name="T108" fmla="*/ 50432 w 464"/>
                <a:gd name="T109" fmla="*/ 75 h 434"/>
                <a:gd name="T110" fmla="*/ 33554 w 464"/>
                <a:gd name="T111" fmla="*/ 72 h 434"/>
                <a:gd name="T112" fmla="*/ 25397 w 464"/>
                <a:gd name="T113" fmla="*/ 69 h 434"/>
                <a:gd name="T114" fmla="*/ 13554 w 464"/>
                <a:gd name="T115" fmla="*/ 55 h 434"/>
                <a:gd name="T116" fmla="*/ 10776 w 464"/>
                <a:gd name="T117" fmla="*/ 45 h 434"/>
                <a:gd name="T118" fmla="*/ 8595 w 464"/>
                <a:gd name="T119" fmla="*/ 31 h 434"/>
                <a:gd name="T120" fmla="*/ 8595 w 464"/>
                <a:gd name="T121" fmla="*/ 27 h 434"/>
                <a:gd name="T122" fmla="*/ 9172 w 464"/>
                <a:gd name="T123" fmla="*/ 19 h 4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4"/>
                <a:gd name="T187" fmla="*/ 0 h 434"/>
                <a:gd name="T188" fmla="*/ 464 w 464"/>
                <a:gd name="T189" fmla="*/ 434 h 4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4" h="434">
                  <a:moveTo>
                    <a:pt x="24" y="6"/>
                  </a:moveTo>
                  <a:lnTo>
                    <a:pt x="7" y="0"/>
                  </a:lnTo>
                  <a:lnTo>
                    <a:pt x="3" y="12"/>
                  </a:lnTo>
                  <a:lnTo>
                    <a:pt x="3" y="16"/>
                  </a:lnTo>
                  <a:lnTo>
                    <a:pt x="1" y="27"/>
                  </a:lnTo>
                  <a:lnTo>
                    <a:pt x="0" y="37"/>
                  </a:lnTo>
                  <a:lnTo>
                    <a:pt x="1" y="47"/>
                  </a:lnTo>
                  <a:lnTo>
                    <a:pt x="1" y="50"/>
                  </a:lnTo>
                  <a:lnTo>
                    <a:pt x="3" y="59"/>
                  </a:lnTo>
                  <a:lnTo>
                    <a:pt x="6" y="66"/>
                  </a:lnTo>
                  <a:lnTo>
                    <a:pt x="10" y="73"/>
                  </a:lnTo>
                  <a:lnTo>
                    <a:pt x="12" y="76"/>
                  </a:lnTo>
                  <a:lnTo>
                    <a:pt x="17" y="82"/>
                  </a:lnTo>
                  <a:lnTo>
                    <a:pt x="30" y="93"/>
                  </a:lnTo>
                  <a:lnTo>
                    <a:pt x="33" y="95"/>
                  </a:lnTo>
                  <a:lnTo>
                    <a:pt x="48" y="103"/>
                  </a:lnTo>
                  <a:lnTo>
                    <a:pt x="66" y="108"/>
                  </a:lnTo>
                  <a:lnTo>
                    <a:pt x="70" y="109"/>
                  </a:lnTo>
                  <a:lnTo>
                    <a:pt x="89" y="112"/>
                  </a:lnTo>
                  <a:lnTo>
                    <a:pt x="110" y="115"/>
                  </a:lnTo>
                  <a:lnTo>
                    <a:pt x="131" y="115"/>
                  </a:lnTo>
                  <a:lnTo>
                    <a:pt x="152" y="115"/>
                  </a:lnTo>
                  <a:lnTo>
                    <a:pt x="173" y="115"/>
                  </a:lnTo>
                  <a:lnTo>
                    <a:pt x="192" y="113"/>
                  </a:lnTo>
                  <a:lnTo>
                    <a:pt x="209" y="112"/>
                  </a:lnTo>
                  <a:lnTo>
                    <a:pt x="224" y="111"/>
                  </a:lnTo>
                  <a:lnTo>
                    <a:pt x="234" y="111"/>
                  </a:lnTo>
                  <a:lnTo>
                    <a:pt x="252" y="119"/>
                  </a:lnTo>
                  <a:lnTo>
                    <a:pt x="271" y="128"/>
                  </a:lnTo>
                  <a:lnTo>
                    <a:pt x="288" y="139"/>
                  </a:lnTo>
                  <a:lnTo>
                    <a:pt x="305" y="152"/>
                  </a:lnTo>
                  <a:lnTo>
                    <a:pt x="321" y="167"/>
                  </a:lnTo>
                  <a:lnTo>
                    <a:pt x="333" y="183"/>
                  </a:lnTo>
                  <a:lnTo>
                    <a:pt x="343" y="202"/>
                  </a:lnTo>
                  <a:lnTo>
                    <a:pt x="347" y="213"/>
                  </a:lnTo>
                  <a:lnTo>
                    <a:pt x="350" y="222"/>
                  </a:lnTo>
                  <a:lnTo>
                    <a:pt x="356" y="259"/>
                  </a:lnTo>
                  <a:lnTo>
                    <a:pt x="361" y="298"/>
                  </a:lnTo>
                  <a:lnTo>
                    <a:pt x="367" y="336"/>
                  </a:lnTo>
                  <a:lnTo>
                    <a:pt x="368" y="340"/>
                  </a:lnTo>
                  <a:lnTo>
                    <a:pt x="372" y="359"/>
                  </a:lnTo>
                  <a:lnTo>
                    <a:pt x="377" y="377"/>
                  </a:lnTo>
                  <a:lnTo>
                    <a:pt x="378" y="383"/>
                  </a:lnTo>
                  <a:lnTo>
                    <a:pt x="380" y="389"/>
                  </a:lnTo>
                  <a:lnTo>
                    <a:pt x="385" y="401"/>
                  </a:lnTo>
                  <a:lnTo>
                    <a:pt x="388" y="407"/>
                  </a:lnTo>
                  <a:lnTo>
                    <a:pt x="391" y="412"/>
                  </a:lnTo>
                  <a:lnTo>
                    <a:pt x="393" y="415"/>
                  </a:lnTo>
                  <a:lnTo>
                    <a:pt x="397" y="419"/>
                  </a:lnTo>
                  <a:lnTo>
                    <a:pt x="400" y="421"/>
                  </a:lnTo>
                  <a:lnTo>
                    <a:pt x="404" y="424"/>
                  </a:lnTo>
                  <a:lnTo>
                    <a:pt x="410" y="426"/>
                  </a:lnTo>
                  <a:lnTo>
                    <a:pt x="415" y="428"/>
                  </a:lnTo>
                  <a:lnTo>
                    <a:pt x="422" y="430"/>
                  </a:lnTo>
                  <a:lnTo>
                    <a:pt x="427" y="432"/>
                  </a:lnTo>
                  <a:lnTo>
                    <a:pt x="431" y="433"/>
                  </a:lnTo>
                  <a:lnTo>
                    <a:pt x="434" y="433"/>
                  </a:lnTo>
                  <a:lnTo>
                    <a:pt x="438" y="434"/>
                  </a:lnTo>
                  <a:lnTo>
                    <a:pt x="444" y="434"/>
                  </a:lnTo>
                  <a:lnTo>
                    <a:pt x="447" y="433"/>
                  </a:lnTo>
                  <a:lnTo>
                    <a:pt x="452" y="433"/>
                  </a:lnTo>
                  <a:lnTo>
                    <a:pt x="457" y="433"/>
                  </a:lnTo>
                  <a:lnTo>
                    <a:pt x="464" y="433"/>
                  </a:lnTo>
                  <a:lnTo>
                    <a:pt x="464" y="415"/>
                  </a:lnTo>
                  <a:lnTo>
                    <a:pt x="457" y="415"/>
                  </a:lnTo>
                  <a:lnTo>
                    <a:pt x="452" y="415"/>
                  </a:lnTo>
                  <a:lnTo>
                    <a:pt x="447" y="415"/>
                  </a:lnTo>
                  <a:lnTo>
                    <a:pt x="444" y="416"/>
                  </a:lnTo>
                  <a:lnTo>
                    <a:pt x="438" y="416"/>
                  </a:lnTo>
                  <a:lnTo>
                    <a:pt x="436" y="415"/>
                  </a:lnTo>
                  <a:lnTo>
                    <a:pt x="434" y="415"/>
                  </a:lnTo>
                  <a:lnTo>
                    <a:pt x="429" y="413"/>
                  </a:lnTo>
                  <a:lnTo>
                    <a:pt x="422" y="411"/>
                  </a:lnTo>
                  <a:lnTo>
                    <a:pt x="417" y="409"/>
                  </a:lnTo>
                  <a:lnTo>
                    <a:pt x="410" y="407"/>
                  </a:lnTo>
                  <a:lnTo>
                    <a:pt x="410" y="406"/>
                  </a:lnTo>
                  <a:lnTo>
                    <a:pt x="406" y="403"/>
                  </a:lnTo>
                  <a:lnTo>
                    <a:pt x="405" y="400"/>
                  </a:lnTo>
                  <a:lnTo>
                    <a:pt x="402" y="394"/>
                  </a:lnTo>
                  <a:lnTo>
                    <a:pt x="397" y="382"/>
                  </a:lnTo>
                  <a:lnTo>
                    <a:pt x="395" y="376"/>
                  </a:lnTo>
                  <a:lnTo>
                    <a:pt x="394" y="372"/>
                  </a:lnTo>
                  <a:lnTo>
                    <a:pt x="389" y="352"/>
                  </a:lnTo>
                  <a:lnTo>
                    <a:pt x="385" y="333"/>
                  </a:lnTo>
                  <a:lnTo>
                    <a:pt x="379" y="298"/>
                  </a:lnTo>
                  <a:lnTo>
                    <a:pt x="374" y="259"/>
                  </a:lnTo>
                  <a:lnTo>
                    <a:pt x="367" y="218"/>
                  </a:lnTo>
                  <a:lnTo>
                    <a:pt x="364" y="206"/>
                  </a:lnTo>
                  <a:lnTo>
                    <a:pt x="360" y="195"/>
                  </a:lnTo>
                  <a:lnTo>
                    <a:pt x="350" y="175"/>
                  </a:lnTo>
                  <a:lnTo>
                    <a:pt x="348" y="172"/>
                  </a:lnTo>
                  <a:lnTo>
                    <a:pt x="334" y="154"/>
                  </a:lnTo>
                  <a:lnTo>
                    <a:pt x="318" y="139"/>
                  </a:lnTo>
                  <a:lnTo>
                    <a:pt x="300" y="125"/>
                  </a:lnTo>
                  <a:lnTo>
                    <a:pt x="297" y="123"/>
                  </a:lnTo>
                  <a:lnTo>
                    <a:pt x="278" y="111"/>
                  </a:lnTo>
                  <a:lnTo>
                    <a:pt x="259" y="102"/>
                  </a:lnTo>
                  <a:lnTo>
                    <a:pt x="238" y="94"/>
                  </a:lnTo>
                  <a:lnTo>
                    <a:pt x="235" y="93"/>
                  </a:lnTo>
                  <a:lnTo>
                    <a:pt x="224" y="93"/>
                  </a:lnTo>
                  <a:lnTo>
                    <a:pt x="209" y="94"/>
                  </a:lnTo>
                  <a:lnTo>
                    <a:pt x="192" y="95"/>
                  </a:lnTo>
                  <a:lnTo>
                    <a:pt x="173" y="97"/>
                  </a:lnTo>
                  <a:lnTo>
                    <a:pt x="152" y="97"/>
                  </a:lnTo>
                  <a:lnTo>
                    <a:pt x="131" y="97"/>
                  </a:lnTo>
                  <a:lnTo>
                    <a:pt x="110" y="97"/>
                  </a:lnTo>
                  <a:lnTo>
                    <a:pt x="89" y="94"/>
                  </a:lnTo>
                  <a:lnTo>
                    <a:pt x="73" y="91"/>
                  </a:lnTo>
                  <a:lnTo>
                    <a:pt x="55" y="86"/>
                  </a:lnTo>
                  <a:lnTo>
                    <a:pt x="41" y="78"/>
                  </a:lnTo>
                  <a:lnTo>
                    <a:pt x="30" y="69"/>
                  </a:lnTo>
                  <a:lnTo>
                    <a:pt x="26" y="64"/>
                  </a:lnTo>
                  <a:lnTo>
                    <a:pt x="23" y="59"/>
                  </a:lnTo>
                  <a:lnTo>
                    <a:pt x="20" y="52"/>
                  </a:lnTo>
                  <a:lnTo>
                    <a:pt x="19" y="45"/>
                  </a:lnTo>
                  <a:lnTo>
                    <a:pt x="18" y="37"/>
                  </a:lnTo>
                  <a:lnTo>
                    <a:pt x="19" y="27"/>
                  </a:lnTo>
                  <a:lnTo>
                    <a:pt x="20" y="19"/>
                  </a:lnTo>
                  <a:lnTo>
                    <a:pt x="24" y="6"/>
                  </a:lnTo>
                  <a:close/>
                </a:path>
              </a:pathLst>
            </a:custGeom>
            <a:solidFill>
              <a:schemeClr val="bg2"/>
            </a:solidFill>
            <a:ln>
              <a:noFill/>
            </a:ln>
            <a:extLst>
              <a:ext uri="{91240B29-F687-4f45-9708-019B960494DF}">
                <a14:hiddenLine xmlns="" xmlns:a14="http://schemas.microsoft.com/office/drawing/2010/main" w="6350">
                  <a:solidFill>
                    <a:srgbClr val="000000"/>
                  </a:solidFill>
                  <a:round/>
                  <a:headEnd/>
                  <a:tailEnd/>
                </a14:hiddenLine>
              </a:ext>
            </a:extLst>
          </p:spPr>
          <p:txBody>
            <a:bodyPr/>
            <a:lstStyle/>
            <a:p>
              <a:endParaRPr lang="en-US"/>
            </a:p>
          </p:txBody>
        </p:sp>
        <p:grpSp>
          <p:nvGrpSpPr>
            <p:cNvPr id="43310" name="Group 641"/>
            <p:cNvGrpSpPr>
              <a:grpSpLocks/>
            </p:cNvGrpSpPr>
            <p:nvPr/>
          </p:nvGrpSpPr>
          <p:grpSpPr bwMode="auto">
            <a:xfrm>
              <a:off x="1245" y="4741"/>
              <a:ext cx="156" cy="287"/>
              <a:chOff x="1623" y="3604"/>
              <a:chExt cx="101" cy="293"/>
            </a:xfrm>
          </p:grpSpPr>
          <p:sp>
            <p:nvSpPr>
              <p:cNvPr id="43343" name="Freeform 642"/>
              <p:cNvSpPr>
                <a:spLocks/>
              </p:cNvSpPr>
              <p:nvPr/>
            </p:nvSpPr>
            <p:spPr bwMode="auto">
              <a:xfrm>
                <a:off x="1631" y="3612"/>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344" name="Freeform 643"/>
              <p:cNvSpPr>
                <a:spLocks/>
              </p:cNvSpPr>
              <p:nvPr/>
            </p:nvSpPr>
            <p:spPr bwMode="auto">
              <a:xfrm>
                <a:off x="1623" y="3604"/>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43311" name="Freeform 645"/>
            <p:cNvSpPr>
              <a:spLocks/>
            </p:cNvSpPr>
            <p:nvPr/>
          </p:nvSpPr>
          <p:spPr bwMode="auto">
            <a:xfrm>
              <a:off x="1252" y="4285"/>
              <a:ext cx="419" cy="547"/>
            </a:xfrm>
            <a:custGeom>
              <a:avLst/>
              <a:gdLst>
                <a:gd name="T0" fmla="*/ 950 w 322"/>
                <a:gd name="T1" fmla="*/ 359 h 558"/>
                <a:gd name="T2" fmla="*/ 887 w 322"/>
                <a:gd name="T3" fmla="*/ 333 h 558"/>
                <a:gd name="T4" fmla="*/ 1857 w 322"/>
                <a:gd name="T5" fmla="*/ 297 h 558"/>
                <a:gd name="T6" fmla="*/ 2597 w 322"/>
                <a:gd name="T7" fmla="*/ 286 h 558"/>
                <a:gd name="T8" fmla="*/ 3379 w 322"/>
                <a:gd name="T9" fmla="*/ 282 h 558"/>
                <a:gd name="T10" fmla="*/ 2873 w 322"/>
                <a:gd name="T11" fmla="*/ 330 h 558"/>
                <a:gd name="T12" fmla="*/ 3275 w 322"/>
                <a:gd name="T13" fmla="*/ 372 h 558"/>
                <a:gd name="T14" fmla="*/ 4397 w 322"/>
                <a:gd name="T15" fmla="*/ 397 h 558"/>
                <a:gd name="T16" fmla="*/ 7031 w 322"/>
                <a:gd name="T17" fmla="*/ 399 h 558"/>
                <a:gd name="T18" fmla="*/ 8184 w 322"/>
                <a:gd name="T19" fmla="*/ 416 h 558"/>
                <a:gd name="T20" fmla="*/ 10342 w 322"/>
                <a:gd name="T21" fmla="*/ 422 h 558"/>
                <a:gd name="T22" fmla="*/ 12027 w 322"/>
                <a:gd name="T23" fmla="*/ 403 h 558"/>
                <a:gd name="T24" fmla="*/ 12848 w 322"/>
                <a:gd name="T25" fmla="*/ 359 h 558"/>
                <a:gd name="T26" fmla="*/ 12580 w 322"/>
                <a:gd name="T27" fmla="*/ 305 h 558"/>
                <a:gd name="T28" fmla="*/ 11792 w 322"/>
                <a:gd name="T29" fmla="*/ 275 h 558"/>
                <a:gd name="T30" fmla="*/ 10717 w 322"/>
                <a:gd name="T31" fmla="*/ 254 h 558"/>
                <a:gd name="T32" fmla="*/ 11107 w 322"/>
                <a:gd name="T33" fmla="*/ 224 h 558"/>
                <a:gd name="T34" fmla="*/ 12439 w 322"/>
                <a:gd name="T35" fmla="*/ 168 h 558"/>
                <a:gd name="T36" fmla="*/ 12345 w 322"/>
                <a:gd name="T37" fmla="*/ 79 h 558"/>
                <a:gd name="T38" fmla="*/ 10259 w 322"/>
                <a:gd name="T39" fmla="*/ 9 h 558"/>
                <a:gd name="T40" fmla="*/ 10403 w 322"/>
                <a:gd name="T41" fmla="*/ 34 h 558"/>
                <a:gd name="T42" fmla="*/ 11785 w 322"/>
                <a:gd name="T43" fmla="*/ 96 h 558"/>
                <a:gd name="T44" fmla="*/ 10773 w 322"/>
                <a:gd name="T45" fmla="*/ 212 h 558"/>
                <a:gd name="T46" fmla="*/ 9089 w 322"/>
                <a:gd name="T47" fmla="*/ 243 h 558"/>
                <a:gd name="T48" fmla="*/ 5997 w 322"/>
                <a:gd name="T49" fmla="*/ 241 h 558"/>
                <a:gd name="T50" fmla="*/ 4908 w 322"/>
                <a:gd name="T51" fmla="*/ 248 h 558"/>
                <a:gd name="T52" fmla="*/ 3798 w 322"/>
                <a:gd name="T53" fmla="*/ 269 h 558"/>
                <a:gd name="T54" fmla="*/ 2786 w 322"/>
                <a:gd name="T55" fmla="*/ 270 h 558"/>
                <a:gd name="T56" fmla="*/ 1724 w 322"/>
                <a:gd name="T57" fmla="*/ 277 h 558"/>
                <a:gd name="T58" fmla="*/ 1325 w 322"/>
                <a:gd name="T59" fmla="*/ 288 h 558"/>
                <a:gd name="T60" fmla="*/ 131 w 322"/>
                <a:gd name="T61" fmla="*/ 336 h 558"/>
                <a:gd name="T62" fmla="*/ 221 w 322"/>
                <a:gd name="T63" fmla="*/ 360 h 558"/>
                <a:gd name="T64" fmla="*/ 782 w 322"/>
                <a:gd name="T65" fmla="*/ 376 h 558"/>
                <a:gd name="T66" fmla="*/ 4152 w 322"/>
                <a:gd name="T67" fmla="*/ 282 h 558"/>
                <a:gd name="T68" fmla="*/ 6833 w 322"/>
                <a:gd name="T69" fmla="*/ 290 h 558"/>
                <a:gd name="T70" fmla="*/ 6251 w 322"/>
                <a:gd name="T71" fmla="*/ 332 h 558"/>
                <a:gd name="T72" fmla="*/ 6738 w 322"/>
                <a:gd name="T73" fmla="*/ 385 h 558"/>
                <a:gd name="T74" fmla="*/ 4368 w 322"/>
                <a:gd name="T75" fmla="*/ 382 h 558"/>
                <a:gd name="T76" fmla="*/ 3686 w 322"/>
                <a:gd name="T77" fmla="*/ 354 h 558"/>
                <a:gd name="T78" fmla="*/ 3846 w 322"/>
                <a:gd name="T79" fmla="*/ 298 h 558"/>
                <a:gd name="T80" fmla="*/ 7528 w 322"/>
                <a:gd name="T81" fmla="*/ 315 h 558"/>
                <a:gd name="T82" fmla="*/ 7841 w 322"/>
                <a:gd name="T83" fmla="*/ 347 h 558"/>
                <a:gd name="T84" fmla="*/ 7217 w 322"/>
                <a:gd name="T85" fmla="*/ 368 h 558"/>
                <a:gd name="T86" fmla="*/ 950 w 322"/>
                <a:gd name="T87" fmla="*/ 382 h 558"/>
                <a:gd name="T88" fmla="*/ 5178 w 322"/>
                <a:gd name="T89" fmla="*/ 260 h 558"/>
                <a:gd name="T90" fmla="*/ 6898 w 322"/>
                <a:gd name="T91" fmla="*/ 255 h 558"/>
                <a:gd name="T92" fmla="*/ 7217 w 322"/>
                <a:gd name="T93" fmla="*/ 278 h 558"/>
                <a:gd name="T94" fmla="*/ 4804 w 322"/>
                <a:gd name="T95" fmla="*/ 269 h 558"/>
                <a:gd name="T96" fmla="*/ 10403 w 322"/>
                <a:gd name="T97" fmla="*/ 265 h 558"/>
                <a:gd name="T98" fmla="*/ 11382 w 322"/>
                <a:gd name="T99" fmla="*/ 288 h 558"/>
                <a:gd name="T100" fmla="*/ 12039 w 322"/>
                <a:gd name="T101" fmla="*/ 326 h 558"/>
                <a:gd name="T102" fmla="*/ 11214 w 322"/>
                <a:gd name="T103" fmla="*/ 399 h 558"/>
                <a:gd name="T104" fmla="*/ 9057 w 322"/>
                <a:gd name="T105" fmla="*/ 407 h 558"/>
                <a:gd name="T106" fmla="*/ 7716 w 322"/>
                <a:gd name="T107" fmla="*/ 387 h 558"/>
                <a:gd name="T108" fmla="*/ 8536 w 322"/>
                <a:gd name="T109" fmla="*/ 352 h 558"/>
                <a:gd name="T110" fmla="*/ 8458 w 322"/>
                <a:gd name="T111" fmla="*/ 323 h 558"/>
                <a:gd name="T112" fmla="*/ 7948 w 322"/>
                <a:gd name="T113" fmla="*/ 294 h 5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558"/>
                <a:gd name="T173" fmla="*/ 322 w 322"/>
                <a:gd name="T174" fmla="*/ 558 h 5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558">
                  <a:moveTo>
                    <a:pt x="24" y="505"/>
                  </a:moveTo>
                  <a:lnTo>
                    <a:pt x="39" y="496"/>
                  </a:lnTo>
                  <a:lnTo>
                    <a:pt x="36" y="491"/>
                  </a:lnTo>
                  <a:lnTo>
                    <a:pt x="33" y="487"/>
                  </a:lnTo>
                  <a:lnTo>
                    <a:pt x="29" y="480"/>
                  </a:lnTo>
                  <a:lnTo>
                    <a:pt x="27" y="477"/>
                  </a:lnTo>
                  <a:lnTo>
                    <a:pt x="24" y="473"/>
                  </a:lnTo>
                  <a:lnTo>
                    <a:pt x="23" y="471"/>
                  </a:lnTo>
                  <a:lnTo>
                    <a:pt x="22" y="468"/>
                  </a:lnTo>
                  <a:lnTo>
                    <a:pt x="20" y="463"/>
                  </a:lnTo>
                  <a:lnTo>
                    <a:pt x="19" y="459"/>
                  </a:lnTo>
                  <a:lnTo>
                    <a:pt x="20" y="451"/>
                  </a:lnTo>
                  <a:lnTo>
                    <a:pt x="22" y="441"/>
                  </a:lnTo>
                  <a:lnTo>
                    <a:pt x="25" y="432"/>
                  </a:lnTo>
                  <a:lnTo>
                    <a:pt x="28" y="424"/>
                  </a:lnTo>
                  <a:lnTo>
                    <a:pt x="37" y="408"/>
                  </a:lnTo>
                  <a:lnTo>
                    <a:pt x="42" y="399"/>
                  </a:lnTo>
                  <a:lnTo>
                    <a:pt x="47" y="392"/>
                  </a:lnTo>
                  <a:lnTo>
                    <a:pt x="51" y="386"/>
                  </a:lnTo>
                  <a:lnTo>
                    <a:pt x="53" y="383"/>
                  </a:lnTo>
                  <a:lnTo>
                    <a:pt x="54" y="381"/>
                  </a:lnTo>
                  <a:lnTo>
                    <a:pt x="55" y="380"/>
                  </a:lnTo>
                  <a:lnTo>
                    <a:pt x="60" y="379"/>
                  </a:lnTo>
                  <a:lnTo>
                    <a:pt x="65" y="377"/>
                  </a:lnTo>
                  <a:lnTo>
                    <a:pt x="71" y="376"/>
                  </a:lnTo>
                  <a:lnTo>
                    <a:pt x="77" y="375"/>
                  </a:lnTo>
                  <a:lnTo>
                    <a:pt x="77" y="374"/>
                  </a:lnTo>
                  <a:lnTo>
                    <a:pt x="79" y="374"/>
                  </a:lnTo>
                  <a:lnTo>
                    <a:pt x="83" y="374"/>
                  </a:lnTo>
                  <a:lnTo>
                    <a:pt x="84" y="373"/>
                  </a:lnTo>
                  <a:lnTo>
                    <a:pt x="85" y="373"/>
                  </a:lnTo>
                  <a:lnTo>
                    <a:pt x="84" y="375"/>
                  </a:lnTo>
                  <a:lnTo>
                    <a:pt x="80" y="386"/>
                  </a:lnTo>
                  <a:lnTo>
                    <a:pt x="77" y="397"/>
                  </a:lnTo>
                  <a:lnTo>
                    <a:pt x="76" y="401"/>
                  </a:lnTo>
                  <a:lnTo>
                    <a:pt x="74" y="412"/>
                  </a:lnTo>
                  <a:lnTo>
                    <a:pt x="72" y="436"/>
                  </a:lnTo>
                  <a:lnTo>
                    <a:pt x="70" y="458"/>
                  </a:lnTo>
                  <a:lnTo>
                    <a:pt x="70" y="459"/>
                  </a:lnTo>
                  <a:lnTo>
                    <a:pt x="71" y="462"/>
                  </a:lnTo>
                  <a:lnTo>
                    <a:pt x="73" y="468"/>
                  </a:lnTo>
                  <a:lnTo>
                    <a:pt x="75" y="475"/>
                  </a:lnTo>
                  <a:lnTo>
                    <a:pt x="78" y="484"/>
                  </a:lnTo>
                  <a:lnTo>
                    <a:pt x="82" y="492"/>
                  </a:lnTo>
                  <a:lnTo>
                    <a:pt x="85" y="501"/>
                  </a:lnTo>
                  <a:lnTo>
                    <a:pt x="89" y="508"/>
                  </a:lnTo>
                  <a:lnTo>
                    <a:pt x="91" y="511"/>
                  </a:lnTo>
                  <a:lnTo>
                    <a:pt x="96" y="517"/>
                  </a:lnTo>
                  <a:lnTo>
                    <a:pt x="99" y="519"/>
                  </a:lnTo>
                  <a:lnTo>
                    <a:pt x="103" y="522"/>
                  </a:lnTo>
                  <a:lnTo>
                    <a:pt x="111" y="524"/>
                  </a:lnTo>
                  <a:lnTo>
                    <a:pt x="114" y="524"/>
                  </a:lnTo>
                  <a:lnTo>
                    <a:pt x="122" y="526"/>
                  </a:lnTo>
                  <a:lnTo>
                    <a:pt x="139" y="527"/>
                  </a:lnTo>
                  <a:lnTo>
                    <a:pt x="156" y="527"/>
                  </a:lnTo>
                  <a:lnTo>
                    <a:pt x="171" y="527"/>
                  </a:lnTo>
                  <a:lnTo>
                    <a:pt x="172" y="527"/>
                  </a:lnTo>
                  <a:lnTo>
                    <a:pt x="176" y="527"/>
                  </a:lnTo>
                  <a:lnTo>
                    <a:pt x="178" y="525"/>
                  </a:lnTo>
                  <a:lnTo>
                    <a:pt x="179" y="524"/>
                  </a:lnTo>
                  <a:lnTo>
                    <a:pt x="180" y="525"/>
                  </a:lnTo>
                  <a:lnTo>
                    <a:pt x="188" y="536"/>
                  </a:lnTo>
                  <a:lnTo>
                    <a:pt x="195" y="543"/>
                  </a:lnTo>
                  <a:lnTo>
                    <a:pt x="202" y="548"/>
                  </a:lnTo>
                  <a:lnTo>
                    <a:pt x="205" y="550"/>
                  </a:lnTo>
                  <a:lnTo>
                    <a:pt x="213" y="553"/>
                  </a:lnTo>
                  <a:lnTo>
                    <a:pt x="217" y="553"/>
                  </a:lnTo>
                  <a:lnTo>
                    <a:pt x="227" y="555"/>
                  </a:lnTo>
                  <a:lnTo>
                    <a:pt x="234" y="556"/>
                  </a:lnTo>
                  <a:lnTo>
                    <a:pt x="241" y="557"/>
                  </a:lnTo>
                  <a:lnTo>
                    <a:pt x="250" y="557"/>
                  </a:lnTo>
                  <a:lnTo>
                    <a:pt x="259" y="558"/>
                  </a:lnTo>
                  <a:lnTo>
                    <a:pt x="260" y="558"/>
                  </a:lnTo>
                  <a:lnTo>
                    <a:pt x="263" y="558"/>
                  </a:lnTo>
                  <a:lnTo>
                    <a:pt x="274" y="554"/>
                  </a:lnTo>
                  <a:lnTo>
                    <a:pt x="283" y="548"/>
                  </a:lnTo>
                  <a:lnTo>
                    <a:pt x="286" y="546"/>
                  </a:lnTo>
                  <a:lnTo>
                    <a:pt x="294" y="540"/>
                  </a:lnTo>
                  <a:lnTo>
                    <a:pt x="301" y="533"/>
                  </a:lnTo>
                  <a:lnTo>
                    <a:pt x="306" y="526"/>
                  </a:lnTo>
                  <a:lnTo>
                    <a:pt x="308" y="523"/>
                  </a:lnTo>
                  <a:lnTo>
                    <a:pt x="313" y="515"/>
                  </a:lnTo>
                  <a:lnTo>
                    <a:pt x="319" y="497"/>
                  </a:lnTo>
                  <a:lnTo>
                    <a:pt x="319" y="493"/>
                  </a:lnTo>
                  <a:lnTo>
                    <a:pt x="322" y="473"/>
                  </a:lnTo>
                  <a:lnTo>
                    <a:pt x="322" y="452"/>
                  </a:lnTo>
                  <a:lnTo>
                    <a:pt x="320" y="431"/>
                  </a:lnTo>
                  <a:lnTo>
                    <a:pt x="317" y="408"/>
                  </a:lnTo>
                  <a:lnTo>
                    <a:pt x="317" y="406"/>
                  </a:lnTo>
                  <a:lnTo>
                    <a:pt x="316" y="406"/>
                  </a:lnTo>
                  <a:lnTo>
                    <a:pt x="316" y="405"/>
                  </a:lnTo>
                  <a:lnTo>
                    <a:pt x="315" y="402"/>
                  </a:lnTo>
                  <a:lnTo>
                    <a:pt x="313" y="397"/>
                  </a:lnTo>
                  <a:lnTo>
                    <a:pt x="311" y="392"/>
                  </a:lnTo>
                  <a:lnTo>
                    <a:pt x="305" y="380"/>
                  </a:lnTo>
                  <a:lnTo>
                    <a:pt x="302" y="374"/>
                  </a:lnTo>
                  <a:lnTo>
                    <a:pt x="299" y="369"/>
                  </a:lnTo>
                  <a:lnTo>
                    <a:pt x="298" y="367"/>
                  </a:lnTo>
                  <a:lnTo>
                    <a:pt x="296" y="364"/>
                  </a:lnTo>
                  <a:lnTo>
                    <a:pt x="293" y="359"/>
                  </a:lnTo>
                  <a:lnTo>
                    <a:pt x="285" y="350"/>
                  </a:lnTo>
                  <a:lnTo>
                    <a:pt x="277" y="340"/>
                  </a:lnTo>
                  <a:lnTo>
                    <a:pt x="274" y="337"/>
                  </a:lnTo>
                  <a:lnTo>
                    <a:pt x="271" y="335"/>
                  </a:lnTo>
                  <a:lnTo>
                    <a:pt x="269" y="333"/>
                  </a:lnTo>
                  <a:lnTo>
                    <a:pt x="269" y="334"/>
                  </a:lnTo>
                  <a:lnTo>
                    <a:pt x="255" y="326"/>
                  </a:lnTo>
                  <a:lnTo>
                    <a:pt x="249" y="325"/>
                  </a:lnTo>
                  <a:lnTo>
                    <a:pt x="253" y="321"/>
                  </a:lnTo>
                  <a:lnTo>
                    <a:pt x="254" y="320"/>
                  </a:lnTo>
                  <a:lnTo>
                    <a:pt x="262" y="313"/>
                  </a:lnTo>
                  <a:lnTo>
                    <a:pt x="270" y="306"/>
                  </a:lnTo>
                  <a:lnTo>
                    <a:pt x="278" y="298"/>
                  </a:lnTo>
                  <a:lnTo>
                    <a:pt x="280" y="295"/>
                  </a:lnTo>
                  <a:lnTo>
                    <a:pt x="286" y="287"/>
                  </a:lnTo>
                  <a:lnTo>
                    <a:pt x="286" y="286"/>
                  </a:lnTo>
                  <a:lnTo>
                    <a:pt x="296" y="266"/>
                  </a:lnTo>
                  <a:lnTo>
                    <a:pt x="304" y="246"/>
                  </a:lnTo>
                  <a:lnTo>
                    <a:pt x="311" y="226"/>
                  </a:lnTo>
                  <a:lnTo>
                    <a:pt x="312" y="222"/>
                  </a:lnTo>
                  <a:lnTo>
                    <a:pt x="317" y="202"/>
                  </a:lnTo>
                  <a:lnTo>
                    <a:pt x="317" y="200"/>
                  </a:lnTo>
                  <a:lnTo>
                    <a:pt x="316" y="162"/>
                  </a:lnTo>
                  <a:lnTo>
                    <a:pt x="313" y="123"/>
                  </a:lnTo>
                  <a:lnTo>
                    <a:pt x="313" y="122"/>
                  </a:lnTo>
                  <a:lnTo>
                    <a:pt x="311" y="111"/>
                  </a:lnTo>
                  <a:lnTo>
                    <a:pt x="310" y="107"/>
                  </a:lnTo>
                  <a:lnTo>
                    <a:pt x="305" y="92"/>
                  </a:lnTo>
                  <a:lnTo>
                    <a:pt x="297" y="75"/>
                  </a:lnTo>
                  <a:lnTo>
                    <a:pt x="288" y="58"/>
                  </a:lnTo>
                  <a:lnTo>
                    <a:pt x="278" y="41"/>
                  </a:lnTo>
                  <a:lnTo>
                    <a:pt x="268" y="25"/>
                  </a:lnTo>
                  <a:lnTo>
                    <a:pt x="266" y="22"/>
                  </a:lnTo>
                  <a:lnTo>
                    <a:pt x="257" y="9"/>
                  </a:lnTo>
                  <a:lnTo>
                    <a:pt x="253" y="4"/>
                  </a:lnTo>
                  <a:lnTo>
                    <a:pt x="249" y="0"/>
                  </a:lnTo>
                  <a:lnTo>
                    <a:pt x="236" y="13"/>
                  </a:lnTo>
                  <a:lnTo>
                    <a:pt x="240" y="17"/>
                  </a:lnTo>
                  <a:lnTo>
                    <a:pt x="244" y="22"/>
                  </a:lnTo>
                  <a:lnTo>
                    <a:pt x="253" y="34"/>
                  </a:lnTo>
                  <a:lnTo>
                    <a:pt x="261" y="48"/>
                  </a:lnTo>
                  <a:lnTo>
                    <a:pt x="271" y="65"/>
                  </a:lnTo>
                  <a:lnTo>
                    <a:pt x="280" y="82"/>
                  </a:lnTo>
                  <a:lnTo>
                    <a:pt x="288" y="99"/>
                  </a:lnTo>
                  <a:lnTo>
                    <a:pt x="293" y="114"/>
                  </a:lnTo>
                  <a:lnTo>
                    <a:pt x="295" y="124"/>
                  </a:lnTo>
                  <a:lnTo>
                    <a:pt x="298" y="162"/>
                  </a:lnTo>
                  <a:lnTo>
                    <a:pt x="299" y="200"/>
                  </a:lnTo>
                  <a:lnTo>
                    <a:pt x="295" y="219"/>
                  </a:lnTo>
                  <a:lnTo>
                    <a:pt x="294" y="219"/>
                  </a:lnTo>
                  <a:lnTo>
                    <a:pt x="287" y="239"/>
                  </a:lnTo>
                  <a:lnTo>
                    <a:pt x="279" y="259"/>
                  </a:lnTo>
                  <a:lnTo>
                    <a:pt x="270" y="278"/>
                  </a:lnTo>
                  <a:lnTo>
                    <a:pt x="265" y="285"/>
                  </a:lnTo>
                  <a:lnTo>
                    <a:pt x="257" y="293"/>
                  </a:lnTo>
                  <a:lnTo>
                    <a:pt x="249" y="300"/>
                  </a:lnTo>
                  <a:lnTo>
                    <a:pt x="241" y="308"/>
                  </a:lnTo>
                  <a:lnTo>
                    <a:pt x="228" y="320"/>
                  </a:lnTo>
                  <a:lnTo>
                    <a:pt x="221" y="319"/>
                  </a:lnTo>
                  <a:lnTo>
                    <a:pt x="204" y="318"/>
                  </a:lnTo>
                  <a:lnTo>
                    <a:pt x="188" y="318"/>
                  </a:lnTo>
                  <a:lnTo>
                    <a:pt x="173" y="318"/>
                  </a:lnTo>
                  <a:lnTo>
                    <a:pt x="161" y="318"/>
                  </a:lnTo>
                  <a:lnTo>
                    <a:pt x="151" y="318"/>
                  </a:lnTo>
                  <a:lnTo>
                    <a:pt x="150" y="318"/>
                  </a:lnTo>
                  <a:lnTo>
                    <a:pt x="148" y="319"/>
                  </a:lnTo>
                  <a:lnTo>
                    <a:pt x="146" y="319"/>
                  </a:lnTo>
                  <a:lnTo>
                    <a:pt x="144" y="319"/>
                  </a:lnTo>
                  <a:lnTo>
                    <a:pt x="140" y="320"/>
                  </a:lnTo>
                  <a:lnTo>
                    <a:pt x="136" y="321"/>
                  </a:lnTo>
                  <a:lnTo>
                    <a:pt x="127" y="324"/>
                  </a:lnTo>
                  <a:lnTo>
                    <a:pt x="123" y="326"/>
                  </a:lnTo>
                  <a:lnTo>
                    <a:pt x="119" y="329"/>
                  </a:lnTo>
                  <a:lnTo>
                    <a:pt x="119" y="328"/>
                  </a:lnTo>
                  <a:lnTo>
                    <a:pt x="117" y="330"/>
                  </a:lnTo>
                  <a:lnTo>
                    <a:pt x="114" y="332"/>
                  </a:lnTo>
                  <a:lnTo>
                    <a:pt x="110" y="336"/>
                  </a:lnTo>
                  <a:lnTo>
                    <a:pt x="102" y="345"/>
                  </a:lnTo>
                  <a:lnTo>
                    <a:pt x="95" y="355"/>
                  </a:lnTo>
                  <a:lnTo>
                    <a:pt x="85" y="355"/>
                  </a:lnTo>
                  <a:lnTo>
                    <a:pt x="84" y="355"/>
                  </a:lnTo>
                  <a:lnTo>
                    <a:pt x="83" y="356"/>
                  </a:lnTo>
                  <a:lnTo>
                    <a:pt x="79" y="356"/>
                  </a:lnTo>
                  <a:lnTo>
                    <a:pt x="74" y="357"/>
                  </a:lnTo>
                  <a:lnTo>
                    <a:pt x="70" y="358"/>
                  </a:lnTo>
                  <a:lnTo>
                    <a:pt x="64" y="359"/>
                  </a:lnTo>
                  <a:lnTo>
                    <a:pt x="58" y="360"/>
                  </a:lnTo>
                  <a:lnTo>
                    <a:pt x="53" y="362"/>
                  </a:lnTo>
                  <a:lnTo>
                    <a:pt x="48" y="363"/>
                  </a:lnTo>
                  <a:lnTo>
                    <a:pt x="45" y="365"/>
                  </a:lnTo>
                  <a:lnTo>
                    <a:pt x="43" y="367"/>
                  </a:lnTo>
                  <a:lnTo>
                    <a:pt x="43" y="368"/>
                  </a:lnTo>
                  <a:lnTo>
                    <a:pt x="40" y="370"/>
                  </a:lnTo>
                  <a:lnTo>
                    <a:pt x="38" y="373"/>
                  </a:lnTo>
                  <a:lnTo>
                    <a:pt x="36" y="376"/>
                  </a:lnTo>
                  <a:lnTo>
                    <a:pt x="33" y="381"/>
                  </a:lnTo>
                  <a:lnTo>
                    <a:pt x="27" y="389"/>
                  </a:lnTo>
                  <a:lnTo>
                    <a:pt x="25" y="392"/>
                  </a:lnTo>
                  <a:lnTo>
                    <a:pt x="20" y="401"/>
                  </a:lnTo>
                  <a:lnTo>
                    <a:pt x="11" y="417"/>
                  </a:lnTo>
                  <a:lnTo>
                    <a:pt x="8" y="425"/>
                  </a:lnTo>
                  <a:lnTo>
                    <a:pt x="5" y="434"/>
                  </a:lnTo>
                  <a:lnTo>
                    <a:pt x="3" y="444"/>
                  </a:lnTo>
                  <a:lnTo>
                    <a:pt x="2" y="447"/>
                  </a:lnTo>
                  <a:lnTo>
                    <a:pt x="0" y="458"/>
                  </a:lnTo>
                  <a:lnTo>
                    <a:pt x="0" y="459"/>
                  </a:lnTo>
                  <a:lnTo>
                    <a:pt x="1" y="462"/>
                  </a:lnTo>
                  <a:lnTo>
                    <a:pt x="3" y="470"/>
                  </a:lnTo>
                  <a:lnTo>
                    <a:pt x="5" y="475"/>
                  </a:lnTo>
                  <a:lnTo>
                    <a:pt x="6" y="478"/>
                  </a:lnTo>
                  <a:lnTo>
                    <a:pt x="7" y="480"/>
                  </a:lnTo>
                  <a:lnTo>
                    <a:pt x="9" y="483"/>
                  </a:lnTo>
                  <a:lnTo>
                    <a:pt x="11" y="486"/>
                  </a:lnTo>
                  <a:lnTo>
                    <a:pt x="14" y="490"/>
                  </a:lnTo>
                  <a:lnTo>
                    <a:pt x="16" y="494"/>
                  </a:lnTo>
                  <a:lnTo>
                    <a:pt x="19" y="498"/>
                  </a:lnTo>
                  <a:lnTo>
                    <a:pt x="24" y="505"/>
                  </a:lnTo>
                  <a:lnTo>
                    <a:pt x="52" y="382"/>
                  </a:lnTo>
                  <a:lnTo>
                    <a:pt x="53" y="382"/>
                  </a:lnTo>
                  <a:lnTo>
                    <a:pt x="50" y="385"/>
                  </a:lnTo>
                  <a:lnTo>
                    <a:pt x="52" y="382"/>
                  </a:lnTo>
                  <a:lnTo>
                    <a:pt x="24" y="505"/>
                  </a:lnTo>
                  <a:lnTo>
                    <a:pt x="104" y="373"/>
                  </a:lnTo>
                  <a:lnTo>
                    <a:pt x="121" y="373"/>
                  </a:lnTo>
                  <a:lnTo>
                    <a:pt x="136" y="372"/>
                  </a:lnTo>
                  <a:lnTo>
                    <a:pt x="147" y="373"/>
                  </a:lnTo>
                  <a:lnTo>
                    <a:pt x="156" y="375"/>
                  </a:lnTo>
                  <a:lnTo>
                    <a:pt x="166" y="379"/>
                  </a:lnTo>
                  <a:lnTo>
                    <a:pt x="168" y="381"/>
                  </a:lnTo>
                  <a:lnTo>
                    <a:pt x="171" y="383"/>
                  </a:lnTo>
                  <a:lnTo>
                    <a:pt x="170" y="384"/>
                  </a:lnTo>
                  <a:lnTo>
                    <a:pt x="168" y="387"/>
                  </a:lnTo>
                  <a:lnTo>
                    <a:pt x="162" y="403"/>
                  </a:lnTo>
                  <a:lnTo>
                    <a:pt x="159" y="419"/>
                  </a:lnTo>
                  <a:lnTo>
                    <a:pt x="158" y="422"/>
                  </a:lnTo>
                  <a:lnTo>
                    <a:pt x="157" y="439"/>
                  </a:lnTo>
                  <a:lnTo>
                    <a:pt x="158" y="456"/>
                  </a:lnTo>
                  <a:lnTo>
                    <a:pt x="160" y="473"/>
                  </a:lnTo>
                  <a:lnTo>
                    <a:pt x="160" y="477"/>
                  </a:lnTo>
                  <a:lnTo>
                    <a:pt x="164" y="493"/>
                  </a:lnTo>
                  <a:lnTo>
                    <a:pt x="168" y="507"/>
                  </a:lnTo>
                  <a:lnTo>
                    <a:pt x="168" y="508"/>
                  </a:lnTo>
                  <a:lnTo>
                    <a:pt x="169" y="509"/>
                  </a:lnTo>
                  <a:lnTo>
                    <a:pt x="156" y="509"/>
                  </a:lnTo>
                  <a:lnTo>
                    <a:pt x="139" y="509"/>
                  </a:lnTo>
                  <a:lnTo>
                    <a:pt x="122" y="508"/>
                  </a:lnTo>
                  <a:lnTo>
                    <a:pt x="118" y="507"/>
                  </a:lnTo>
                  <a:lnTo>
                    <a:pt x="109" y="505"/>
                  </a:lnTo>
                  <a:lnTo>
                    <a:pt x="108" y="504"/>
                  </a:lnTo>
                  <a:lnTo>
                    <a:pt x="109" y="504"/>
                  </a:lnTo>
                  <a:lnTo>
                    <a:pt x="106" y="500"/>
                  </a:lnTo>
                  <a:lnTo>
                    <a:pt x="102" y="494"/>
                  </a:lnTo>
                  <a:lnTo>
                    <a:pt x="99" y="485"/>
                  </a:lnTo>
                  <a:lnTo>
                    <a:pt x="95" y="477"/>
                  </a:lnTo>
                  <a:lnTo>
                    <a:pt x="92" y="468"/>
                  </a:lnTo>
                  <a:lnTo>
                    <a:pt x="90" y="461"/>
                  </a:lnTo>
                  <a:lnTo>
                    <a:pt x="88" y="458"/>
                  </a:lnTo>
                  <a:lnTo>
                    <a:pt x="90" y="436"/>
                  </a:lnTo>
                  <a:lnTo>
                    <a:pt x="92" y="412"/>
                  </a:lnTo>
                  <a:lnTo>
                    <a:pt x="94" y="404"/>
                  </a:lnTo>
                  <a:lnTo>
                    <a:pt x="97" y="393"/>
                  </a:lnTo>
                  <a:lnTo>
                    <a:pt x="101" y="382"/>
                  </a:lnTo>
                  <a:lnTo>
                    <a:pt x="104" y="373"/>
                  </a:lnTo>
                  <a:lnTo>
                    <a:pt x="24" y="505"/>
                  </a:lnTo>
                  <a:lnTo>
                    <a:pt x="183" y="399"/>
                  </a:lnTo>
                  <a:lnTo>
                    <a:pt x="185" y="403"/>
                  </a:lnTo>
                  <a:lnTo>
                    <a:pt x="187" y="410"/>
                  </a:lnTo>
                  <a:lnTo>
                    <a:pt x="189" y="416"/>
                  </a:lnTo>
                  <a:lnTo>
                    <a:pt x="191" y="422"/>
                  </a:lnTo>
                  <a:lnTo>
                    <a:pt x="193" y="427"/>
                  </a:lnTo>
                  <a:lnTo>
                    <a:pt x="195" y="434"/>
                  </a:lnTo>
                  <a:lnTo>
                    <a:pt x="197" y="443"/>
                  </a:lnTo>
                  <a:lnTo>
                    <a:pt x="198" y="450"/>
                  </a:lnTo>
                  <a:lnTo>
                    <a:pt x="197" y="458"/>
                  </a:lnTo>
                  <a:lnTo>
                    <a:pt x="195" y="468"/>
                  </a:lnTo>
                  <a:lnTo>
                    <a:pt x="192" y="477"/>
                  </a:lnTo>
                  <a:lnTo>
                    <a:pt x="189" y="485"/>
                  </a:lnTo>
                  <a:lnTo>
                    <a:pt x="186" y="491"/>
                  </a:lnTo>
                  <a:lnTo>
                    <a:pt x="183" y="495"/>
                  </a:lnTo>
                  <a:lnTo>
                    <a:pt x="181" y="486"/>
                  </a:lnTo>
                  <a:lnTo>
                    <a:pt x="177" y="470"/>
                  </a:lnTo>
                  <a:lnTo>
                    <a:pt x="176" y="456"/>
                  </a:lnTo>
                  <a:lnTo>
                    <a:pt x="175" y="439"/>
                  </a:lnTo>
                  <a:lnTo>
                    <a:pt x="176" y="424"/>
                  </a:lnTo>
                  <a:lnTo>
                    <a:pt x="179" y="410"/>
                  </a:lnTo>
                  <a:lnTo>
                    <a:pt x="183" y="399"/>
                  </a:lnTo>
                  <a:lnTo>
                    <a:pt x="24" y="505"/>
                  </a:lnTo>
                  <a:lnTo>
                    <a:pt x="118" y="355"/>
                  </a:lnTo>
                  <a:lnTo>
                    <a:pt x="123" y="349"/>
                  </a:lnTo>
                  <a:lnTo>
                    <a:pt x="127" y="345"/>
                  </a:lnTo>
                  <a:lnTo>
                    <a:pt x="128" y="344"/>
                  </a:lnTo>
                  <a:lnTo>
                    <a:pt x="130" y="343"/>
                  </a:lnTo>
                  <a:lnTo>
                    <a:pt x="134" y="341"/>
                  </a:lnTo>
                  <a:lnTo>
                    <a:pt x="143" y="338"/>
                  </a:lnTo>
                  <a:lnTo>
                    <a:pt x="147" y="337"/>
                  </a:lnTo>
                  <a:lnTo>
                    <a:pt x="151" y="336"/>
                  </a:lnTo>
                  <a:lnTo>
                    <a:pt x="161" y="336"/>
                  </a:lnTo>
                  <a:lnTo>
                    <a:pt x="173" y="336"/>
                  </a:lnTo>
                  <a:lnTo>
                    <a:pt x="188" y="336"/>
                  </a:lnTo>
                  <a:lnTo>
                    <a:pt x="204" y="336"/>
                  </a:lnTo>
                  <a:lnTo>
                    <a:pt x="211" y="337"/>
                  </a:lnTo>
                  <a:lnTo>
                    <a:pt x="209" y="339"/>
                  </a:lnTo>
                  <a:lnTo>
                    <a:pt x="193" y="354"/>
                  </a:lnTo>
                  <a:lnTo>
                    <a:pt x="181" y="368"/>
                  </a:lnTo>
                  <a:lnTo>
                    <a:pt x="176" y="364"/>
                  </a:lnTo>
                  <a:lnTo>
                    <a:pt x="173" y="362"/>
                  </a:lnTo>
                  <a:lnTo>
                    <a:pt x="163" y="358"/>
                  </a:lnTo>
                  <a:lnTo>
                    <a:pt x="152" y="355"/>
                  </a:lnTo>
                  <a:lnTo>
                    <a:pt x="148" y="355"/>
                  </a:lnTo>
                  <a:lnTo>
                    <a:pt x="136" y="354"/>
                  </a:lnTo>
                  <a:lnTo>
                    <a:pt x="121" y="355"/>
                  </a:lnTo>
                  <a:lnTo>
                    <a:pt x="118" y="355"/>
                  </a:lnTo>
                  <a:lnTo>
                    <a:pt x="24" y="505"/>
                  </a:lnTo>
                  <a:lnTo>
                    <a:pt x="234" y="339"/>
                  </a:lnTo>
                  <a:lnTo>
                    <a:pt x="248" y="343"/>
                  </a:lnTo>
                  <a:lnTo>
                    <a:pt x="260" y="349"/>
                  </a:lnTo>
                  <a:lnTo>
                    <a:pt x="261" y="350"/>
                  </a:lnTo>
                  <a:lnTo>
                    <a:pt x="264" y="353"/>
                  </a:lnTo>
                  <a:lnTo>
                    <a:pt x="272" y="363"/>
                  </a:lnTo>
                  <a:lnTo>
                    <a:pt x="280" y="372"/>
                  </a:lnTo>
                  <a:lnTo>
                    <a:pt x="281" y="375"/>
                  </a:lnTo>
                  <a:lnTo>
                    <a:pt x="283" y="378"/>
                  </a:lnTo>
                  <a:lnTo>
                    <a:pt x="285" y="381"/>
                  </a:lnTo>
                  <a:lnTo>
                    <a:pt x="288" y="387"/>
                  </a:lnTo>
                  <a:lnTo>
                    <a:pt x="294" y="399"/>
                  </a:lnTo>
                  <a:lnTo>
                    <a:pt x="296" y="404"/>
                  </a:lnTo>
                  <a:lnTo>
                    <a:pt x="298" y="409"/>
                  </a:lnTo>
                  <a:lnTo>
                    <a:pt x="299" y="412"/>
                  </a:lnTo>
                  <a:lnTo>
                    <a:pt x="302" y="431"/>
                  </a:lnTo>
                  <a:lnTo>
                    <a:pt x="304" y="452"/>
                  </a:lnTo>
                  <a:lnTo>
                    <a:pt x="304" y="473"/>
                  </a:lnTo>
                  <a:lnTo>
                    <a:pt x="302" y="490"/>
                  </a:lnTo>
                  <a:lnTo>
                    <a:pt x="296" y="508"/>
                  </a:lnTo>
                  <a:lnTo>
                    <a:pt x="292" y="515"/>
                  </a:lnTo>
                  <a:lnTo>
                    <a:pt x="288" y="520"/>
                  </a:lnTo>
                  <a:lnTo>
                    <a:pt x="281" y="527"/>
                  </a:lnTo>
                  <a:lnTo>
                    <a:pt x="275" y="532"/>
                  </a:lnTo>
                  <a:lnTo>
                    <a:pt x="267" y="537"/>
                  </a:lnTo>
                  <a:lnTo>
                    <a:pt x="259" y="540"/>
                  </a:lnTo>
                  <a:lnTo>
                    <a:pt x="250" y="539"/>
                  </a:lnTo>
                  <a:lnTo>
                    <a:pt x="241" y="539"/>
                  </a:lnTo>
                  <a:lnTo>
                    <a:pt x="234" y="538"/>
                  </a:lnTo>
                  <a:lnTo>
                    <a:pt x="227" y="537"/>
                  </a:lnTo>
                  <a:lnTo>
                    <a:pt x="220" y="536"/>
                  </a:lnTo>
                  <a:lnTo>
                    <a:pt x="212" y="533"/>
                  </a:lnTo>
                  <a:lnTo>
                    <a:pt x="208" y="530"/>
                  </a:lnTo>
                  <a:lnTo>
                    <a:pt x="201" y="523"/>
                  </a:lnTo>
                  <a:lnTo>
                    <a:pt x="193" y="512"/>
                  </a:lnTo>
                  <a:lnTo>
                    <a:pt x="195" y="510"/>
                  </a:lnTo>
                  <a:lnTo>
                    <a:pt x="200" y="503"/>
                  </a:lnTo>
                  <a:lnTo>
                    <a:pt x="202" y="500"/>
                  </a:lnTo>
                  <a:lnTo>
                    <a:pt x="206" y="492"/>
                  </a:lnTo>
                  <a:lnTo>
                    <a:pt x="209" y="484"/>
                  </a:lnTo>
                  <a:lnTo>
                    <a:pt x="212" y="475"/>
                  </a:lnTo>
                  <a:lnTo>
                    <a:pt x="214" y="465"/>
                  </a:lnTo>
                  <a:lnTo>
                    <a:pt x="214" y="462"/>
                  </a:lnTo>
                  <a:lnTo>
                    <a:pt x="216" y="452"/>
                  </a:lnTo>
                  <a:lnTo>
                    <a:pt x="216" y="449"/>
                  </a:lnTo>
                  <a:lnTo>
                    <a:pt x="214" y="439"/>
                  </a:lnTo>
                  <a:lnTo>
                    <a:pt x="214" y="436"/>
                  </a:lnTo>
                  <a:lnTo>
                    <a:pt x="212" y="427"/>
                  </a:lnTo>
                  <a:lnTo>
                    <a:pt x="210" y="420"/>
                  </a:lnTo>
                  <a:lnTo>
                    <a:pt x="208" y="415"/>
                  </a:lnTo>
                  <a:lnTo>
                    <a:pt x="206" y="409"/>
                  </a:lnTo>
                  <a:lnTo>
                    <a:pt x="204" y="403"/>
                  </a:lnTo>
                  <a:lnTo>
                    <a:pt x="202" y="396"/>
                  </a:lnTo>
                  <a:lnTo>
                    <a:pt x="199" y="389"/>
                  </a:lnTo>
                  <a:lnTo>
                    <a:pt x="199" y="388"/>
                  </a:lnTo>
                  <a:lnTo>
                    <a:pt x="197" y="386"/>
                  </a:lnTo>
                  <a:lnTo>
                    <a:pt x="194" y="381"/>
                  </a:lnTo>
                  <a:lnTo>
                    <a:pt x="206" y="367"/>
                  </a:lnTo>
                  <a:lnTo>
                    <a:pt x="222" y="352"/>
                  </a:lnTo>
                  <a:lnTo>
                    <a:pt x="234" y="339"/>
                  </a:lnTo>
                  <a:lnTo>
                    <a:pt x="24" y="505"/>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12" name="Freeform 649"/>
            <p:cNvSpPr>
              <a:spLocks/>
            </p:cNvSpPr>
            <p:nvPr/>
          </p:nvSpPr>
          <p:spPr bwMode="auto">
            <a:xfrm>
              <a:off x="1243" y="4218"/>
              <a:ext cx="299" cy="61"/>
            </a:xfrm>
            <a:custGeom>
              <a:avLst/>
              <a:gdLst>
                <a:gd name="T0" fmla="*/ 84231 w 193"/>
                <a:gd name="T1" fmla="*/ 34 h 62"/>
                <a:gd name="T2" fmla="*/ 88458 w 193"/>
                <a:gd name="T3" fmla="*/ 31 h 62"/>
                <a:gd name="T4" fmla="*/ 84512 w 193"/>
                <a:gd name="T5" fmla="*/ 26 h 62"/>
                <a:gd name="T6" fmla="*/ 84512 w 193"/>
                <a:gd name="T7" fmla="*/ 26 h 62"/>
                <a:gd name="T8" fmla="*/ 80801 w 193"/>
                <a:gd name="T9" fmla="*/ 21 h 62"/>
                <a:gd name="T10" fmla="*/ 77878 w 193"/>
                <a:gd name="T11" fmla="*/ 16 h 62"/>
                <a:gd name="T12" fmla="*/ 76597 w 193"/>
                <a:gd name="T13" fmla="*/ 14 h 62"/>
                <a:gd name="T14" fmla="*/ 74384 w 193"/>
                <a:gd name="T15" fmla="*/ 11 h 62"/>
                <a:gd name="T16" fmla="*/ 71669 w 193"/>
                <a:gd name="T17" fmla="*/ 8 h 62"/>
                <a:gd name="T18" fmla="*/ 68491 w 193"/>
                <a:gd name="T19" fmla="*/ 5 h 62"/>
                <a:gd name="T20" fmla="*/ 63641 w 193"/>
                <a:gd name="T21" fmla="*/ 3 h 62"/>
                <a:gd name="T22" fmla="*/ 62522 w 193"/>
                <a:gd name="T23" fmla="*/ 3 h 62"/>
                <a:gd name="T24" fmla="*/ 59459 w 193"/>
                <a:gd name="T25" fmla="*/ 2 h 62"/>
                <a:gd name="T26" fmla="*/ 56808 w 193"/>
                <a:gd name="T27" fmla="*/ 0 h 62"/>
                <a:gd name="T28" fmla="*/ 55989 w 193"/>
                <a:gd name="T29" fmla="*/ 0 h 62"/>
                <a:gd name="T30" fmla="*/ 39984 w 193"/>
                <a:gd name="T31" fmla="*/ 2 h 62"/>
                <a:gd name="T32" fmla="*/ 31914 w 193"/>
                <a:gd name="T33" fmla="*/ 3 h 62"/>
                <a:gd name="T34" fmla="*/ 23328 w 193"/>
                <a:gd name="T35" fmla="*/ 4 h 62"/>
                <a:gd name="T36" fmla="*/ 22729 w 193"/>
                <a:gd name="T37" fmla="*/ 5 h 62"/>
                <a:gd name="T38" fmla="*/ 18420 w 193"/>
                <a:gd name="T39" fmla="*/ 7 h 62"/>
                <a:gd name="T40" fmla="*/ 14671 w 193"/>
                <a:gd name="T41" fmla="*/ 10 h 62"/>
                <a:gd name="T42" fmla="*/ 12807 w 193"/>
                <a:gd name="T43" fmla="*/ 11 h 62"/>
                <a:gd name="T44" fmla="*/ 11433 w 193"/>
                <a:gd name="T45" fmla="*/ 13 h 62"/>
                <a:gd name="T46" fmla="*/ 10753 w 193"/>
                <a:gd name="T47" fmla="*/ 13 h 62"/>
                <a:gd name="T48" fmla="*/ 10140 w 193"/>
                <a:gd name="T49" fmla="*/ 14 h 62"/>
                <a:gd name="T50" fmla="*/ 10140 w 193"/>
                <a:gd name="T51" fmla="*/ 14 h 62"/>
                <a:gd name="T52" fmla="*/ 8583 w 193"/>
                <a:gd name="T53" fmla="*/ 16 h 62"/>
                <a:gd name="T54" fmla="*/ 8267 w 193"/>
                <a:gd name="T55" fmla="*/ 17 h 62"/>
                <a:gd name="T56" fmla="*/ 5540 w 193"/>
                <a:gd name="T57" fmla="*/ 28 h 62"/>
                <a:gd name="T58" fmla="*/ 3576 w 193"/>
                <a:gd name="T59" fmla="*/ 31 h 62"/>
                <a:gd name="T60" fmla="*/ 1760 w 193"/>
                <a:gd name="T61" fmla="*/ 32 h 62"/>
                <a:gd name="T62" fmla="*/ 0 w 193"/>
                <a:gd name="T63" fmla="*/ 40 h 62"/>
                <a:gd name="T64" fmla="*/ 7380 w 193"/>
                <a:gd name="T65" fmla="*/ 48 h 62"/>
                <a:gd name="T66" fmla="*/ 9720 w 193"/>
                <a:gd name="T67" fmla="*/ 39 h 62"/>
                <a:gd name="T68" fmla="*/ 11433 w 193"/>
                <a:gd name="T69" fmla="*/ 31 h 62"/>
                <a:gd name="T70" fmla="*/ 13297 w 193"/>
                <a:gd name="T71" fmla="*/ 31 h 62"/>
                <a:gd name="T72" fmla="*/ 14199 w 193"/>
                <a:gd name="T73" fmla="*/ 30 h 62"/>
                <a:gd name="T74" fmla="*/ 14671 w 193"/>
                <a:gd name="T75" fmla="*/ 30 h 62"/>
                <a:gd name="T76" fmla="*/ 15991 w 193"/>
                <a:gd name="T77" fmla="*/ 28 h 62"/>
                <a:gd name="T78" fmla="*/ 17712 w 193"/>
                <a:gd name="T79" fmla="*/ 27 h 62"/>
                <a:gd name="T80" fmla="*/ 21609 w 193"/>
                <a:gd name="T81" fmla="*/ 24 h 62"/>
                <a:gd name="T82" fmla="*/ 24337 w 193"/>
                <a:gd name="T83" fmla="*/ 22 h 62"/>
                <a:gd name="T84" fmla="*/ 24337 w 193"/>
                <a:gd name="T85" fmla="*/ 22 h 62"/>
                <a:gd name="T86" fmla="*/ 31914 w 193"/>
                <a:gd name="T87" fmla="*/ 21 h 62"/>
                <a:gd name="T88" fmla="*/ 39984 w 193"/>
                <a:gd name="T89" fmla="*/ 20 h 62"/>
                <a:gd name="T90" fmla="*/ 55411 w 193"/>
                <a:gd name="T91" fmla="*/ 18 h 62"/>
                <a:gd name="T92" fmla="*/ 59459 w 193"/>
                <a:gd name="T93" fmla="*/ 20 h 62"/>
                <a:gd name="T94" fmla="*/ 60463 w 193"/>
                <a:gd name="T95" fmla="*/ 20 h 62"/>
                <a:gd name="T96" fmla="*/ 60463 w 193"/>
                <a:gd name="T97" fmla="*/ 20 h 62"/>
                <a:gd name="T98" fmla="*/ 65129 w 193"/>
                <a:gd name="T99" fmla="*/ 22 h 62"/>
                <a:gd name="T100" fmla="*/ 68491 w 193"/>
                <a:gd name="T101" fmla="*/ 25 h 62"/>
                <a:gd name="T102" fmla="*/ 71046 w 193"/>
                <a:gd name="T103" fmla="*/ 28 h 62"/>
                <a:gd name="T104" fmla="*/ 72629 w 193"/>
                <a:gd name="T105" fmla="*/ 29 h 62"/>
                <a:gd name="T106" fmla="*/ 74863 w 193"/>
                <a:gd name="T107" fmla="*/ 31 h 62"/>
                <a:gd name="T108" fmla="*/ 78612 w 193"/>
                <a:gd name="T109" fmla="*/ 31 h 62"/>
                <a:gd name="T110" fmla="*/ 79943 w 193"/>
                <a:gd name="T111" fmla="*/ 31 h 62"/>
                <a:gd name="T112" fmla="*/ 84231 w 193"/>
                <a:gd name="T113" fmla="*/ 34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3"/>
                <a:gd name="T172" fmla="*/ 0 h 62"/>
                <a:gd name="T173" fmla="*/ 193 w 193"/>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3" h="62">
                  <a:moveTo>
                    <a:pt x="183" y="48"/>
                  </a:moveTo>
                  <a:lnTo>
                    <a:pt x="193" y="33"/>
                  </a:lnTo>
                  <a:lnTo>
                    <a:pt x="184" y="26"/>
                  </a:lnTo>
                  <a:lnTo>
                    <a:pt x="176" y="21"/>
                  </a:lnTo>
                  <a:lnTo>
                    <a:pt x="170" y="16"/>
                  </a:lnTo>
                  <a:lnTo>
                    <a:pt x="167" y="14"/>
                  </a:lnTo>
                  <a:lnTo>
                    <a:pt x="162" y="11"/>
                  </a:lnTo>
                  <a:lnTo>
                    <a:pt x="156" y="8"/>
                  </a:lnTo>
                  <a:lnTo>
                    <a:pt x="149" y="5"/>
                  </a:lnTo>
                  <a:lnTo>
                    <a:pt x="139" y="3"/>
                  </a:lnTo>
                  <a:lnTo>
                    <a:pt x="136" y="3"/>
                  </a:lnTo>
                  <a:lnTo>
                    <a:pt x="130" y="2"/>
                  </a:lnTo>
                  <a:lnTo>
                    <a:pt x="124" y="0"/>
                  </a:lnTo>
                  <a:lnTo>
                    <a:pt x="122" y="0"/>
                  </a:lnTo>
                  <a:lnTo>
                    <a:pt x="87" y="2"/>
                  </a:lnTo>
                  <a:lnTo>
                    <a:pt x="70" y="3"/>
                  </a:lnTo>
                  <a:lnTo>
                    <a:pt x="51" y="4"/>
                  </a:lnTo>
                  <a:lnTo>
                    <a:pt x="50" y="5"/>
                  </a:lnTo>
                  <a:lnTo>
                    <a:pt x="40" y="7"/>
                  </a:lnTo>
                  <a:lnTo>
                    <a:pt x="32" y="10"/>
                  </a:lnTo>
                  <a:lnTo>
                    <a:pt x="28" y="11"/>
                  </a:lnTo>
                  <a:lnTo>
                    <a:pt x="25" y="13"/>
                  </a:lnTo>
                  <a:lnTo>
                    <a:pt x="23" y="13"/>
                  </a:lnTo>
                  <a:lnTo>
                    <a:pt x="22" y="14"/>
                  </a:lnTo>
                  <a:lnTo>
                    <a:pt x="19" y="16"/>
                  </a:lnTo>
                  <a:lnTo>
                    <a:pt x="18" y="17"/>
                  </a:lnTo>
                  <a:lnTo>
                    <a:pt x="12" y="28"/>
                  </a:lnTo>
                  <a:lnTo>
                    <a:pt x="8" y="37"/>
                  </a:lnTo>
                  <a:lnTo>
                    <a:pt x="4" y="46"/>
                  </a:lnTo>
                  <a:lnTo>
                    <a:pt x="0" y="54"/>
                  </a:lnTo>
                  <a:lnTo>
                    <a:pt x="16" y="62"/>
                  </a:lnTo>
                  <a:lnTo>
                    <a:pt x="21" y="53"/>
                  </a:lnTo>
                  <a:lnTo>
                    <a:pt x="25" y="44"/>
                  </a:lnTo>
                  <a:lnTo>
                    <a:pt x="29" y="35"/>
                  </a:lnTo>
                  <a:lnTo>
                    <a:pt x="31" y="30"/>
                  </a:lnTo>
                  <a:lnTo>
                    <a:pt x="32" y="30"/>
                  </a:lnTo>
                  <a:lnTo>
                    <a:pt x="35" y="28"/>
                  </a:lnTo>
                  <a:lnTo>
                    <a:pt x="39" y="27"/>
                  </a:lnTo>
                  <a:lnTo>
                    <a:pt x="47" y="24"/>
                  </a:lnTo>
                  <a:lnTo>
                    <a:pt x="53" y="22"/>
                  </a:lnTo>
                  <a:lnTo>
                    <a:pt x="70" y="21"/>
                  </a:lnTo>
                  <a:lnTo>
                    <a:pt x="87" y="20"/>
                  </a:lnTo>
                  <a:lnTo>
                    <a:pt x="121" y="18"/>
                  </a:lnTo>
                  <a:lnTo>
                    <a:pt x="130" y="20"/>
                  </a:lnTo>
                  <a:lnTo>
                    <a:pt x="132" y="20"/>
                  </a:lnTo>
                  <a:lnTo>
                    <a:pt x="142" y="22"/>
                  </a:lnTo>
                  <a:lnTo>
                    <a:pt x="149" y="25"/>
                  </a:lnTo>
                  <a:lnTo>
                    <a:pt x="155" y="28"/>
                  </a:lnTo>
                  <a:lnTo>
                    <a:pt x="158" y="29"/>
                  </a:lnTo>
                  <a:lnTo>
                    <a:pt x="163" y="34"/>
                  </a:lnTo>
                  <a:lnTo>
                    <a:pt x="171" y="39"/>
                  </a:lnTo>
                  <a:lnTo>
                    <a:pt x="174" y="41"/>
                  </a:lnTo>
                  <a:lnTo>
                    <a:pt x="183" y="48"/>
                  </a:lnTo>
                  <a:close/>
                </a:path>
              </a:pathLst>
            </a:custGeom>
            <a:solidFill>
              <a:schemeClr val="bg2"/>
            </a:solidFill>
            <a:ln w="9525">
              <a:solidFill>
                <a:schemeClr val="bg2"/>
              </a:solidFill>
              <a:round/>
              <a:headEnd/>
              <a:tailEnd/>
            </a:ln>
          </p:spPr>
          <p:txBody>
            <a:bodyPr/>
            <a:lstStyle/>
            <a:p>
              <a:endParaRPr lang="en-US"/>
            </a:p>
          </p:txBody>
        </p:sp>
        <p:sp>
          <p:nvSpPr>
            <p:cNvPr id="43313" name="Freeform 652"/>
            <p:cNvSpPr>
              <a:spLocks/>
            </p:cNvSpPr>
            <p:nvPr/>
          </p:nvSpPr>
          <p:spPr bwMode="auto">
            <a:xfrm>
              <a:off x="3216" y="3690"/>
              <a:ext cx="115" cy="65"/>
            </a:xfrm>
            <a:custGeom>
              <a:avLst/>
              <a:gdLst>
                <a:gd name="T0" fmla="*/ 0 w 74"/>
                <a:gd name="T1" fmla="*/ 44 h 67"/>
                <a:gd name="T2" fmla="*/ 35487 w 74"/>
                <a:gd name="T3" fmla="*/ 31 h 67"/>
                <a:gd name="T4" fmla="*/ 6002 w 74"/>
                <a:gd name="T5" fmla="*/ 0 h 67"/>
                <a:gd name="T6" fmla="*/ 0 w 74"/>
                <a:gd name="T7" fmla="*/ 44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14" name="Freeform 653"/>
            <p:cNvSpPr>
              <a:spLocks/>
            </p:cNvSpPr>
            <p:nvPr/>
          </p:nvSpPr>
          <p:spPr bwMode="auto">
            <a:xfrm>
              <a:off x="1244" y="3661"/>
              <a:ext cx="1972" cy="603"/>
            </a:xfrm>
            <a:custGeom>
              <a:avLst/>
              <a:gdLst>
                <a:gd name="T0" fmla="*/ 7742 w 1271"/>
                <a:gd name="T1" fmla="*/ 457 h 616"/>
                <a:gd name="T2" fmla="*/ 14172 w 1271"/>
                <a:gd name="T3" fmla="*/ 431 h 616"/>
                <a:gd name="T4" fmla="*/ 25698 w 1271"/>
                <a:gd name="T5" fmla="*/ 387 h 616"/>
                <a:gd name="T6" fmla="*/ 35012 w 1271"/>
                <a:gd name="T7" fmla="*/ 361 h 616"/>
                <a:gd name="T8" fmla="*/ 38849 w 1271"/>
                <a:gd name="T9" fmla="*/ 349 h 616"/>
                <a:gd name="T10" fmla="*/ 39871 w 1271"/>
                <a:gd name="T11" fmla="*/ 348 h 616"/>
                <a:gd name="T12" fmla="*/ 47680 w 1271"/>
                <a:gd name="T13" fmla="*/ 322 h 616"/>
                <a:gd name="T14" fmla="*/ 58586 w 1271"/>
                <a:gd name="T15" fmla="*/ 298 h 616"/>
                <a:gd name="T16" fmla="*/ 71226 w 1271"/>
                <a:gd name="T17" fmla="*/ 272 h 616"/>
                <a:gd name="T18" fmla="*/ 83235 w 1271"/>
                <a:gd name="T19" fmla="*/ 249 h 616"/>
                <a:gd name="T20" fmla="*/ 103450 w 1271"/>
                <a:gd name="T21" fmla="*/ 212 h 616"/>
                <a:gd name="T22" fmla="*/ 149472 w 1271"/>
                <a:gd name="T23" fmla="*/ 142 h 616"/>
                <a:gd name="T24" fmla="*/ 174675 w 1271"/>
                <a:gd name="T25" fmla="*/ 110 h 616"/>
                <a:gd name="T26" fmla="*/ 199634 w 1271"/>
                <a:gd name="T27" fmla="*/ 84 h 616"/>
                <a:gd name="T28" fmla="*/ 227640 w 1271"/>
                <a:gd name="T29" fmla="*/ 61 h 616"/>
                <a:gd name="T30" fmla="*/ 256217 w 1271"/>
                <a:gd name="T31" fmla="*/ 41 h 616"/>
                <a:gd name="T32" fmla="*/ 271014 w 1271"/>
                <a:gd name="T33" fmla="*/ 32 h 616"/>
                <a:gd name="T34" fmla="*/ 285679 w 1271"/>
                <a:gd name="T35" fmla="*/ 26 h 616"/>
                <a:gd name="T36" fmla="*/ 312664 w 1271"/>
                <a:gd name="T37" fmla="*/ 23 h 616"/>
                <a:gd name="T38" fmla="*/ 325240 w 1271"/>
                <a:gd name="T39" fmla="*/ 21 h 616"/>
                <a:gd name="T40" fmla="*/ 364086 w 1271"/>
                <a:gd name="T41" fmla="*/ 19 h 616"/>
                <a:gd name="T42" fmla="*/ 439166 w 1271"/>
                <a:gd name="T43" fmla="*/ 18 h 616"/>
                <a:gd name="T44" fmla="*/ 490375 w 1271"/>
                <a:gd name="T45" fmla="*/ 21 h 616"/>
                <a:gd name="T46" fmla="*/ 540502 w 1271"/>
                <a:gd name="T47" fmla="*/ 23 h 616"/>
                <a:gd name="T48" fmla="*/ 546221 w 1271"/>
                <a:gd name="T49" fmla="*/ 23 h 616"/>
                <a:gd name="T50" fmla="*/ 552844 w 1271"/>
                <a:gd name="T51" fmla="*/ 23 h 616"/>
                <a:gd name="T52" fmla="*/ 579073 w 1271"/>
                <a:gd name="T53" fmla="*/ 40 h 616"/>
                <a:gd name="T54" fmla="*/ 595518 w 1271"/>
                <a:gd name="T55" fmla="*/ 33 h 616"/>
                <a:gd name="T56" fmla="*/ 569165 w 1271"/>
                <a:gd name="T57" fmla="*/ 23 h 616"/>
                <a:gd name="T58" fmla="*/ 549615 w 1271"/>
                <a:gd name="T59" fmla="*/ 16 h 616"/>
                <a:gd name="T60" fmla="*/ 541937 w 1271"/>
                <a:gd name="T61" fmla="*/ 13 h 616"/>
                <a:gd name="T62" fmla="*/ 516244 w 1271"/>
                <a:gd name="T63" fmla="*/ 7 h 616"/>
                <a:gd name="T64" fmla="*/ 465338 w 1271"/>
                <a:gd name="T65" fmla="*/ 1 h 616"/>
                <a:gd name="T66" fmla="*/ 388825 w 1271"/>
                <a:gd name="T67" fmla="*/ 0 h 616"/>
                <a:gd name="T68" fmla="*/ 339024 w 1271"/>
                <a:gd name="T69" fmla="*/ 0 h 616"/>
                <a:gd name="T70" fmla="*/ 325240 w 1271"/>
                <a:gd name="T71" fmla="*/ 3 h 616"/>
                <a:gd name="T72" fmla="*/ 309739 w 1271"/>
                <a:gd name="T73" fmla="*/ 8 h 616"/>
                <a:gd name="T74" fmla="*/ 283751 w 1271"/>
                <a:gd name="T75" fmla="*/ 22 h 616"/>
                <a:gd name="T76" fmla="*/ 269239 w 1271"/>
                <a:gd name="T77" fmla="*/ 23 h 616"/>
                <a:gd name="T78" fmla="*/ 252971 w 1271"/>
                <a:gd name="T79" fmla="*/ 24 h 616"/>
                <a:gd name="T80" fmla="*/ 224375 w 1271"/>
                <a:gd name="T81" fmla="*/ 48 h 616"/>
                <a:gd name="T82" fmla="*/ 196223 w 1271"/>
                <a:gd name="T83" fmla="*/ 69 h 616"/>
                <a:gd name="T84" fmla="*/ 181736 w 1271"/>
                <a:gd name="T85" fmla="*/ 87 h 616"/>
                <a:gd name="T86" fmla="*/ 155518 w 1271"/>
                <a:gd name="T87" fmla="*/ 115 h 616"/>
                <a:gd name="T88" fmla="*/ 119578 w 1271"/>
                <a:gd name="T89" fmla="*/ 166 h 616"/>
                <a:gd name="T90" fmla="*/ 87184 w 1271"/>
                <a:gd name="T91" fmla="*/ 221 h 616"/>
                <a:gd name="T92" fmla="*/ 71226 w 1271"/>
                <a:gd name="T93" fmla="*/ 250 h 616"/>
                <a:gd name="T94" fmla="*/ 58586 w 1271"/>
                <a:gd name="T95" fmla="*/ 275 h 616"/>
                <a:gd name="T96" fmla="*/ 46579 w 1271"/>
                <a:gd name="T97" fmla="*/ 301 h 616"/>
                <a:gd name="T98" fmla="*/ 39871 w 1271"/>
                <a:gd name="T99" fmla="*/ 317 h 616"/>
                <a:gd name="T100" fmla="*/ 31836 w 1271"/>
                <a:gd name="T101" fmla="*/ 344 h 616"/>
                <a:gd name="T102" fmla="*/ 27970 w 1271"/>
                <a:gd name="T103" fmla="*/ 353 h 616"/>
                <a:gd name="T104" fmla="*/ 22286 w 1271"/>
                <a:gd name="T105" fmla="*/ 369 h 616"/>
                <a:gd name="T106" fmla="*/ 13658 w 1271"/>
                <a:gd name="T107" fmla="*/ 396 h 616"/>
                <a:gd name="T108" fmla="*/ 2751 w 1271"/>
                <a:gd name="T109" fmla="*/ 440 h 6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1"/>
                <a:gd name="T166" fmla="*/ 0 h 616"/>
                <a:gd name="T167" fmla="*/ 1271 w 1271"/>
                <a:gd name="T168" fmla="*/ 616 h 6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1" h="616">
                  <a:moveTo>
                    <a:pt x="0" y="610"/>
                  </a:moveTo>
                  <a:lnTo>
                    <a:pt x="17" y="616"/>
                  </a:lnTo>
                  <a:lnTo>
                    <a:pt x="23" y="599"/>
                  </a:lnTo>
                  <a:lnTo>
                    <a:pt x="30" y="580"/>
                  </a:lnTo>
                  <a:lnTo>
                    <a:pt x="46" y="541"/>
                  </a:lnTo>
                  <a:lnTo>
                    <a:pt x="55" y="522"/>
                  </a:lnTo>
                  <a:lnTo>
                    <a:pt x="65" y="503"/>
                  </a:lnTo>
                  <a:lnTo>
                    <a:pt x="75" y="486"/>
                  </a:lnTo>
                  <a:lnTo>
                    <a:pt x="83" y="472"/>
                  </a:lnTo>
                  <a:lnTo>
                    <a:pt x="85" y="471"/>
                  </a:lnTo>
                  <a:lnTo>
                    <a:pt x="85" y="470"/>
                  </a:lnTo>
                  <a:lnTo>
                    <a:pt x="92" y="453"/>
                  </a:lnTo>
                  <a:lnTo>
                    <a:pt x="102" y="434"/>
                  </a:lnTo>
                  <a:lnTo>
                    <a:pt x="113" y="418"/>
                  </a:lnTo>
                  <a:lnTo>
                    <a:pt x="125" y="401"/>
                  </a:lnTo>
                  <a:lnTo>
                    <a:pt x="138" y="383"/>
                  </a:lnTo>
                  <a:lnTo>
                    <a:pt x="152" y="366"/>
                  </a:lnTo>
                  <a:lnTo>
                    <a:pt x="165" y="350"/>
                  </a:lnTo>
                  <a:lnTo>
                    <a:pt x="178" y="335"/>
                  </a:lnTo>
                  <a:lnTo>
                    <a:pt x="199" y="311"/>
                  </a:lnTo>
                  <a:lnTo>
                    <a:pt x="221" y="287"/>
                  </a:lnTo>
                  <a:lnTo>
                    <a:pt x="268" y="238"/>
                  </a:lnTo>
                  <a:lnTo>
                    <a:pt x="319" y="191"/>
                  </a:lnTo>
                  <a:lnTo>
                    <a:pt x="345" y="169"/>
                  </a:lnTo>
                  <a:lnTo>
                    <a:pt x="373" y="148"/>
                  </a:lnTo>
                  <a:lnTo>
                    <a:pt x="400" y="129"/>
                  </a:lnTo>
                  <a:lnTo>
                    <a:pt x="426" y="112"/>
                  </a:lnTo>
                  <a:lnTo>
                    <a:pt x="456" y="95"/>
                  </a:lnTo>
                  <a:lnTo>
                    <a:pt x="486" y="79"/>
                  </a:lnTo>
                  <a:lnTo>
                    <a:pt x="516" y="66"/>
                  </a:lnTo>
                  <a:lnTo>
                    <a:pt x="547" y="55"/>
                  </a:lnTo>
                  <a:lnTo>
                    <a:pt x="579" y="46"/>
                  </a:lnTo>
                  <a:lnTo>
                    <a:pt x="609" y="40"/>
                  </a:lnTo>
                  <a:lnTo>
                    <a:pt x="610" y="40"/>
                  </a:lnTo>
                  <a:lnTo>
                    <a:pt x="640" y="31"/>
                  </a:lnTo>
                  <a:lnTo>
                    <a:pt x="668" y="25"/>
                  </a:lnTo>
                  <a:lnTo>
                    <a:pt x="694" y="21"/>
                  </a:lnTo>
                  <a:lnTo>
                    <a:pt x="725" y="18"/>
                  </a:lnTo>
                  <a:lnTo>
                    <a:pt x="777" y="19"/>
                  </a:lnTo>
                  <a:lnTo>
                    <a:pt x="830" y="18"/>
                  </a:lnTo>
                  <a:lnTo>
                    <a:pt x="938" y="18"/>
                  </a:lnTo>
                  <a:lnTo>
                    <a:pt x="993" y="19"/>
                  </a:lnTo>
                  <a:lnTo>
                    <a:pt x="1047" y="21"/>
                  </a:lnTo>
                  <a:lnTo>
                    <a:pt x="1102" y="25"/>
                  </a:lnTo>
                  <a:lnTo>
                    <a:pt x="1154" y="31"/>
                  </a:lnTo>
                  <a:lnTo>
                    <a:pt x="1166" y="33"/>
                  </a:lnTo>
                  <a:lnTo>
                    <a:pt x="1180" y="36"/>
                  </a:lnTo>
                  <a:lnTo>
                    <a:pt x="1208" y="45"/>
                  </a:lnTo>
                  <a:lnTo>
                    <a:pt x="1236" y="54"/>
                  </a:lnTo>
                  <a:lnTo>
                    <a:pt x="1265" y="64"/>
                  </a:lnTo>
                  <a:lnTo>
                    <a:pt x="1271" y="47"/>
                  </a:lnTo>
                  <a:lnTo>
                    <a:pt x="1243" y="37"/>
                  </a:lnTo>
                  <a:lnTo>
                    <a:pt x="1215" y="28"/>
                  </a:lnTo>
                  <a:lnTo>
                    <a:pt x="1187" y="19"/>
                  </a:lnTo>
                  <a:lnTo>
                    <a:pt x="1173" y="16"/>
                  </a:lnTo>
                  <a:lnTo>
                    <a:pt x="1169" y="16"/>
                  </a:lnTo>
                  <a:lnTo>
                    <a:pt x="1157" y="13"/>
                  </a:lnTo>
                  <a:lnTo>
                    <a:pt x="1102" y="7"/>
                  </a:lnTo>
                  <a:lnTo>
                    <a:pt x="1047" y="3"/>
                  </a:lnTo>
                  <a:lnTo>
                    <a:pt x="993" y="1"/>
                  </a:lnTo>
                  <a:lnTo>
                    <a:pt x="938" y="0"/>
                  </a:lnTo>
                  <a:lnTo>
                    <a:pt x="830" y="0"/>
                  </a:lnTo>
                  <a:lnTo>
                    <a:pt x="777" y="1"/>
                  </a:lnTo>
                  <a:lnTo>
                    <a:pt x="724" y="0"/>
                  </a:lnTo>
                  <a:lnTo>
                    <a:pt x="694" y="3"/>
                  </a:lnTo>
                  <a:lnTo>
                    <a:pt x="665" y="8"/>
                  </a:lnTo>
                  <a:lnTo>
                    <a:pt x="661" y="8"/>
                  </a:lnTo>
                  <a:lnTo>
                    <a:pt x="633" y="14"/>
                  </a:lnTo>
                  <a:lnTo>
                    <a:pt x="606" y="22"/>
                  </a:lnTo>
                  <a:lnTo>
                    <a:pt x="575" y="29"/>
                  </a:lnTo>
                  <a:lnTo>
                    <a:pt x="572" y="29"/>
                  </a:lnTo>
                  <a:lnTo>
                    <a:pt x="540" y="38"/>
                  </a:lnTo>
                  <a:lnTo>
                    <a:pt x="509" y="49"/>
                  </a:lnTo>
                  <a:lnTo>
                    <a:pt x="479" y="62"/>
                  </a:lnTo>
                  <a:lnTo>
                    <a:pt x="449" y="78"/>
                  </a:lnTo>
                  <a:lnTo>
                    <a:pt x="419" y="95"/>
                  </a:lnTo>
                  <a:lnTo>
                    <a:pt x="391" y="113"/>
                  </a:lnTo>
                  <a:lnTo>
                    <a:pt x="388" y="115"/>
                  </a:lnTo>
                  <a:lnTo>
                    <a:pt x="360" y="135"/>
                  </a:lnTo>
                  <a:lnTo>
                    <a:pt x="332" y="156"/>
                  </a:lnTo>
                  <a:lnTo>
                    <a:pt x="306" y="178"/>
                  </a:lnTo>
                  <a:lnTo>
                    <a:pt x="255" y="225"/>
                  </a:lnTo>
                  <a:lnTo>
                    <a:pt x="208" y="274"/>
                  </a:lnTo>
                  <a:lnTo>
                    <a:pt x="186" y="298"/>
                  </a:lnTo>
                  <a:lnTo>
                    <a:pt x="164" y="323"/>
                  </a:lnTo>
                  <a:lnTo>
                    <a:pt x="152" y="337"/>
                  </a:lnTo>
                  <a:lnTo>
                    <a:pt x="139" y="353"/>
                  </a:lnTo>
                  <a:lnTo>
                    <a:pt x="125" y="370"/>
                  </a:lnTo>
                  <a:lnTo>
                    <a:pt x="112" y="388"/>
                  </a:lnTo>
                  <a:lnTo>
                    <a:pt x="99" y="406"/>
                  </a:lnTo>
                  <a:lnTo>
                    <a:pt x="97" y="409"/>
                  </a:lnTo>
                  <a:lnTo>
                    <a:pt x="85" y="427"/>
                  </a:lnTo>
                  <a:lnTo>
                    <a:pt x="75" y="446"/>
                  </a:lnTo>
                  <a:lnTo>
                    <a:pt x="68" y="464"/>
                  </a:lnTo>
                  <a:lnTo>
                    <a:pt x="60" y="476"/>
                  </a:lnTo>
                  <a:lnTo>
                    <a:pt x="58" y="479"/>
                  </a:lnTo>
                  <a:lnTo>
                    <a:pt x="48" y="496"/>
                  </a:lnTo>
                  <a:lnTo>
                    <a:pt x="38" y="515"/>
                  </a:lnTo>
                  <a:lnTo>
                    <a:pt x="29" y="534"/>
                  </a:lnTo>
                  <a:lnTo>
                    <a:pt x="13" y="573"/>
                  </a:lnTo>
                  <a:lnTo>
                    <a:pt x="6" y="592"/>
                  </a:lnTo>
                  <a:lnTo>
                    <a:pt x="0" y="610"/>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15" name="Freeform 654"/>
            <p:cNvSpPr>
              <a:spLocks/>
            </p:cNvSpPr>
            <p:nvPr/>
          </p:nvSpPr>
          <p:spPr bwMode="auto">
            <a:xfrm>
              <a:off x="3203" y="3682"/>
              <a:ext cx="116" cy="66"/>
            </a:xfrm>
            <a:custGeom>
              <a:avLst/>
              <a:gdLst>
                <a:gd name="T0" fmla="*/ 0 w 74"/>
                <a:gd name="T1" fmla="*/ 53 h 67"/>
                <a:gd name="T2" fmla="*/ 40075 w 74"/>
                <a:gd name="T3" fmla="*/ 33 h 67"/>
                <a:gd name="T4" fmla="*/ 6637 w 74"/>
                <a:gd name="T5" fmla="*/ 0 h 67"/>
                <a:gd name="T6" fmla="*/ 0 w 74"/>
                <a:gd name="T7" fmla="*/ 53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16" name="Freeform 657"/>
            <p:cNvSpPr>
              <a:spLocks/>
            </p:cNvSpPr>
            <p:nvPr/>
          </p:nvSpPr>
          <p:spPr bwMode="auto">
            <a:xfrm>
              <a:off x="3171" y="3549"/>
              <a:ext cx="161" cy="118"/>
            </a:xfrm>
            <a:custGeom>
              <a:avLst/>
              <a:gdLst>
                <a:gd name="T0" fmla="*/ 40814 w 104"/>
                <a:gd name="T1" fmla="*/ 86 h 121"/>
                <a:gd name="T2" fmla="*/ 47133 w 104"/>
                <a:gd name="T3" fmla="*/ 78 h 121"/>
                <a:gd name="T4" fmla="*/ 6499 w 104"/>
                <a:gd name="T5" fmla="*/ 0 h 121"/>
                <a:gd name="T6" fmla="*/ 0 w 104"/>
                <a:gd name="T7" fmla="*/ 11 h 121"/>
                <a:gd name="T8" fmla="*/ 40814 w 104"/>
                <a:gd name="T9" fmla="*/ 86 h 121"/>
                <a:gd name="T10" fmla="*/ 0 60000 65536"/>
                <a:gd name="T11" fmla="*/ 0 60000 65536"/>
                <a:gd name="T12" fmla="*/ 0 60000 65536"/>
                <a:gd name="T13" fmla="*/ 0 60000 65536"/>
                <a:gd name="T14" fmla="*/ 0 60000 65536"/>
                <a:gd name="T15" fmla="*/ 0 w 104"/>
                <a:gd name="T16" fmla="*/ 0 h 121"/>
                <a:gd name="T17" fmla="*/ 104 w 104"/>
                <a:gd name="T18" fmla="*/ 121 h 121"/>
              </a:gdLst>
              <a:ahLst/>
              <a:cxnLst>
                <a:cxn ang="T10">
                  <a:pos x="T0" y="T1"/>
                </a:cxn>
                <a:cxn ang="T11">
                  <a:pos x="T2" y="T3"/>
                </a:cxn>
                <a:cxn ang="T12">
                  <a:pos x="T4" y="T5"/>
                </a:cxn>
                <a:cxn ang="T13">
                  <a:pos x="T6" y="T7"/>
                </a:cxn>
                <a:cxn ang="T14">
                  <a:pos x="T8" y="T9"/>
                </a:cxn>
              </a:cxnLst>
              <a:rect l="T15" t="T16" r="T17" b="T18"/>
              <a:pathLst>
                <a:path w="104" h="121">
                  <a:moveTo>
                    <a:pt x="90" y="121"/>
                  </a:moveTo>
                  <a:lnTo>
                    <a:pt x="104" y="110"/>
                  </a:lnTo>
                  <a:lnTo>
                    <a:pt x="14" y="0"/>
                  </a:lnTo>
                  <a:lnTo>
                    <a:pt x="0" y="11"/>
                  </a:lnTo>
                  <a:lnTo>
                    <a:pt x="90" y="121"/>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17" name="Freeform 658"/>
            <p:cNvSpPr>
              <a:spLocks/>
            </p:cNvSpPr>
            <p:nvPr/>
          </p:nvSpPr>
          <p:spPr bwMode="auto">
            <a:xfrm>
              <a:off x="3116" y="3502"/>
              <a:ext cx="109" cy="74"/>
            </a:xfrm>
            <a:custGeom>
              <a:avLst/>
              <a:gdLst>
                <a:gd name="T0" fmla="*/ 34615 w 70"/>
                <a:gd name="T1" fmla="*/ 32 h 75"/>
                <a:gd name="T2" fmla="*/ 0 w 70"/>
                <a:gd name="T3" fmla="*/ 0 h 75"/>
                <a:gd name="T4" fmla="*/ 7937 w 70"/>
                <a:gd name="T5" fmla="*/ 61 h 75"/>
                <a:gd name="T6" fmla="*/ 34615 w 70"/>
                <a:gd name="T7" fmla="*/ 32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32"/>
                  </a:moveTo>
                  <a:lnTo>
                    <a:pt x="0" y="0"/>
                  </a:lnTo>
                  <a:lnTo>
                    <a:pt x="16" y="75"/>
                  </a:lnTo>
                  <a:lnTo>
                    <a:pt x="70" y="32"/>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18" name="Freeform 662"/>
            <p:cNvSpPr>
              <a:spLocks/>
            </p:cNvSpPr>
            <p:nvPr/>
          </p:nvSpPr>
          <p:spPr bwMode="auto">
            <a:xfrm>
              <a:off x="3474" y="3549"/>
              <a:ext cx="159" cy="118"/>
            </a:xfrm>
            <a:custGeom>
              <a:avLst/>
              <a:gdLst>
                <a:gd name="T0" fmla="*/ 0 w 103"/>
                <a:gd name="T1" fmla="*/ 78 h 121"/>
                <a:gd name="T2" fmla="*/ 6118 w 103"/>
                <a:gd name="T3" fmla="*/ 86 h 121"/>
                <a:gd name="T4" fmla="*/ 44883 w 103"/>
                <a:gd name="T5" fmla="*/ 11 h 121"/>
                <a:gd name="T6" fmla="*/ 38622 w 103"/>
                <a:gd name="T7" fmla="*/ 0 h 121"/>
                <a:gd name="T8" fmla="*/ 0 w 103"/>
                <a:gd name="T9" fmla="*/ 78 h 121"/>
                <a:gd name="T10" fmla="*/ 0 60000 65536"/>
                <a:gd name="T11" fmla="*/ 0 60000 65536"/>
                <a:gd name="T12" fmla="*/ 0 60000 65536"/>
                <a:gd name="T13" fmla="*/ 0 60000 65536"/>
                <a:gd name="T14" fmla="*/ 0 60000 65536"/>
                <a:gd name="T15" fmla="*/ 0 w 103"/>
                <a:gd name="T16" fmla="*/ 0 h 121"/>
                <a:gd name="T17" fmla="*/ 103 w 103"/>
                <a:gd name="T18" fmla="*/ 121 h 121"/>
              </a:gdLst>
              <a:ahLst/>
              <a:cxnLst>
                <a:cxn ang="T10">
                  <a:pos x="T0" y="T1"/>
                </a:cxn>
                <a:cxn ang="T11">
                  <a:pos x="T2" y="T3"/>
                </a:cxn>
                <a:cxn ang="T12">
                  <a:pos x="T4" y="T5"/>
                </a:cxn>
                <a:cxn ang="T13">
                  <a:pos x="T6" y="T7"/>
                </a:cxn>
                <a:cxn ang="T14">
                  <a:pos x="T8" y="T9"/>
                </a:cxn>
              </a:cxnLst>
              <a:rect l="T15" t="T16" r="T17" b="T18"/>
              <a:pathLst>
                <a:path w="103" h="121">
                  <a:moveTo>
                    <a:pt x="0" y="110"/>
                  </a:moveTo>
                  <a:lnTo>
                    <a:pt x="14" y="121"/>
                  </a:lnTo>
                  <a:lnTo>
                    <a:pt x="103" y="11"/>
                  </a:lnTo>
                  <a:lnTo>
                    <a:pt x="89" y="0"/>
                  </a:lnTo>
                  <a:lnTo>
                    <a:pt x="0" y="110"/>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19" name="Freeform 663"/>
            <p:cNvSpPr>
              <a:spLocks/>
            </p:cNvSpPr>
            <p:nvPr/>
          </p:nvSpPr>
          <p:spPr bwMode="auto">
            <a:xfrm>
              <a:off x="3581" y="3502"/>
              <a:ext cx="107" cy="74"/>
            </a:xfrm>
            <a:custGeom>
              <a:avLst/>
              <a:gdLst>
                <a:gd name="T0" fmla="*/ 20685 w 70"/>
                <a:gd name="T1" fmla="*/ 61 h 75"/>
                <a:gd name="T2" fmla="*/ 26739 w 70"/>
                <a:gd name="T3" fmla="*/ 0 h 75"/>
                <a:gd name="T4" fmla="*/ 0 w 70"/>
                <a:gd name="T5" fmla="*/ 32 h 75"/>
                <a:gd name="T6" fmla="*/ 20685 w 70"/>
                <a:gd name="T7" fmla="*/ 61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54" y="75"/>
                  </a:moveTo>
                  <a:lnTo>
                    <a:pt x="70" y="0"/>
                  </a:lnTo>
                  <a:lnTo>
                    <a:pt x="0" y="32"/>
                  </a:lnTo>
                  <a:lnTo>
                    <a:pt x="54" y="75"/>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20" name="Freeform 667"/>
            <p:cNvSpPr>
              <a:spLocks/>
            </p:cNvSpPr>
            <p:nvPr/>
          </p:nvSpPr>
          <p:spPr bwMode="auto">
            <a:xfrm>
              <a:off x="3474" y="3790"/>
              <a:ext cx="129" cy="115"/>
            </a:xfrm>
            <a:custGeom>
              <a:avLst/>
              <a:gdLst>
                <a:gd name="T0" fmla="*/ 6023 w 84"/>
                <a:gd name="T1" fmla="*/ 0 h 116"/>
                <a:gd name="T2" fmla="*/ 0 w 84"/>
                <a:gd name="T3" fmla="*/ 10 h 116"/>
                <a:gd name="T4" fmla="*/ 28016 w 84"/>
                <a:gd name="T5" fmla="*/ 102 h 116"/>
                <a:gd name="T6" fmla="*/ 34062 w 84"/>
                <a:gd name="T7" fmla="*/ 92 h 116"/>
                <a:gd name="T8" fmla="*/ 6023 w 84"/>
                <a:gd name="T9" fmla="*/ 0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15" y="0"/>
                  </a:moveTo>
                  <a:lnTo>
                    <a:pt x="0" y="10"/>
                  </a:lnTo>
                  <a:lnTo>
                    <a:pt x="69" y="116"/>
                  </a:lnTo>
                  <a:lnTo>
                    <a:pt x="84" y="106"/>
                  </a:lnTo>
                  <a:lnTo>
                    <a:pt x="15" y="0"/>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21" name="Freeform 668"/>
            <p:cNvSpPr>
              <a:spLocks/>
            </p:cNvSpPr>
            <p:nvPr/>
          </p:nvSpPr>
          <p:spPr bwMode="auto">
            <a:xfrm>
              <a:off x="3544" y="3881"/>
              <a:ext cx="104" cy="75"/>
            </a:xfrm>
            <a:custGeom>
              <a:avLst/>
              <a:gdLst>
                <a:gd name="T0" fmla="*/ 0 w 67"/>
                <a:gd name="T1" fmla="*/ 23 h 77"/>
                <a:gd name="T2" fmla="*/ 31487 w 67"/>
                <a:gd name="T3" fmla="*/ 53 h 77"/>
                <a:gd name="T4" fmla="*/ 27361 w 67"/>
                <a:gd name="T5" fmla="*/ 0 h 77"/>
                <a:gd name="T6" fmla="*/ 0 w 67"/>
                <a:gd name="T7" fmla="*/ 23 h 77"/>
                <a:gd name="T8" fmla="*/ 0 60000 65536"/>
                <a:gd name="T9" fmla="*/ 0 60000 65536"/>
                <a:gd name="T10" fmla="*/ 0 60000 65536"/>
                <a:gd name="T11" fmla="*/ 0 60000 65536"/>
                <a:gd name="T12" fmla="*/ 0 w 67"/>
                <a:gd name="T13" fmla="*/ 0 h 77"/>
                <a:gd name="T14" fmla="*/ 67 w 67"/>
                <a:gd name="T15" fmla="*/ 77 h 77"/>
              </a:gdLst>
              <a:ahLst/>
              <a:cxnLst>
                <a:cxn ang="T8">
                  <a:pos x="T0" y="T1"/>
                </a:cxn>
                <a:cxn ang="T9">
                  <a:pos x="T2" y="T3"/>
                </a:cxn>
                <a:cxn ang="T10">
                  <a:pos x="T4" y="T5"/>
                </a:cxn>
                <a:cxn ang="T11">
                  <a:pos x="T6" y="T7"/>
                </a:cxn>
              </a:cxnLst>
              <a:rect l="T12" t="T13" r="T14" b="T15"/>
              <a:pathLst>
                <a:path w="67" h="77">
                  <a:moveTo>
                    <a:pt x="0" y="37"/>
                  </a:moveTo>
                  <a:lnTo>
                    <a:pt x="67" y="77"/>
                  </a:lnTo>
                  <a:lnTo>
                    <a:pt x="58" y="0"/>
                  </a:lnTo>
                  <a:lnTo>
                    <a:pt x="0" y="37"/>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22" name="Freeform 672"/>
            <p:cNvSpPr>
              <a:spLocks/>
            </p:cNvSpPr>
            <p:nvPr/>
          </p:nvSpPr>
          <p:spPr bwMode="auto">
            <a:xfrm>
              <a:off x="3252" y="3790"/>
              <a:ext cx="120" cy="92"/>
            </a:xfrm>
            <a:custGeom>
              <a:avLst/>
              <a:gdLst>
                <a:gd name="T0" fmla="*/ 32535 w 78"/>
                <a:gd name="T1" fmla="*/ 11 h 93"/>
                <a:gd name="T2" fmla="*/ 26520 w 78"/>
                <a:gd name="T3" fmla="*/ 0 h 93"/>
                <a:gd name="T4" fmla="*/ 0 w 78"/>
                <a:gd name="T5" fmla="*/ 68 h 93"/>
                <a:gd name="T6" fmla="*/ 5938 w 78"/>
                <a:gd name="T7" fmla="*/ 79 h 93"/>
                <a:gd name="T8" fmla="*/ 32535 w 78"/>
                <a:gd name="T9" fmla="*/ 11 h 93"/>
                <a:gd name="T10" fmla="*/ 0 60000 65536"/>
                <a:gd name="T11" fmla="*/ 0 60000 65536"/>
                <a:gd name="T12" fmla="*/ 0 60000 65536"/>
                <a:gd name="T13" fmla="*/ 0 60000 65536"/>
                <a:gd name="T14" fmla="*/ 0 60000 65536"/>
                <a:gd name="T15" fmla="*/ 0 w 78"/>
                <a:gd name="T16" fmla="*/ 0 h 93"/>
                <a:gd name="T17" fmla="*/ 78 w 78"/>
                <a:gd name="T18" fmla="*/ 93 h 93"/>
              </a:gdLst>
              <a:ahLst/>
              <a:cxnLst>
                <a:cxn ang="T10">
                  <a:pos x="T0" y="T1"/>
                </a:cxn>
                <a:cxn ang="T11">
                  <a:pos x="T2" y="T3"/>
                </a:cxn>
                <a:cxn ang="T12">
                  <a:pos x="T4" y="T5"/>
                </a:cxn>
                <a:cxn ang="T13">
                  <a:pos x="T6" y="T7"/>
                </a:cxn>
                <a:cxn ang="T14">
                  <a:pos x="T8" y="T9"/>
                </a:cxn>
              </a:cxnLst>
              <a:rect l="T15" t="T16" r="T17" b="T18"/>
              <a:pathLst>
                <a:path w="78" h="93">
                  <a:moveTo>
                    <a:pt x="78" y="11"/>
                  </a:moveTo>
                  <a:lnTo>
                    <a:pt x="64" y="0"/>
                  </a:lnTo>
                  <a:lnTo>
                    <a:pt x="0" y="82"/>
                  </a:lnTo>
                  <a:lnTo>
                    <a:pt x="14" y="93"/>
                  </a:lnTo>
                  <a:lnTo>
                    <a:pt x="78" y="11"/>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23" name="Freeform 673"/>
            <p:cNvSpPr>
              <a:spLocks/>
            </p:cNvSpPr>
            <p:nvPr/>
          </p:nvSpPr>
          <p:spPr bwMode="auto">
            <a:xfrm>
              <a:off x="3200" y="3855"/>
              <a:ext cx="107" cy="74"/>
            </a:xfrm>
            <a:custGeom>
              <a:avLst/>
              <a:gdLst>
                <a:gd name="T0" fmla="*/ 6575 w 69"/>
                <a:gd name="T1" fmla="*/ 0 h 75"/>
                <a:gd name="T2" fmla="*/ 0 w 69"/>
                <a:gd name="T3" fmla="*/ 61 h 75"/>
                <a:gd name="T4" fmla="*/ 32111 w 69"/>
                <a:gd name="T5" fmla="*/ 37 h 75"/>
                <a:gd name="T6" fmla="*/ 6575 w 69"/>
                <a:gd name="T7" fmla="*/ 0 h 75"/>
                <a:gd name="T8" fmla="*/ 0 60000 65536"/>
                <a:gd name="T9" fmla="*/ 0 60000 65536"/>
                <a:gd name="T10" fmla="*/ 0 60000 65536"/>
                <a:gd name="T11" fmla="*/ 0 60000 65536"/>
                <a:gd name="T12" fmla="*/ 0 w 69"/>
                <a:gd name="T13" fmla="*/ 0 h 75"/>
                <a:gd name="T14" fmla="*/ 69 w 69"/>
                <a:gd name="T15" fmla="*/ 75 h 75"/>
              </a:gdLst>
              <a:ahLst/>
              <a:cxnLst>
                <a:cxn ang="T8">
                  <a:pos x="T0" y="T1"/>
                </a:cxn>
                <a:cxn ang="T9">
                  <a:pos x="T2" y="T3"/>
                </a:cxn>
                <a:cxn ang="T10">
                  <a:pos x="T4" y="T5"/>
                </a:cxn>
                <a:cxn ang="T11">
                  <a:pos x="T6" y="T7"/>
                </a:cxn>
              </a:cxnLst>
              <a:rect l="T12" t="T13" r="T14" b="T15"/>
              <a:pathLst>
                <a:path w="69" h="75">
                  <a:moveTo>
                    <a:pt x="14" y="0"/>
                  </a:moveTo>
                  <a:lnTo>
                    <a:pt x="0" y="75"/>
                  </a:lnTo>
                  <a:lnTo>
                    <a:pt x="69" y="42"/>
                  </a:lnTo>
                  <a:lnTo>
                    <a:pt x="14" y="0"/>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24" name="Freeform 678"/>
            <p:cNvSpPr>
              <a:spLocks/>
            </p:cNvSpPr>
            <p:nvPr/>
          </p:nvSpPr>
          <p:spPr bwMode="auto">
            <a:xfrm>
              <a:off x="1297" y="4056"/>
              <a:ext cx="1389" cy="176"/>
            </a:xfrm>
            <a:custGeom>
              <a:avLst/>
              <a:gdLst>
                <a:gd name="T0" fmla="*/ 414815 w 896"/>
                <a:gd name="T1" fmla="*/ 140 h 178"/>
                <a:gd name="T2" fmla="*/ 393583 w 896"/>
                <a:gd name="T3" fmla="*/ 94 h 178"/>
                <a:gd name="T4" fmla="*/ 375402 w 896"/>
                <a:gd name="T5" fmla="*/ 56 h 178"/>
                <a:gd name="T6" fmla="*/ 367604 w 896"/>
                <a:gd name="T7" fmla="*/ 45 h 178"/>
                <a:gd name="T8" fmla="*/ 364800 w 896"/>
                <a:gd name="T9" fmla="*/ 44 h 178"/>
                <a:gd name="T10" fmla="*/ 361591 w 896"/>
                <a:gd name="T11" fmla="*/ 44 h 178"/>
                <a:gd name="T12" fmla="*/ 357032 w 896"/>
                <a:gd name="T13" fmla="*/ 40 h 178"/>
                <a:gd name="T14" fmla="*/ 337113 w 896"/>
                <a:gd name="T15" fmla="*/ 24 h 178"/>
                <a:gd name="T16" fmla="*/ 305520 w 896"/>
                <a:gd name="T17" fmla="*/ 7 h 178"/>
                <a:gd name="T18" fmla="*/ 287760 w 896"/>
                <a:gd name="T19" fmla="*/ 0 h 178"/>
                <a:gd name="T20" fmla="*/ 266048 w 896"/>
                <a:gd name="T21" fmla="*/ 1 h 178"/>
                <a:gd name="T22" fmla="*/ 224778 w 896"/>
                <a:gd name="T23" fmla="*/ 3 h 178"/>
                <a:gd name="T24" fmla="*/ 165601 w 896"/>
                <a:gd name="T25" fmla="*/ 9 h 178"/>
                <a:gd name="T26" fmla="*/ 125292 w 896"/>
                <a:gd name="T27" fmla="*/ 17 h 178"/>
                <a:gd name="T28" fmla="*/ 118408 w 896"/>
                <a:gd name="T29" fmla="*/ 21 h 178"/>
                <a:gd name="T30" fmla="*/ 107492 w 896"/>
                <a:gd name="T31" fmla="*/ 27 h 178"/>
                <a:gd name="T32" fmla="*/ 101859 w 896"/>
                <a:gd name="T33" fmla="*/ 32 h 178"/>
                <a:gd name="T34" fmla="*/ 91060 w 896"/>
                <a:gd name="T35" fmla="*/ 42 h 178"/>
                <a:gd name="T36" fmla="*/ 80822 w 896"/>
                <a:gd name="T37" fmla="*/ 44 h 178"/>
                <a:gd name="T38" fmla="*/ 79111 w 896"/>
                <a:gd name="T39" fmla="*/ 44 h 178"/>
                <a:gd name="T40" fmla="*/ 73403 w 896"/>
                <a:gd name="T41" fmla="*/ 44 h 178"/>
                <a:gd name="T42" fmla="*/ 60693 w 896"/>
                <a:gd name="T43" fmla="*/ 55 h 178"/>
                <a:gd name="T44" fmla="*/ 53774 w 896"/>
                <a:gd name="T45" fmla="*/ 62 h 178"/>
                <a:gd name="T46" fmla="*/ 41789 w 896"/>
                <a:gd name="T47" fmla="*/ 78 h 178"/>
                <a:gd name="T48" fmla="*/ 28674 w 896"/>
                <a:gd name="T49" fmla="*/ 93 h 178"/>
                <a:gd name="T50" fmla="*/ 27172 w 896"/>
                <a:gd name="T51" fmla="*/ 95 h 178"/>
                <a:gd name="T52" fmla="*/ 21235 w 896"/>
                <a:gd name="T53" fmla="*/ 107 h 178"/>
                <a:gd name="T54" fmla="*/ 5629 w 896"/>
                <a:gd name="T55" fmla="*/ 126 h 178"/>
                <a:gd name="T56" fmla="*/ 0 w 896"/>
                <a:gd name="T57" fmla="*/ 130 h 178"/>
                <a:gd name="T58" fmla="*/ 6561 w 896"/>
                <a:gd name="T59" fmla="*/ 141 h 178"/>
                <a:gd name="T60" fmla="*/ 11534 w 896"/>
                <a:gd name="T61" fmla="*/ 133 h 178"/>
                <a:gd name="T62" fmla="*/ 27172 w 896"/>
                <a:gd name="T63" fmla="*/ 119 h 178"/>
                <a:gd name="T64" fmla="*/ 32919 w 896"/>
                <a:gd name="T65" fmla="*/ 109 h 178"/>
                <a:gd name="T66" fmla="*/ 44896 w 896"/>
                <a:gd name="T67" fmla="*/ 95 h 178"/>
                <a:gd name="T68" fmla="*/ 57405 w 896"/>
                <a:gd name="T69" fmla="*/ 78 h 178"/>
                <a:gd name="T70" fmla="*/ 63965 w 896"/>
                <a:gd name="T71" fmla="*/ 72 h 178"/>
                <a:gd name="T72" fmla="*/ 76612 w 896"/>
                <a:gd name="T73" fmla="*/ 60 h 178"/>
                <a:gd name="T74" fmla="*/ 83362 w 896"/>
                <a:gd name="T75" fmla="*/ 51 h 178"/>
                <a:gd name="T76" fmla="*/ 94438 w 896"/>
                <a:gd name="T77" fmla="*/ 45 h 178"/>
                <a:gd name="T78" fmla="*/ 105423 w 896"/>
                <a:gd name="T79" fmla="*/ 44 h 178"/>
                <a:gd name="T80" fmla="*/ 110706 w 896"/>
                <a:gd name="T81" fmla="*/ 44 h 178"/>
                <a:gd name="T82" fmla="*/ 121779 w 896"/>
                <a:gd name="T83" fmla="*/ 38 h 178"/>
                <a:gd name="T84" fmla="*/ 126021 w 896"/>
                <a:gd name="T85" fmla="*/ 35 h 178"/>
                <a:gd name="T86" fmla="*/ 165601 w 896"/>
                <a:gd name="T87" fmla="*/ 27 h 178"/>
                <a:gd name="T88" fmla="*/ 224778 w 896"/>
                <a:gd name="T89" fmla="*/ 21 h 178"/>
                <a:gd name="T90" fmla="*/ 266048 w 896"/>
                <a:gd name="T91" fmla="*/ 19 h 178"/>
                <a:gd name="T92" fmla="*/ 302191 w 896"/>
                <a:gd name="T93" fmla="*/ 23 h 178"/>
                <a:gd name="T94" fmla="*/ 318000 w 896"/>
                <a:gd name="T95" fmla="*/ 32 h 178"/>
                <a:gd name="T96" fmla="*/ 350065 w 896"/>
                <a:gd name="T97" fmla="*/ 44 h 178"/>
                <a:gd name="T98" fmla="*/ 355617 w 896"/>
                <a:gd name="T99" fmla="*/ 47 h 178"/>
                <a:gd name="T100" fmla="*/ 360222 w 896"/>
                <a:gd name="T101" fmla="*/ 55 h 178"/>
                <a:gd name="T102" fmla="*/ 362931 w 896"/>
                <a:gd name="T103" fmla="*/ 60 h 178"/>
                <a:gd name="T104" fmla="*/ 369418 w 896"/>
                <a:gd name="T105" fmla="*/ 69 h 178"/>
                <a:gd name="T106" fmla="*/ 387556 w 896"/>
                <a:gd name="T107" fmla="*/ 107 h 178"/>
                <a:gd name="T108" fmla="*/ 407930 w 896"/>
                <a:gd name="T109" fmla="*/ 150 h 1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6"/>
                <a:gd name="T166" fmla="*/ 0 h 178"/>
                <a:gd name="T167" fmla="*/ 896 w 896"/>
                <a:gd name="T168" fmla="*/ 178 h 1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6" h="178">
                  <a:moveTo>
                    <a:pt x="881" y="178"/>
                  </a:moveTo>
                  <a:lnTo>
                    <a:pt x="896" y="168"/>
                  </a:lnTo>
                  <a:lnTo>
                    <a:pt x="873" y="137"/>
                  </a:lnTo>
                  <a:lnTo>
                    <a:pt x="850" y="108"/>
                  </a:lnTo>
                  <a:lnTo>
                    <a:pt x="825" y="82"/>
                  </a:lnTo>
                  <a:lnTo>
                    <a:pt x="811" y="70"/>
                  </a:lnTo>
                  <a:lnTo>
                    <a:pt x="808" y="68"/>
                  </a:lnTo>
                  <a:lnTo>
                    <a:pt x="794" y="59"/>
                  </a:lnTo>
                  <a:lnTo>
                    <a:pt x="788" y="54"/>
                  </a:lnTo>
                  <a:lnTo>
                    <a:pt x="781" y="48"/>
                  </a:lnTo>
                  <a:lnTo>
                    <a:pt x="774" y="42"/>
                  </a:lnTo>
                  <a:lnTo>
                    <a:pt x="771" y="40"/>
                  </a:lnTo>
                  <a:lnTo>
                    <a:pt x="762" y="36"/>
                  </a:lnTo>
                  <a:lnTo>
                    <a:pt x="728" y="24"/>
                  </a:lnTo>
                  <a:lnTo>
                    <a:pt x="694" y="15"/>
                  </a:lnTo>
                  <a:lnTo>
                    <a:pt x="660" y="7"/>
                  </a:lnTo>
                  <a:lnTo>
                    <a:pt x="656" y="6"/>
                  </a:lnTo>
                  <a:lnTo>
                    <a:pt x="622" y="0"/>
                  </a:lnTo>
                  <a:lnTo>
                    <a:pt x="621" y="0"/>
                  </a:lnTo>
                  <a:lnTo>
                    <a:pt x="575" y="1"/>
                  </a:lnTo>
                  <a:lnTo>
                    <a:pt x="530" y="2"/>
                  </a:lnTo>
                  <a:lnTo>
                    <a:pt x="486" y="3"/>
                  </a:lnTo>
                  <a:lnTo>
                    <a:pt x="443" y="4"/>
                  </a:lnTo>
                  <a:lnTo>
                    <a:pt x="358" y="9"/>
                  </a:lnTo>
                  <a:lnTo>
                    <a:pt x="315" y="13"/>
                  </a:lnTo>
                  <a:lnTo>
                    <a:pt x="270" y="17"/>
                  </a:lnTo>
                  <a:lnTo>
                    <a:pt x="269" y="18"/>
                  </a:lnTo>
                  <a:lnTo>
                    <a:pt x="256" y="21"/>
                  </a:lnTo>
                  <a:lnTo>
                    <a:pt x="244" y="24"/>
                  </a:lnTo>
                  <a:lnTo>
                    <a:pt x="232" y="27"/>
                  </a:lnTo>
                  <a:lnTo>
                    <a:pt x="220" y="32"/>
                  </a:lnTo>
                  <a:lnTo>
                    <a:pt x="209" y="37"/>
                  </a:lnTo>
                  <a:lnTo>
                    <a:pt x="197" y="42"/>
                  </a:lnTo>
                  <a:lnTo>
                    <a:pt x="185" y="46"/>
                  </a:lnTo>
                  <a:lnTo>
                    <a:pt x="174" y="49"/>
                  </a:lnTo>
                  <a:lnTo>
                    <a:pt x="173" y="49"/>
                  </a:lnTo>
                  <a:lnTo>
                    <a:pt x="171" y="50"/>
                  </a:lnTo>
                  <a:lnTo>
                    <a:pt x="159" y="57"/>
                  </a:lnTo>
                  <a:lnTo>
                    <a:pt x="145" y="63"/>
                  </a:lnTo>
                  <a:lnTo>
                    <a:pt x="131" y="69"/>
                  </a:lnTo>
                  <a:lnTo>
                    <a:pt x="116" y="76"/>
                  </a:lnTo>
                  <a:lnTo>
                    <a:pt x="103" y="84"/>
                  </a:lnTo>
                  <a:lnTo>
                    <a:pt x="90" y="92"/>
                  </a:lnTo>
                  <a:lnTo>
                    <a:pt x="76" y="100"/>
                  </a:lnTo>
                  <a:lnTo>
                    <a:pt x="62" y="107"/>
                  </a:lnTo>
                  <a:lnTo>
                    <a:pt x="59" y="109"/>
                  </a:lnTo>
                  <a:lnTo>
                    <a:pt x="53" y="114"/>
                  </a:lnTo>
                  <a:lnTo>
                    <a:pt x="46" y="121"/>
                  </a:lnTo>
                  <a:lnTo>
                    <a:pt x="29" y="135"/>
                  </a:lnTo>
                  <a:lnTo>
                    <a:pt x="12" y="148"/>
                  </a:lnTo>
                  <a:lnTo>
                    <a:pt x="6" y="152"/>
                  </a:lnTo>
                  <a:lnTo>
                    <a:pt x="0" y="156"/>
                  </a:lnTo>
                  <a:lnTo>
                    <a:pt x="9" y="172"/>
                  </a:lnTo>
                  <a:lnTo>
                    <a:pt x="14" y="169"/>
                  </a:lnTo>
                  <a:lnTo>
                    <a:pt x="17" y="167"/>
                  </a:lnTo>
                  <a:lnTo>
                    <a:pt x="25" y="161"/>
                  </a:lnTo>
                  <a:lnTo>
                    <a:pt x="42" y="148"/>
                  </a:lnTo>
                  <a:lnTo>
                    <a:pt x="59" y="134"/>
                  </a:lnTo>
                  <a:lnTo>
                    <a:pt x="66" y="127"/>
                  </a:lnTo>
                  <a:lnTo>
                    <a:pt x="71" y="123"/>
                  </a:lnTo>
                  <a:lnTo>
                    <a:pt x="83" y="117"/>
                  </a:lnTo>
                  <a:lnTo>
                    <a:pt x="97" y="109"/>
                  </a:lnTo>
                  <a:lnTo>
                    <a:pt x="110" y="101"/>
                  </a:lnTo>
                  <a:lnTo>
                    <a:pt x="124" y="92"/>
                  </a:lnTo>
                  <a:lnTo>
                    <a:pt x="125" y="92"/>
                  </a:lnTo>
                  <a:lnTo>
                    <a:pt x="138" y="86"/>
                  </a:lnTo>
                  <a:lnTo>
                    <a:pt x="152" y="80"/>
                  </a:lnTo>
                  <a:lnTo>
                    <a:pt x="166" y="74"/>
                  </a:lnTo>
                  <a:lnTo>
                    <a:pt x="169" y="72"/>
                  </a:lnTo>
                  <a:lnTo>
                    <a:pt x="180" y="65"/>
                  </a:lnTo>
                  <a:lnTo>
                    <a:pt x="192" y="63"/>
                  </a:lnTo>
                  <a:lnTo>
                    <a:pt x="204" y="59"/>
                  </a:lnTo>
                  <a:lnTo>
                    <a:pt x="216" y="54"/>
                  </a:lnTo>
                  <a:lnTo>
                    <a:pt x="228" y="48"/>
                  </a:lnTo>
                  <a:lnTo>
                    <a:pt x="229" y="48"/>
                  </a:lnTo>
                  <a:lnTo>
                    <a:pt x="239" y="44"/>
                  </a:lnTo>
                  <a:lnTo>
                    <a:pt x="251" y="41"/>
                  </a:lnTo>
                  <a:lnTo>
                    <a:pt x="263" y="38"/>
                  </a:lnTo>
                  <a:lnTo>
                    <a:pt x="272" y="35"/>
                  </a:lnTo>
                  <a:lnTo>
                    <a:pt x="315" y="31"/>
                  </a:lnTo>
                  <a:lnTo>
                    <a:pt x="358" y="27"/>
                  </a:lnTo>
                  <a:lnTo>
                    <a:pt x="443" y="22"/>
                  </a:lnTo>
                  <a:lnTo>
                    <a:pt x="486" y="21"/>
                  </a:lnTo>
                  <a:lnTo>
                    <a:pt x="530" y="20"/>
                  </a:lnTo>
                  <a:lnTo>
                    <a:pt x="575" y="19"/>
                  </a:lnTo>
                  <a:lnTo>
                    <a:pt x="620" y="18"/>
                  </a:lnTo>
                  <a:lnTo>
                    <a:pt x="653" y="23"/>
                  </a:lnTo>
                  <a:lnTo>
                    <a:pt x="653" y="24"/>
                  </a:lnTo>
                  <a:lnTo>
                    <a:pt x="687" y="32"/>
                  </a:lnTo>
                  <a:lnTo>
                    <a:pt x="721" y="41"/>
                  </a:lnTo>
                  <a:lnTo>
                    <a:pt x="756" y="53"/>
                  </a:lnTo>
                  <a:lnTo>
                    <a:pt x="762" y="56"/>
                  </a:lnTo>
                  <a:lnTo>
                    <a:pt x="768" y="61"/>
                  </a:lnTo>
                  <a:lnTo>
                    <a:pt x="775" y="67"/>
                  </a:lnTo>
                  <a:lnTo>
                    <a:pt x="778" y="69"/>
                  </a:lnTo>
                  <a:lnTo>
                    <a:pt x="784" y="74"/>
                  </a:lnTo>
                  <a:lnTo>
                    <a:pt x="798" y="83"/>
                  </a:lnTo>
                  <a:lnTo>
                    <a:pt x="812" y="95"/>
                  </a:lnTo>
                  <a:lnTo>
                    <a:pt x="837" y="121"/>
                  </a:lnTo>
                  <a:lnTo>
                    <a:pt x="860" y="150"/>
                  </a:lnTo>
                  <a:lnTo>
                    <a:pt x="881" y="178"/>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325" name="Freeform 680"/>
            <p:cNvSpPr>
              <a:spLocks/>
            </p:cNvSpPr>
            <p:nvPr/>
          </p:nvSpPr>
          <p:spPr bwMode="auto">
            <a:xfrm>
              <a:off x="1289" y="3973"/>
              <a:ext cx="1390" cy="273"/>
            </a:xfrm>
            <a:custGeom>
              <a:avLst/>
              <a:gdLst>
                <a:gd name="T0" fmla="*/ 16312 w 896"/>
                <a:gd name="T1" fmla="*/ 174 h 279"/>
                <a:gd name="T2" fmla="*/ 27207 w 896"/>
                <a:gd name="T3" fmla="*/ 146 h 279"/>
                <a:gd name="T4" fmla="*/ 36602 w 896"/>
                <a:gd name="T5" fmla="*/ 129 h 279"/>
                <a:gd name="T6" fmla="*/ 40028 w 896"/>
                <a:gd name="T7" fmla="*/ 118 h 279"/>
                <a:gd name="T8" fmla="*/ 49100 w 896"/>
                <a:gd name="T9" fmla="*/ 107 h 279"/>
                <a:gd name="T10" fmla="*/ 55226 w 896"/>
                <a:gd name="T11" fmla="*/ 98 h 279"/>
                <a:gd name="T12" fmla="*/ 61264 w 896"/>
                <a:gd name="T13" fmla="*/ 86 h 279"/>
                <a:gd name="T14" fmla="*/ 108381 w 896"/>
                <a:gd name="T15" fmla="*/ 30 h 279"/>
                <a:gd name="T16" fmla="*/ 120224 w 896"/>
                <a:gd name="T17" fmla="*/ 23 h 279"/>
                <a:gd name="T18" fmla="*/ 127979 w 896"/>
                <a:gd name="T19" fmla="*/ 23 h 279"/>
                <a:gd name="T20" fmla="*/ 136035 w 896"/>
                <a:gd name="T21" fmla="*/ 22 h 279"/>
                <a:gd name="T22" fmla="*/ 139261 w 896"/>
                <a:gd name="T23" fmla="*/ 21 h 279"/>
                <a:gd name="T24" fmla="*/ 160343 w 896"/>
                <a:gd name="T25" fmla="*/ 19 h 279"/>
                <a:gd name="T26" fmla="*/ 228115 w 896"/>
                <a:gd name="T27" fmla="*/ 23 h 279"/>
                <a:gd name="T28" fmla="*/ 276486 w 896"/>
                <a:gd name="T29" fmla="*/ 34 h 279"/>
                <a:gd name="T30" fmla="*/ 304709 w 896"/>
                <a:gd name="T31" fmla="*/ 53 h 279"/>
                <a:gd name="T32" fmla="*/ 338986 w 896"/>
                <a:gd name="T33" fmla="*/ 79 h 279"/>
                <a:gd name="T34" fmla="*/ 348794 w 896"/>
                <a:gd name="T35" fmla="*/ 90 h 279"/>
                <a:gd name="T36" fmla="*/ 363054 w 896"/>
                <a:gd name="T37" fmla="*/ 110 h 279"/>
                <a:gd name="T38" fmla="*/ 380022 w 896"/>
                <a:gd name="T39" fmla="*/ 140 h 279"/>
                <a:gd name="T40" fmla="*/ 397565 w 896"/>
                <a:gd name="T41" fmla="*/ 170 h 279"/>
                <a:gd name="T42" fmla="*/ 400683 w 896"/>
                <a:gd name="T43" fmla="*/ 177 h 279"/>
                <a:gd name="T44" fmla="*/ 409561 w 896"/>
                <a:gd name="T45" fmla="*/ 190 h 279"/>
                <a:gd name="T46" fmla="*/ 418069 w 896"/>
                <a:gd name="T47" fmla="*/ 185 h 279"/>
                <a:gd name="T48" fmla="*/ 409121 w 896"/>
                <a:gd name="T49" fmla="*/ 173 h 279"/>
                <a:gd name="T50" fmla="*/ 406927 w 896"/>
                <a:gd name="T51" fmla="*/ 167 h 279"/>
                <a:gd name="T52" fmla="*/ 396837 w 896"/>
                <a:gd name="T53" fmla="*/ 147 h 279"/>
                <a:gd name="T54" fmla="*/ 380702 w 896"/>
                <a:gd name="T55" fmla="*/ 120 h 279"/>
                <a:gd name="T56" fmla="*/ 363054 w 896"/>
                <a:gd name="T57" fmla="*/ 92 h 279"/>
                <a:gd name="T58" fmla="*/ 347576 w 896"/>
                <a:gd name="T59" fmla="*/ 69 h 279"/>
                <a:gd name="T60" fmla="*/ 342328 w 896"/>
                <a:gd name="T61" fmla="*/ 65 h 279"/>
                <a:gd name="T62" fmla="*/ 308001 w 896"/>
                <a:gd name="T63" fmla="*/ 36 h 279"/>
                <a:gd name="T64" fmla="*/ 279885 w 896"/>
                <a:gd name="T65" fmla="*/ 23 h 279"/>
                <a:gd name="T66" fmla="*/ 256272 w 896"/>
                <a:gd name="T67" fmla="*/ 18 h 279"/>
                <a:gd name="T68" fmla="*/ 188506 w 896"/>
                <a:gd name="T69" fmla="*/ 4 h 279"/>
                <a:gd name="T70" fmla="*/ 144929 w 896"/>
                <a:gd name="T71" fmla="*/ 0 h 279"/>
                <a:gd name="T72" fmla="*/ 136035 w 896"/>
                <a:gd name="T73" fmla="*/ 4 h 279"/>
                <a:gd name="T74" fmla="*/ 132909 w 896"/>
                <a:gd name="T75" fmla="*/ 5 h 279"/>
                <a:gd name="T76" fmla="*/ 127979 w 896"/>
                <a:gd name="T77" fmla="*/ 7 h 279"/>
                <a:gd name="T78" fmla="*/ 118167 w 896"/>
                <a:gd name="T79" fmla="*/ 12 h 279"/>
                <a:gd name="T80" fmla="*/ 104968 w 896"/>
                <a:gd name="T81" fmla="*/ 23 h 279"/>
                <a:gd name="T82" fmla="*/ 66284 w 896"/>
                <a:gd name="T83" fmla="*/ 60 h 279"/>
                <a:gd name="T84" fmla="*/ 51836 w 896"/>
                <a:gd name="T85" fmla="*/ 81 h 279"/>
                <a:gd name="T86" fmla="*/ 43334 w 896"/>
                <a:gd name="T87" fmla="*/ 98 h 279"/>
                <a:gd name="T88" fmla="*/ 34990 w 896"/>
                <a:gd name="T89" fmla="*/ 107 h 279"/>
                <a:gd name="T90" fmla="*/ 29564 w 896"/>
                <a:gd name="T91" fmla="*/ 122 h 279"/>
                <a:gd name="T92" fmla="*/ 24719 w 896"/>
                <a:gd name="T93" fmla="*/ 130 h 279"/>
                <a:gd name="T94" fmla="*/ 15209 w 896"/>
                <a:gd name="T95" fmla="*/ 151 h 279"/>
                <a:gd name="T96" fmla="*/ 0 w 896"/>
                <a:gd name="T97" fmla="*/ 201 h 2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6"/>
                <a:gd name="T148" fmla="*/ 0 h 279"/>
                <a:gd name="T149" fmla="*/ 896 w 896"/>
                <a:gd name="T150" fmla="*/ 279 h 2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6" h="279">
                  <a:moveTo>
                    <a:pt x="0" y="274"/>
                  </a:moveTo>
                  <a:lnTo>
                    <a:pt x="17" y="279"/>
                  </a:lnTo>
                  <a:lnTo>
                    <a:pt x="24" y="258"/>
                  </a:lnTo>
                  <a:lnTo>
                    <a:pt x="35" y="236"/>
                  </a:lnTo>
                  <a:lnTo>
                    <a:pt x="46" y="214"/>
                  </a:lnTo>
                  <a:lnTo>
                    <a:pt x="51" y="207"/>
                  </a:lnTo>
                  <a:lnTo>
                    <a:pt x="58" y="198"/>
                  </a:lnTo>
                  <a:lnTo>
                    <a:pt x="58" y="197"/>
                  </a:lnTo>
                  <a:lnTo>
                    <a:pt x="66" y="189"/>
                  </a:lnTo>
                  <a:lnTo>
                    <a:pt x="75" y="180"/>
                  </a:lnTo>
                  <a:lnTo>
                    <a:pt x="75" y="179"/>
                  </a:lnTo>
                  <a:lnTo>
                    <a:pt x="78" y="175"/>
                  </a:lnTo>
                  <a:lnTo>
                    <a:pt x="80" y="172"/>
                  </a:lnTo>
                  <a:lnTo>
                    <a:pt x="83" y="166"/>
                  </a:lnTo>
                  <a:lnTo>
                    <a:pt x="86" y="160"/>
                  </a:lnTo>
                  <a:lnTo>
                    <a:pt x="88" y="158"/>
                  </a:lnTo>
                  <a:lnTo>
                    <a:pt x="96" y="151"/>
                  </a:lnTo>
                  <a:lnTo>
                    <a:pt x="105" y="145"/>
                  </a:lnTo>
                  <a:lnTo>
                    <a:pt x="106" y="145"/>
                  </a:lnTo>
                  <a:lnTo>
                    <a:pt x="112" y="138"/>
                  </a:lnTo>
                  <a:lnTo>
                    <a:pt x="118" y="132"/>
                  </a:lnTo>
                  <a:lnTo>
                    <a:pt x="118" y="131"/>
                  </a:lnTo>
                  <a:lnTo>
                    <a:pt x="124" y="122"/>
                  </a:lnTo>
                  <a:lnTo>
                    <a:pt x="128" y="118"/>
                  </a:lnTo>
                  <a:lnTo>
                    <a:pt x="131" y="114"/>
                  </a:lnTo>
                  <a:lnTo>
                    <a:pt x="155" y="93"/>
                  </a:lnTo>
                  <a:lnTo>
                    <a:pt x="180" y="75"/>
                  </a:lnTo>
                  <a:lnTo>
                    <a:pt x="205" y="60"/>
                  </a:lnTo>
                  <a:lnTo>
                    <a:pt x="232" y="44"/>
                  </a:lnTo>
                  <a:lnTo>
                    <a:pt x="233" y="44"/>
                  </a:lnTo>
                  <a:lnTo>
                    <a:pt x="248" y="34"/>
                  </a:lnTo>
                  <a:lnTo>
                    <a:pt x="257" y="29"/>
                  </a:lnTo>
                  <a:lnTo>
                    <a:pt x="265" y="27"/>
                  </a:lnTo>
                  <a:lnTo>
                    <a:pt x="269" y="26"/>
                  </a:lnTo>
                  <a:lnTo>
                    <a:pt x="274" y="25"/>
                  </a:lnTo>
                  <a:lnTo>
                    <a:pt x="280" y="24"/>
                  </a:lnTo>
                  <a:lnTo>
                    <a:pt x="285" y="23"/>
                  </a:lnTo>
                  <a:lnTo>
                    <a:pt x="288" y="23"/>
                  </a:lnTo>
                  <a:lnTo>
                    <a:pt x="291" y="22"/>
                  </a:lnTo>
                  <a:lnTo>
                    <a:pt x="294" y="22"/>
                  </a:lnTo>
                  <a:lnTo>
                    <a:pt x="294" y="21"/>
                  </a:lnTo>
                  <a:lnTo>
                    <a:pt x="295" y="21"/>
                  </a:lnTo>
                  <a:lnTo>
                    <a:pt x="298" y="21"/>
                  </a:lnTo>
                  <a:lnTo>
                    <a:pt x="305" y="20"/>
                  </a:lnTo>
                  <a:lnTo>
                    <a:pt x="309" y="19"/>
                  </a:lnTo>
                  <a:lnTo>
                    <a:pt x="310" y="18"/>
                  </a:lnTo>
                  <a:lnTo>
                    <a:pt x="343" y="19"/>
                  </a:lnTo>
                  <a:lnTo>
                    <a:pt x="374" y="21"/>
                  </a:lnTo>
                  <a:lnTo>
                    <a:pt x="403" y="22"/>
                  </a:lnTo>
                  <a:lnTo>
                    <a:pt x="431" y="24"/>
                  </a:lnTo>
                  <a:lnTo>
                    <a:pt x="488" y="30"/>
                  </a:lnTo>
                  <a:lnTo>
                    <a:pt x="517" y="33"/>
                  </a:lnTo>
                  <a:lnTo>
                    <a:pt x="546" y="36"/>
                  </a:lnTo>
                  <a:lnTo>
                    <a:pt x="567" y="43"/>
                  </a:lnTo>
                  <a:lnTo>
                    <a:pt x="591" y="48"/>
                  </a:lnTo>
                  <a:lnTo>
                    <a:pt x="607" y="55"/>
                  </a:lnTo>
                  <a:lnTo>
                    <a:pt x="621" y="59"/>
                  </a:lnTo>
                  <a:lnTo>
                    <a:pt x="636" y="62"/>
                  </a:lnTo>
                  <a:lnTo>
                    <a:pt x="652" y="67"/>
                  </a:lnTo>
                  <a:lnTo>
                    <a:pt x="671" y="76"/>
                  </a:lnTo>
                  <a:lnTo>
                    <a:pt x="688" y="87"/>
                  </a:lnTo>
                  <a:lnTo>
                    <a:pt x="706" y="98"/>
                  </a:lnTo>
                  <a:lnTo>
                    <a:pt x="725" y="107"/>
                  </a:lnTo>
                  <a:lnTo>
                    <a:pt x="733" y="112"/>
                  </a:lnTo>
                  <a:lnTo>
                    <a:pt x="736" y="114"/>
                  </a:lnTo>
                  <a:lnTo>
                    <a:pt x="746" y="120"/>
                  </a:lnTo>
                  <a:lnTo>
                    <a:pt x="755" y="127"/>
                  </a:lnTo>
                  <a:lnTo>
                    <a:pt x="765" y="135"/>
                  </a:lnTo>
                  <a:lnTo>
                    <a:pt x="765" y="136"/>
                  </a:lnTo>
                  <a:lnTo>
                    <a:pt x="777" y="149"/>
                  </a:lnTo>
                  <a:lnTo>
                    <a:pt x="789" y="162"/>
                  </a:lnTo>
                  <a:lnTo>
                    <a:pt x="801" y="176"/>
                  </a:lnTo>
                  <a:lnTo>
                    <a:pt x="813" y="189"/>
                  </a:lnTo>
                  <a:lnTo>
                    <a:pt x="825" y="201"/>
                  </a:lnTo>
                  <a:lnTo>
                    <a:pt x="835" y="212"/>
                  </a:lnTo>
                  <a:lnTo>
                    <a:pt x="845" y="224"/>
                  </a:lnTo>
                  <a:lnTo>
                    <a:pt x="850" y="231"/>
                  </a:lnTo>
                  <a:lnTo>
                    <a:pt x="855" y="237"/>
                  </a:lnTo>
                  <a:lnTo>
                    <a:pt x="857" y="240"/>
                  </a:lnTo>
                  <a:lnTo>
                    <a:pt x="859" y="243"/>
                  </a:lnTo>
                  <a:lnTo>
                    <a:pt x="862" y="247"/>
                  </a:lnTo>
                  <a:lnTo>
                    <a:pt x="869" y="252"/>
                  </a:lnTo>
                  <a:lnTo>
                    <a:pt x="876" y="257"/>
                  </a:lnTo>
                  <a:lnTo>
                    <a:pt x="879" y="260"/>
                  </a:lnTo>
                  <a:lnTo>
                    <a:pt x="880" y="263"/>
                  </a:lnTo>
                  <a:lnTo>
                    <a:pt x="896" y="254"/>
                  </a:lnTo>
                  <a:lnTo>
                    <a:pt x="894" y="250"/>
                  </a:lnTo>
                  <a:lnTo>
                    <a:pt x="892" y="247"/>
                  </a:lnTo>
                  <a:lnTo>
                    <a:pt x="889" y="244"/>
                  </a:lnTo>
                  <a:lnTo>
                    <a:pt x="882" y="239"/>
                  </a:lnTo>
                  <a:lnTo>
                    <a:pt x="875" y="234"/>
                  </a:lnTo>
                  <a:lnTo>
                    <a:pt x="872" y="230"/>
                  </a:lnTo>
                  <a:lnTo>
                    <a:pt x="870" y="228"/>
                  </a:lnTo>
                  <a:lnTo>
                    <a:pt x="870" y="227"/>
                  </a:lnTo>
                  <a:lnTo>
                    <a:pt x="865" y="221"/>
                  </a:lnTo>
                  <a:lnTo>
                    <a:pt x="863" y="218"/>
                  </a:lnTo>
                  <a:lnTo>
                    <a:pt x="858" y="211"/>
                  </a:lnTo>
                  <a:lnTo>
                    <a:pt x="848" y="199"/>
                  </a:lnTo>
                  <a:lnTo>
                    <a:pt x="838" y="188"/>
                  </a:lnTo>
                  <a:lnTo>
                    <a:pt x="826" y="176"/>
                  </a:lnTo>
                  <a:lnTo>
                    <a:pt x="814" y="163"/>
                  </a:lnTo>
                  <a:lnTo>
                    <a:pt x="802" y="149"/>
                  </a:lnTo>
                  <a:lnTo>
                    <a:pt x="790" y="136"/>
                  </a:lnTo>
                  <a:lnTo>
                    <a:pt x="778" y="123"/>
                  </a:lnTo>
                  <a:lnTo>
                    <a:pt x="777" y="123"/>
                  </a:lnTo>
                  <a:lnTo>
                    <a:pt x="768" y="114"/>
                  </a:lnTo>
                  <a:lnTo>
                    <a:pt x="757" y="106"/>
                  </a:lnTo>
                  <a:lnTo>
                    <a:pt x="754" y="104"/>
                  </a:lnTo>
                  <a:lnTo>
                    <a:pt x="743" y="97"/>
                  </a:lnTo>
                  <a:lnTo>
                    <a:pt x="733" y="91"/>
                  </a:lnTo>
                  <a:lnTo>
                    <a:pt x="732" y="90"/>
                  </a:lnTo>
                  <a:lnTo>
                    <a:pt x="713" y="81"/>
                  </a:lnTo>
                  <a:lnTo>
                    <a:pt x="695" y="70"/>
                  </a:lnTo>
                  <a:lnTo>
                    <a:pt x="678" y="59"/>
                  </a:lnTo>
                  <a:lnTo>
                    <a:pt x="659" y="50"/>
                  </a:lnTo>
                  <a:lnTo>
                    <a:pt x="643" y="45"/>
                  </a:lnTo>
                  <a:lnTo>
                    <a:pt x="628" y="42"/>
                  </a:lnTo>
                  <a:lnTo>
                    <a:pt x="614" y="38"/>
                  </a:lnTo>
                  <a:lnTo>
                    <a:pt x="599" y="32"/>
                  </a:lnTo>
                  <a:lnTo>
                    <a:pt x="597" y="32"/>
                  </a:lnTo>
                  <a:lnTo>
                    <a:pt x="574" y="26"/>
                  </a:lnTo>
                  <a:lnTo>
                    <a:pt x="550" y="19"/>
                  </a:lnTo>
                  <a:lnTo>
                    <a:pt x="548" y="18"/>
                  </a:lnTo>
                  <a:lnTo>
                    <a:pt x="517" y="15"/>
                  </a:lnTo>
                  <a:lnTo>
                    <a:pt x="488" y="12"/>
                  </a:lnTo>
                  <a:lnTo>
                    <a:pt x="431" y="6"/>
                  </a:lnTo>
                  <a:lnTo>
                    <a:pt x="403" y="4"/>
                  </a:lnTo>
                  <a:lnTo>
                    <a:pt x="374" y="3"/>
                  </a:lnTo>
                  <a:lnTo>
                    <a:pt x="343" y="1"/>
                  </a:lnTo>
                  <a:lnTo>
                    <a:pt x="310" y="0"/>
                  </a:lnTo>
                  <a:lnTo>
                    <a:pt x="308" y="1"/>
                  </a:lnTo>
                  <a:lnTo>
                    <a:pt x="302" y="2"/>
                  </a:lnTo>
                  <a:lnTo>
                    <a:pt x="298" y="3"/>
                  </a:lnTo>
                  <a:lnTo>
                    <a:pt x="291" y="4"/>
                  </a:lnTo>
                  <a:lnTo>
                    <a:pt x="287" y="5"/>
                  </a:lnTo>
                  <a:lnTo>
                    <a:pt x="284" y="5"/>
                  </a:lnTo>
                  <a:lnTo>
                    <a:pt x="281" y="6"/>
                  </a:lnTo>
                  <a:lnTo>
                    <a:pt x="280" y="6"/>
                  </a:lnTo>
                  <a:lnTo>
                    <a:pt x="274" y="7"/>
                  </a:lnTo>
                  <a:lnTo>
                    <a:pt x="269" y="8"/>
                  </a:lnTo>
                  <a:lnTo>
                    <a:pt x="262" y="10"/>
                  </a:lnTo>
                  <a:lnTo>
                    <a:pt x="262" y="9"/>
                  </a:lnTo>
                  <a:lnTo>
                    <a:pt x="253" y="12"/>
                  </a:lnTo>
                  <a:lnTo>
                    <a:pt x="250" y="12"/>
                  </a:lnTo>
                  <a:lnTo>
                    <a:pt x="241" y="17"/>
                  </a:lnTo>
                  <a:lnTo>
                    <a:pt x="224" y="28"/>
                  </a:lnTo>
                  <a:lnTo>
                    <a:pt x="198" y="43"/>
                  </a:lnTo>
                  <a:lnTo>
                    <a:pt x="171" y="60"/>
                  </a:lnTo>
                  <a:lnTo>
                    <a:pt x="168" y="62"/>
                  </a:lnTo>
                  <a:lnTo>
                    <a:pt x="142" y="80"/>
                  </a:lnTo>
                  <a:lnTo>
                    <a:pt x="120" y="100"/>
                  </a:lnTo>
                  <a:lnTo>
                    <a:pt x="115" y="105"/>
                  </a:lnTo>
                  <a:lnTo>
                    <a:pt x="111" y="109"/>
                  </a:lnTo>
                  <a:lnTo>
                    <a:pt x="104" y="119"/>
                  </a:lnTo>
                  <a:lnTo>
                    <a:pt x="99" y="125"/>
                  </a:lnTo>
                  <a:lnTo>
                    <a:pt x="93" y="132"/>
                  </a:lnTo>
                  <a:lnTo>
                    <a:pt x="83" y="138"/>
                  </a:lnTo>
                  <a:lnTo>
                    <a:pt x="75" y="145"/>
                  </a:lnTo>
                  <a:lnTo>
                    <a:pt x="71" y="150"/>
                  </a:lnTo>
                  <a:lnTo>
                    <a:pt x="69" y="153"/>
                  </a:lnTo>
                  <a:lnTo>
                    <a:pt x="66" y="159"/>
                  </a:lnTo>
                  <a:lnTo>
                    <a:pt x="63" y="165"/>
                  </a:lnTo>
                  <a:lnTo>
                    <a:pt x="62" y="169"/>
                  </a:lnTo>
                  <a:lnTo>
                    <a:pt x="61" y="168"/>
                  </a:lnTo>
                  <a:lnTo>
                    <a:pt x="53" y="176"/>
                  </a:lnTo>
                  <a:lnTo>
                    <a:pt x="45" y="186"/>
                  </a:lnTo>
                  <a:lnTo>
                    <a:pt x="38" y="194"/>
                  </a:lnTo>
                  <a:lnTo>
                    <a:pt x="32" y="204"/>
                  </a:lnTo>
                  <a:lnTo>
                    <a:pt x="30" y="207"/>
                  </a:lnTo>
                  <a:lnTo>
                    <a:pt x="18" y="229"/>
                  </a:lnTo>
                  <a:lnTo>
                    <a:pt x="7" y="251"/>
                  </a:lnTo>
                  <a:lnTo>
                    <a:pt x="0" y="274"/>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a:lstStyle/>
            <a:p>
              <a:endParaRPr lang="en-US"/>
            </a:p>
          </p:txBody>
        </p:sp>
        <p:sp>
          <p:nvSpPr>
            <p:cNvPr id="43327" name="Oval 588"/>
            <p:cNvSpPr>
              <a:spLocks noChangeArrowheads="1"/>
            </p:cNvSpPr>
            <p:nvPr/>
          </p:nvSpPr>
          <p:spPr bwMode="auto">
            <a:xfrm>
              <a:off x="3249" y="4702"/>
              <a:ext cx="92" cy="56"/>
            </a:xfrm>
            <a:prstGeom prst="ellipse">
              <a:avLst/>
            </a:prstGeom>
            <a:solidFill>
              <a:srgbClr val="FAF200"/>
            </a:solidFill>
            <a:ln w="28575">
              <a:solidFill>
                <a:srgbClr val="ED181E"/>
              </a:solidFill>
              <a:round/>
              <a:headEnd/>
              <a:tailEnd/>
            </a:ln>
          </p:spPr>
          <p:txBody>
            <a:bodyPr/>
            <a:lstStyle/>
            <a:p>
              <a:endParaRPr lang="en-US"/>
            </a:p>
          </p:txBody>
        </p:sp>
        <p:sp>
          <p:nvSpPr>
            <p:cNvPr id="43328" name="Oval 593"/>
            <p:cNvSpPr>
              <a:spLocks noChangeArrowheads="1"/>
            </p:cNvSpPr>
            <p:nvPr/>
          </p:nvSpPr>
          <p:spPr bwMode="auto">
            <a:xfrm>
              <a:off x="2695" y="4186"/>
              <a:ext cx="91" cy="57"/>
            </a:xfrm>
            <a:prstGeom prst="ellipse">
              <a:avLst/>
            </a:prstGeom>
            <a:solidFill>
              <a:srgbClr val="FAF200"/>
            </a:solidFill>
            <a:ln w="28575">
              <a:solidFill>
                <a:srgbClr val="ED181E"/>
              </a:solidFill>
              <a:round/>
              <a:headEnd/>
              <a:tailEnd/>
            </a:ln>
          </p:spPr>
          <p:txBody>
            <a:bodyPr/>
            <a:lstStyle/>
            <a:p>
              <a:endParaRPr lang="en-US"/>
            </a:p>
          </p:txBody>
        </p:sp>
        <p:sp>
          <p:nvSpPr>
            <p:cNvPr id="43329" name="Oval 597"/>
            <p:cNvSpPr>
              <a:spLocks noChangeArrowheads="1"/>
            </p:cNvSpPr>
            <p:nvPr/>
          </p:nvSpPr>
          <p:spPr bwMode="auto">
            <a:xfrm>
              <a:off x="2484" y="3818"/>
              <a:ext cx="91" cy="58"/>
            </a:xfrm>
            <a:prstGeom prst="ellipse">
              <a:avLst/>
            </a:prstGeom>
            <a:solidFill>
              <a:srgbClr val="FAF200"/>
            </a:solidFill>
            <a:ln w="28575">
              <a:solidFill>
                <a:srgbClr val="ED181E"/>
              </a:solidFill>
              <a:round/>
              <a:headEnd/>
              <a:tailEnd/>
            </a:ln>
          </p:spPr>
          <p:txBody>
            <a:bodyPr/>
            <a:lstStyle/>
            <a:p>
              <a:endParaRPr lang="en-US"/>
            </a:p>
          </p:txBody>
        </p:sp>
        <p:sp>
          <p:nvSpPr>
            <p:cNvPr id="43330" name="Oval 617"/>
            <p:cNvSpPr>
              <a:spLocks noChangeArrowheads="1"/>
            </p:cNvSpPr>
            <p:nvPr/>
          </p:nvSpPr>
          <p:spPr bwMode="auto">
            <a:xfrm>
              <a:off x="1190" y="4723"/>
              <a:ext cx="92" cy="59"/>
            </a:xfrm>
            <a:prstGeom prst="ellipse">
              <a:avLst/>
            </a:prstGeom>
            <a:solidFill>
              <a:srgbClr val="FAF200"/>
            </a:solidFill>
            <a:ln w="28575">
              <a:solidFill>
                <a:srgbClr val="ED181E"/>
              </a:solidFill>
              <a:round/>
              <a:headEnd/>
              <a:tailEnd/>
            </a:ln>
          </p:spPr>
          <p:txBody>
            <a:bodyPr/>
            <a:lstStyle/>
            <a:p>
              <a:endParaRPr lang="en-US"/>
            </a:p>
          </p:txBody>
        </p:sp>
        <p:sp>
          <p:nvSpPr>
            <p:cNvPr id="43331" name="Oval 621"/>
            <p:cNvSpPr>
              <a:spLocks noChangeArrowheads="1"/>
            </p:cNvSpPr>
            <p:nvPr/>
          </p:nvSpPr>
          <p:spPr bwMode="auto">
            <a:xfrm>
              <a:off x="1238" y="4973"/>
              <a:ext cx="91" cy="57"/>
            </a:xfrm>
            <a:prstGeom prst="ellipse">
              <a:avLst/>
            </a:prstGeom>
            <a:solidFill>
              <a:srgbClr val="FAF200"/>
            </a:solidFill>
            <a:ln w="9525">
              <a:solidFill>
                <a:srgbClr val="ED181E"/>
              </a:solidFill>
              <a:round/>
              <a:headEnd/>
              <a:tailEnd/>
            </a:ln>
          </p:spPr>
          <p:txBody>
            <a:bodyPr/>
            <a:lstStyle/>
            <a:p>
              <a:endParaRPr lang="en-US"/>
            </a:p>
          </p:txBody>
        </p:sp>
        <p:sp>
          <p:nvSpPr>
            <p:cNvPr id="43332" name="Oval 604"/>
            <p:cNvSpPr>
              <a:spLocks noChangeArrowheads="1"/>
            </p:cNvSpPr>
            <p:nvPr/>
          </p:nvSpPr>
          <p:spPr bwMode="auto">
            <a:xfrm>
              <a:off x="1174" y="4085"/>
              <a:ext cx="92" cy="58"/>
            </a:xfrm>
            <a:prstGeom prst="ellipse">
              <a:avLst/>
            </a:prstGeom>
            <a:solidFill>
              <a:srgbClr val="FAF200"/>
            </a:solidFill>
            <a:ln w="28575">
              <a:solidFill>
                <a:srgbClr val="ED181E"/>
              </a:solidFill>
              <a:round/>
              <a:headEnd/>
              <a:tailEnd/>
            </a:ln>
          </p:spPr>
          <p:txBody>
            <a:bodyPr/>
            <a:lstStyle/>
            <a:p>
              <a:endParaRPr lang="en-US"/>
            </a:p>
          </p:txBody>
        </p:sp>
        <p:sp>
          <p:nvSpPr>
            <p:cNvPr id="43333" name="Oval 609"/>
            <p:cNvSpPr>
              <a:spLocks noChangeArrowheads="1"/>
            </p:cNvSpPr>
            <p:nvPr/>
          </p:nvSpPr>
          <p:spPr bwMode="auto">
            <a:xfrm>
              <a:off x="1229" y="4256"/>
              <a:ext cx="91" cy="58"/>
            </a:xfrm>
            <a:prstGeom prst="ellipse">
              <a:avLst/>
            </a:prstGeom>
            <a:solidFill>
              <a:srgbClr val="FAF200"/>
            </a:solidFill>
            <a:ln w="28575">
              <a:solidFill>
                <a:srgbClr val="ED181E"/>
              </a:solidFill>
              <a:round/>
              <a:headEnd/>
              <a:tailEnd/>
            </a:ln>
          </p:spPr>
          <p:txBody>
            <a:bodyPr/>
            <a:lstStyle/>
            <a:p>
              <a:endParaRPr lang="en-US"/>
            </a:p>
          </p:txBody>
        </p:sp>
        <p:sp>
          <p:nvSpPr>
            <p:cNvPr id="43334" name="Oval 614"/>
            <p:cNvSpPr>
              <a:spLocks noChangeArrowheads="1"/>
            </p:cNvSpPr>
            <p:nvPr/>
          </p:nvSpPr>
          <p:spPr bwMode="auto">
            <a:xfrm>
              <a:off x="1520" y="4244"/>
              <a:ext cx="92" cy="58"/>
            </a:xfrm>
            <a:prstGeom prst="ellipse">
              <a:avLst/>
            </a:prstGeom>
            <a:solidFill>
              <a:srgbClr val="FAF200"/>
            </a:solidFill>
            <a:ln w="28575">
              <a:solidFill>
                <a:srgbClr val="ED181E"/>
              </a:solidFill>
              <a:round/>
              <a:headEnd/>
              <a:tailEnd/>
            </a:ln>
          </p:spPr>
          <p:txBody>
            <a:bodyPr/>
            <a:lstStyle/>
            <a:p>
              <a:endParaRPr lang="en-US"/>
            </a:p>
          </p:txBody>
        </p:sp>
        <p:sp>
          <p:nvSpPr>
            <p:cNvPr id="51827" name="Rectangle 627"/>
            <p:cNvSpPr>
              <a:spLocks noChangeArrowheads="1"/>
            </p:cNvSpPr>
            <p:nvPr/>
          </p:nvSpPr>
          <p:spPr bwMode="auto">
            <a:xfrm>
              <a:off x="679" y="4602"/>
              <a:ext cx="111"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a:t>
              </a:r>
              <a:endParaRPr lang="en-US" sz="2800">
                <a:effectLst>
                  <a:outerShdw blurRad="38100" dist="38100" dir="2700000" algn="tl">
                    <a:srgbClr val="DDDDDD"/>
                  </a:outerShdw>
                </a:effectLst>
                <a:latin typeface="Comic Sans MS" charset="0"/>
              </a:endParaRPr>
            </a:p>
          </p:txBody>
        </p:sp>
        <p:sp>
          <p:nvSpPr>
            <p:cNvPr id="51819" name="Rectangle 619"/>
            <p:cNvSpPr>
              <a:spLocks noChangeArrowheads="1"/>
            </p:cNvSpPr>
            <p:nvPr/>
          </p:nvSpPr>
          <p:spPr bwMode="auto">
            <a:xfrm>
              <a:off x="1305" y="4740"/>
              <a:ext cx="224"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KB</a:t>
              </a:r>
              <a:endParaRPr lang="en-US" sz="2800">
                <a:effectLst>
                  <a:outerShdw blurRad="38100" dist="38100" dir="2700000" algn="tl">
                    <a:srgbClr val="DDDDDD"/>
                  </a:outerShdw>
                </a:effectLst>
                <a:latin typeface="Comic Sans MS" charset="0"/>
              </a:endParaRPr>
            </a:p>
          </p:txBody>
        </p:sp>
        <p:sp>
          <p:nvSpPr>
            <p:cNvPr id="51807" name="Rectangle 607"/>
            <p:cNvSpPr>
              <a:spLocks noChangeArrowheads="1"/>
            </p:cNvSpPr>
            <p:nvPr/>
          </p:nvSpPr>
          <p:spPr bwMode="auto">
            <a:xfrm>
              <a:off x="1287" y="4001"/>
              <a:ext cx="125" cy="22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C</a:t>
              </a:r>
              <a:endParaRPr lang="en-US" sz="3200">
                <a:effectLst>
                  <a:outerShdw blurRad="38100" dist="38100" dir="2700000" algn="tl">
                    <a:srgbClr val="DDDDDD"/>
                  </a:outerShdw>
                </a:effectLst>
                <a:latin typeface="Comic Sans MS" charset="0"/>
              </a:endParaRPr>
            </a:p>
          </p:txBody>
        </p:sp>
        <p:sp>
          <p:nvSpPr>
            <p:cNvPr id="51811" name="Rectangle 611"/>
            <p:cNvSpPr>
              <a:spLocks noChangeArrowheads="1"/>
            </p:cNvSpPr>
            <p:nvPr/>
          </p:nvSpPr>
          <p:spPr bwMode="auto">
            <a:xfrm>
              <a:off x="1174" y="4252"/>
              <a:ext cx="132" cy="22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J</a:t>
              </a:r>
              <a:endParaRPr lang="en-US" sz="3200">
                <a:effectLst>
                  <a:outerShdw blurRad="38100" dist="38100" dir="2700000" algn="tl">
                    <a:srgbClr val="DDDDDD"/>
                  </a:outerShdw>
                </a:effectLst>
                <a:latin typeface="Comic Sans MS" charset="0"/>
              </a:endParaRPr>
            </a:p>
          </p:txBody>
        </p:sp>
      </p:grpSp>
      <p:sp>
        <p:nvSpPr>
          <p:cNvPr id="539" name="Rectangle 131">
            <a:extLst>
              <a:ext uri="{FF2B5EF4-FFF2-40B4-BE49-F238E27FC236}">
                <a16:creationId xmlns:a16="http://schemas.microsoft.com/office/drawing/2014/main" id="{BD3B6593-7A84-A2E1-9463-AF4772AD1084}"/>
              </a:ext>
            </a:extLst>
          </p:cNvPr>
          <p:cNvSpPr>
            <a:spLocks noChangeArrowheads="1"/>
          </p:cNvSpPr>
          <p:nvPr/>
        </p:nvSpPr>
        <p:spPr bwMode="auto">
          <a:xfrm>
            <a:off x="1261052" y="956776"/>
            <a:ext cx="5180445" cy="615553"/>
          </a:xfrm>
          <a:prstGeom prst="rect">
            <a:avLst/>
          </a:prstGeom>
          <a:noFill/>
          <a:ln w="9525">
            <a:noFill/>
            <a:miter lim="800000"/>
            <a:headEnd/>
            <a:tailEnd/>
          </a:ln>
          <a:effectLst/>
        </p:spPr>
        <p:txBody>
          <a:bodyPr wrap="square" lIns="0" tIns="0" rIns="0" bIns="0">
            <a:spAutoFit/>
          </a:bodyPr>
          <a:lstStyle/>
          <a:p>
            <a:pPr algn="ctr">
              <a:defRPr/>
            </a:pPr>
            <a:r>
              <a:rPr lang="en-US" sz="4000" b="1" i="1" dirty="0">
                <a:effectLst>
                  <a:outerShdw blurRad="38100" dist="38100" dir="2700000" algn="tl">
                    <a:srgbClr val="DDDDDD"/>
                  </a:outerShdw>
                </a:effectLst>
                <a:latin typeface="Comic Sans MS" charset="0"/>
              </a:rPr>
              <a:t> </a:t>
            </a:r>
            <a:r>
              <a:rPr lang="ar-JO" sz="4000" b="1" i="1" dirty="0">
                <a:effectLst>
                  <a:outerShdw blurRad="38100" dist="38100" dir="2700000" algn="tl">
                    <a:srgbClr val="DDDDDD"/>
                  </a:outerShdw>
                </a:effectLst>
                <a:latin typeface="Arial" panose="020B0604020202020204" pitchFamily="34" charset="0"/>
                <a:cs typeface="Arial" panose="020B0604020202020204" pitchFamily="34" charset="0"/>
              </a:rPr>
              <a:t>تغطية المرحة الكتابية</a:t>
            </a:r>
            <a:endParaRPr lang="en-US" sz="4000" b="1" i="1" dirty="0">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540" name="Rectangle 125">
            <a:extLst>
              <a:ext uri="{FF2B5EF4-FFF2-40B4-BE49-F238E27FC236}">
                <a16:creationId xmlns:a16="http://schemas.microsoft.com/office/drawing/2014/main" id="{62938963-C80D-D50A-C2D6-EE5907EBE721}"/>
              </a:ext>
            </a:extLst>
          </p:cNvPr>
          <p:cNvSpPr>
            <a:spLocks noChangeArrowheads="1"/>
          </p:cNvSpPr>
          <p:nvPr/>
        </p:nvSpPr>
        <p:spPr bwMode="auto">
          <a:xfrm>
            <a:off x="3409105" y="3706366"/>
            <a:ext cx="187552" cy="446276"/>
          </a:xfrm>
          <a:prstGeom prst="rect">
            <a:avLst/>
          </a:prstGeom>
          <a:noFill/>
          <a:ln w="9525">
            <a:noFill/>
            <a:miter lim="800000"/>
            <a:headEnd/>
            <a:tailEnd/>
          </a:ln>
          <a:effectLst/>
        </p:spPr>
        <p:txBody>
          <a:bodyPr wrap="none" lIns="0" tIns="0" rIns="0" bIns="0">
            <a:spAutoFit/>
          </a:bodyPr>
          <a:lstStyle/>
          <a:p>
            <a:pPr>
              <a:defRPr/>
            </a:pPr>
            <a:r>
              <a:rPr lang="ja-JP" altLang="en-US" sz="2900" b="1">
                <a:effectLst>
                  <a:outerShdw blurRad="38100" dist="38100" dir="2700000" algn="tl">
                    <a:srgbClr val="DDDDDD"/>
                  </a:outerShdw>
                </a:effectLst>
                <a:latin typeface="Comic Sans MS" charset="0"/>
              </a:rPr>
              <a:t>“</a:t>
            </a:r>
            <a:endParaRPr lang="en-US" sz="3600">
              <a:effectLst>
                <a:outerShdw blurRad="38100" dist="38100" dir="2700000" algn="tl">
                  <a:srgbClr val="DDDDDD"/>
                </a:outerShdw>
              </a:effectLst>
              <a:latin typeface="Times" charset="0"/>
            </a:endParaRPr>
          </a:p>
        </p:txBody>
      </p:sp>
      <p:sp>
        <p:nvSpPr>
          <p:cNvPr id="541" name="Rectangle 126">
            <a:extLst>
              <a:ext uri="{FF2B5EF4-FFF2-40B4-BE49-F238E27FC236}">
                <a16:creationId xmlns:a16="http://schemas.microsoft.com/office/drawing/2014/main" id="{B7E41DBE-749D-5690-9384-ADDA43CAE22F}"/>
              </a:ext>
            </a:extLst>
          </p:cNvPr>
          <p:cNvSpPr>
            <a:spLocks noChangeArrowheads="1"/>
          </p:cNvSpPr>
          <p:nvPr/>
        </p:nvSpPr>
        <p:spPr bwMode="auto">
          <a:xfrm>
            <a:off x="3763117" y="4142929"/>
            <a:ext cx="168316" cy="446276"/>
          </a:xfrm>
          <a:prstGeom prst="rect">
            <a:avLst/>
          </a:prstGeom>
          <a:noFill/>
          <a:ln w="9525">
            <a:noFill/>
            <a:miter lim="800000"/>
            <a:headEnd/>
            <a:tailEnd/>
          </a:ln>
          <a:effectLst/>
        </p:spPr>
        <p:txBody>
          <a:bodyPr wrap="none" lIns="0" tIns="0" rIns="0" bIns="0">
            <a:spAutoFit/>
          </a:bodyPr>
          <a:lstStyle/>
          <a:p>
            <a:pPr>
              <a:defRPr/>
            </a:pPr>
            <a:r>
              <a:rPr lang="ar-JO" sz="2900" b="1" dirty="0">
                <a:effectLst>
                  <a:outerShdw blurRad="38100" dist="38100" dir="2700000" algn="tl">
                    <a:srgbClr val="DDDDDD"/>
                  </a:outerShdw>
                </a:effectLst>
                <a:latin typeface="Arial" panose="020B0604020202020204" pitchFamily="34" charset="0"/>
                <a:cs typeface="Arial" panose="020B0604020202020204" pitchFamily="34" charset="0"/>
              </a:rPr>
              <a:t>ل</a:t>
            </a:r>
            <a:endParaRPr lang="en-US" sz="3600" dirty="0">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542" name="Rectangle 127">
            <a:extLst>
              <a:ext uri="{FF2B5EF4-FFF2-40B4-BE49-F238E27FC236}">
                <a16:creationId xmlns:a16="http://schemas.microsoft.com/office/drawing/2014/main" id="{A94A0953-C4E7-C7CF-8970-3DA33BF7A43E}"/>
              </a:ext>
            </a:extLst>
          </p:cNvPr>
          <p:cNvSpPr>
            <a:spLocks noChangeArrowheads="1"/>
          </p:cNvSpPr>
          <p:nvPr/>
        </p:nvSpPr>
        <p:spPr bwMode="auto">
          <a:xfrm>
            <a:off x="3707555" y="4565204"/>
            <a:ext cx="811119" cy="446276"/>
          </a:xfrm>
          <a:prstGeom prst="rect">
            <a:avLst/>
          </a:prstGeom>
          <a:noFill/>
          <a:ln w="9525">
            <a:noFill/>
            <a:miter lim="800000"/>
            <a:headEnd/>
            <a:tailEnd/>
          </a:ln>
          <a:effectLst/>
        </p:spPr>
        <p:txBody>
          <a:bodyPr wrap="none" lIns="0" tIns="0" rIns="0" bIns="0">
            <a:spAutoFit/>
          </a:bodyPr>
          <a:lstStyle/>
          <a:p>
            <a:pPr>
              <a:defRPr/>
            </a:pPr>
            <a:r>
              <a:rPr lang="ar-JO" sz="2900" b="1" dirty="0">
                <a:effectLst>
                  <a:outerShdw blurRad="38100" dist="38100" dir="2700000" algn="tl">
                    <a:srgbClr val="DDDDDD"/>
                  </a:outerShdw>
                </a:effectLst>
                <a:latin typeface="Arial" panose="020B0604020202020204" pitchFamily="34" charset="0"/>
                <a:cs typeface="Arial" panose="020B0604020202020204" pitchFamily="34" charset="0"/>
              </a:rPr>
              <a:t>العمل</a:t>
            </a:r>
            <a:r>
              <a:rPr lang="ja-JP" altLang="en-US" sz="2900" b="1" dirty="0">
                <a:effectLst>
                  <a:outerShdw blurRad="38100" dist="38100" dir="2700000" algn="tl">
                    <a:srgbClr val="DDDDDD"/>
                  </a:outerShdw>
                </a:effectLst>
                <a:latin typeface="Comic Sans MS" charset="0"/>
              </a:rPr>
              <a:t>”</a:t>
            </a:r>
            <a:endParaRPr lang="en-US" sz="3600" dirty="0">
              <a:effectLst>
                <a:outerShdw blurRad="38100" dist="38100" dir="2700000" algn="tl">
                  <a:srgbClr val="DDDDDD"/>
                </a:outerShdw>
              </a:effectLst>
              <a:latin typeface="Times" charset="0"/>
            </a:endParaRPr>
          </a:p>
        </p:txBody>
      </p:sp>
      <p:sp>
        <p:nvSpPr>
          <p:cNvPr id="543" name="Rectangle 129">
            <a:extLst>
              <a:ext uri="{FF2B5EF4-FFF2-40B4-BE49-F238E27FC236}">
                <a16:creationId xmlns:a16="http://schemas.microsoft.com/office/drawing/2014/main" id="{56EC8614-DBD0-5B2C-D73A-401B5261CA03}"/>
              </a:ext>
            </a:extLst>
          </p:cNvPr>
          <p:cNvSpPr>
            <a:spLocks noChangeArrowheads="1"/>
          </p:cNvSpPr>
          <p:nvPr/>
        </p:nvSpPr>
        <p:spPr bwMode="auto">
          <a:xfrm>
            <a:off x="3459905" y="3649216"/>
            <a:ext cx="1035861" cy="538609"/>
          </a:xfrm>
          <a:prstGeom prst="rect">
            <a:avLst/>
          </a:prstGeom>
          <a:noFill/>
          <a:ln w="9525">
            <a:noFill/>
            <a:miter lim="800000"/>
            <a:headEnd/>
            <a:tailEnd/>
          </a:ln>
          <a:effectLst/>
        </p:spPr>
        <p:txBody>
          <a:bodyPr wrap="none">
            <a:spAutoFit/>
          </a:bodyPr>
          <a:lstStyle/>
          <a:p>
            <a:pPr>
              <a:defRPr/>
            </a:pPr>
            <a:r>
              <a:rPr lang="ar-JO" sz="2900" b="1" dirty="0">
                <a:effectLst>
                  <a:outerShdw blurRad="38100" dist="38100" dir="2700000" algn="tl">
                    <a:srgbClr val="DDDDDD"/>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مرحلة </a:t>
            </a:r>
            <a:endParaRPr lang="en-US" sz="2900" b="1" dirty="0">
              <a:effectLst>
                <a:outerShdw blurRad="38100" dist="38100" dir="2700000" algn="tl">
                  <a:srgbClr val="DDDDDD"/>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44" name="Rectangle 125">
            <a:extLst>
              <a:ext uri="{FF2B5EF4-FFF2-40B4-BE49-F238E27FC236}">
                <a16:creationId xmlns:a16="http://schemas.microsoft.com/office/drawing/2014/main" id="{A2491241-C353-221A-5A74-D8F270042822}"/>
              </a:ext>
            </a:extLst>
          </p:cNvPr>
          <p:cNvSpPr>
            <a:spLocks noChangeArrowheads="1"/>
          </p:cNvSpPr>
          <p:nvPr/>
        </p:nvSpPr>
        <p:spPr bwMode="auto">
          <a:xfrm>
            <a:off x="3290077" y="7277670"/>
            <a:ext cx="187552" cy="446276"/>
          </a:xfrm>
          <a:prstGeom prst="rect">
            <a:avLst/>
          </a:prstGeom>
          <a:noFill/>
          <a:ln w="9525">
            <a:noFill/>
            <a:miter lim="800000"/>
            <a:headEnd/>
            <a:tailEnd/>
          </a:ln>
          <a:effectLst/>
        </p:spPr>
        <p:txBody>
          <a:bodyPr wrap="none" lIns="0" tIns="0" rIns="0" bIns="0">
            <a:spAutoFit/>
          </a:bodyPr>
          <a:lstStyle/>
          <a:p>
            <a:pPr>
              <a:defRPr/>
            </a:pPr>
            <a:r>
              <a:rPr lang="ja-JP" altLang="en-US" sz="2900" b="1">
                <a:effectLst>
                  <a:outerShdw blurRad="38100" dist="38100" dir="2700000" algn="tl">
                    <a:srgbClr val="DDDDDD"/>
                  </a:outerShdw>
                </a:effectLst>
                <a:latin typeface="Comic Sans MS" charset="0"/>
              </a:rPr>
              <a:t>“</a:t>
            </a:r>
            <a:endParaRPr lang="en-US" sz="3600">
              <a:effectLst>
                <a:outerShdw blurRad="38100" dist="38100" dir="2700000" algn="tl">
                  <a:srgbClr val="DDDDDD"/>
                </a:outerShdw>
              </a:effectLst>
              <a:latin typeface="Times" charset="0"/>
            </a:endParaRPr>
          </a:p>
        </p:txBody>
      </p:sp>
      <p:sp>
        <p:nvSpPr>
          <p:cNvPr id="545" name="Rectangle 126">
            <a:extLst>
              <a:ext uri="{FF2B5EF4-FFF2-40B4-BE49-F238E27FC236}">
                <a16:creationId xmlns:a16="http://schemas.microsoft.com/office/drawing/2014/main" id="{7A95FEAA-D3C0-817C-2C97-24F065D40A5D}"/>
              </a:ext>
            </a:extLst>
          </p:cNvPr>
          <p:cNvSpPr>
            <a:spLocks noChangeArrowheads="1"/>
          </p:cNvSpPr>
          <p:nvPr/>
        </p:nvSpPr>
        <p:spPr bwMode="auto">
          <a:xfrm>
            <a:off x="3644089" y="7714233"/>
            <a:ext cx="168316" cy="446276"/>
          </a:xfrm>
          <a:prstGeom prst="rect">
            <a:avLst/>
          </a:prstGeom>
          <a:noFill/>
          <a:ln w="9525">
            <a:noFill/>
            <a:miter lim="800000"/>
            <a:headEnd/>
            <a:tailEnd/>
          </a:ln>
          <a:effectLst/>
        </p:spPr>
        <p:txBody>
          <a:bodyPr wrap="none" lIns="0" tIns="0" rIns="0" bIns="0">
            <a:spAutoFit/>
          </a:bodyPr>
          <a:lstStyle/>
          <a:p>
            <a:pPr>
              <a:defRPr/>
            </a:pPr>
            <a:r>
              <a:rPr lang="ar-JO" sz="2900" b="1" dirty="0">
                <a:effectLst>
                  <a:outerShdw blurRad="38100" dist="38100" dir="2700000" algn="tl">
                    <a:srgbClr val="DDDDDD"/>
                  </a:outerShdw>
                </a:effectLst>
                <a:latin typeface="Arial" panose="020B0604020202020204" pitchFamily="34" charset="0"/>
                <a:cs typeface="Arial" panose="020B0604020202020204" pitchFamily="34" charset="0"/>
              </a:rPr>
              <a:t>ل</a:t>
            </a:r>
            <a:endParaRPr lang="en-US" sz="3600" dirty="0">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546" name="Rectangle 127">
            <a:extLst>
              <a:ext uri="{FF2B5EF4-FFF2-40B4-BE49-F238E27FC236}">
                <a16:creationId xmlns:a16="http://schemas.microsoft.com/office/drawing/2014/main" id="{7F38ED7B-8368-FDC9-B0F1-098F3E5A2C27}"/>
              </a:ext>
            </a:extLst>
          </p:cNvPr>
          <p:cNvSpPr>
            <a:spLocks noChangeArrowheads="1"/>
          </p:cNvSpPr>
          <p:nvPr/>
        </p:nvSpPr>
        <p:spPr bwMode="auto">
          <a:xfrm>
            <a:off x="3588527" y="8136508"/>
            <a:ext cx="811119" cy="446276"/>
          </a:xfrm>
          <a:prstGeom prst="rect">
            <a:avLst/>
          </a:prstGeom>
          <a:noFill/>
          <a:ln w="9525">
            <a:noFill/>
            <a:miter lim="800000"/>
            <a:headEnd/>
            <a:tailEnd/>
          </a:ln>
          <a:effectLst/>
        </p:spPr>
        <p:txBody>
          <a:bodyPr wrap="none" lIns="0" tIns="0" rIns="0" bIns="0">
            <a:spAutoFit/>
          </a:bodyPr>
          <a:lstStyle/>
          <a:p>
            <a:pPr>
              <a:defRPr/>
            </a:pPr>
            <a:r>
              <a:rPr lang="ar-JO" sz="2900" b="1" dirty="0">
                <a:effectLst>
                  <a:outerShdw blurRad="38100" dist="38100" dir="2700000" algn="tl">
                    <a:srgbClr val="DDDDDD"/>
                  </a:outerShdw>
                </a:effectLst>
                <a:latin typeface="Arial" panose="020B0604020202020204" pitchFamily="34" charset="0"/>
                <a:cs typeface="Arial" panose="020B0604020202020204" pitchFamily="34" charset="0"/>
              </a:rPr>
              <a:t>العمل</a:t>
            </a:r>
            <a:r>
              <a:rPr lang="ja-JP" altLang="en-US" sz="2900" b="1" dirty="0">
                <a:effectLst>
                  <a:outerShdw blurRad="38100" dist="38100" dir="2700000" algn="tl">
                    <a:srgbClr val="DDDDDD"/>
                  </a:outerShdw>
                </a:effectLst>
                <a:latin typeface="Comic Sans MS" charset="0"/>
              </a:rPr>
              <a:t>”</a:t>
            </a:r>
            <a:endParaRPr lang="en-US" sz="3600" dirty="0">
              <a:effectLst>
                <a:outerShdw blurRad="38100" dist="38100" dir="2700000" algn="tl">
                  <a:srgbClr val="DDDDDD"/>
                </a:outerShdw>
              </a:effectLst>
              <a:latin typeface="Times" charset="0"/>
            </a:endParaRPr>
          </a:p>
        </p:txBody>
      </p:sp>
      <p:sp>
        <p:nvSpPr>
          <p:cNvPr id="547" name="Rectangle 129">
            <a:extLst>
              <a:ext uri="{FF2B5EF4-FFF2-40B4-BE49-F238E27FC236}">
                <a16:creationId xmlns:a16="http://schemas.microsoft.com/office/drawing/2014/main" id="{5C780143-4967-57E0-0622-6E8E70089408}"/>
              </a:ext>
            </a:extLst>
          </p:cNvPr>
          <p:cNvSpPr>
            <a:spLocks noChangeArrowheads="1"/>
          </p:cNvSpPr>
          <p:nvPr/>
        </p:nvSpPr>
        <p:spPr bwMode="auto">
          <a:xfrm>
            <a:off x="3340877" y="7220520"/>
            <a:ext cx="1035861" cy="538609"/>
          </a:xfrm>
          <a:prstGeom prst="rect">
            <a:avLst/>
          </a:prstGeom>
          <a:noFill/>
          <a:ln w="9525">
            <a:noFill/>
            <a:miter lim="800000"/>
            <a:headEnd/>
            <a:tailEnd/>
          </a:ln>
          <a:effectLst/>
        </p:spPr>
        <p:txBody>
          <a:bodyPr wrap="none">
            <a:spAutoFit/>
          </a:bodyPr>
          <a:lstStyle/>
          <a:p>
            <a:pPr>
              <a:defRPr/>
            </a:pPr>
            <a:r>
              <a:rPr lang="ar-JO" sz="2900" b="1" dirty="0">
                <a:effectLst>
                  <a:outerShdw blurRad="38100" dist="38100" dir="2700000" algn="tl">
                    <a:srgbClr val="DDDDDD"/>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مرحلة </a:t>
            </a:r>
            <a:endParaRPr lang="en-US" sz="2900" b="1" dirty="0">
              <a:effectLst>
                <a:outerShdw blurRad="38100" dist="38100" dir="2700000" algn="tl">
                  <a:srgbClr val="DDDDDD"/>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6594475" y="76200"/>
            <a:ext cx="9493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effectLst/>
                <a:uLnTx/>
                <a:uFillTx/>
                <a:latin typeface="Comic Sans MS" charset="0"/>
                <a:ea typeface="ＭＳ Ｐゴシック" charset="0"/>
              </a:rPr>
              <a:t>31</a:t>
            </a:r>
          </a:p>
        </p:txBody>
      </p:sp>
      <p:sp>
        <p:nvSpPr>
          <p:cNvPr id="12290" name="Text Box 3"/>
          <p:cNvSpPr txBox="1">
            <a:spLocks noChangeArrowheads="1"/>
          </p:cNvSpPr>
          <p:nvPr/>
        </p:nvSpPr>
        <p:spPr bwMode="auto">
          <a:xfrm>
            <a:off x="2219325" y="693738"/>
            <a:ext cx="49911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الفهرسة</a:t>
            </a:r>
            <a:r>
              <a:rPr kumimoji="0" lang="en-US" sz="2400" b="1" i="1" u="none" strike="noStrike" kern="1200" cap="none" spc="0" normalizeH="0" baseline="0" noProof="0" dirty="0">
                <a:ln>
                  <a:noFill/>
                </a:ln>
                <a:effectLst/>
                <a:uLnTx/>
                <a:uFillTx/>
                <a:latin typeface="Comic Sans MS" charset="0"/>
                <a:ea typeface="ＭＳ Ｐゴシック" charset="0"/>
              </a:rPr>
              <a:t> </a:t>
            </a:r>
            <a:r>
              <a:rPr kumimoji="0" lang="ja-JP" altLang="en-US" sz="2400" b="1" i="1" u="none" strike="noStrike" kern="1200" cap="none" spc="0" normalizeH="0" baseline="0" noProof="0" dirty="0">
                <a:ln>
                  <a:noFill/>
                </a:ln>
                <a:effectLst/>
                <a:uLnTx/>
                <a:uFillTx/>
                <a:latin typeface="Comic Sans MS" charset="0"/>
                <a:ea typeface="ＭＳ Ｐゴシック" charset="0"/>
              </a:rPr>
              <a:t>“</a:t>
            </a:r>
            <a:r>
              <a:rPr kumimoji="0" lang="ar-JO" altLang="ja-JP" sz="2400" b="1" i="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ملفات الكتاب المقدس </a:t>
            </a:r>
            <a:r>
              <a:rPr kumimoji="0" lang="ja-JP" altLang="en-US" sz="2400" b="1" i="1" u="none" strike="noStrike" kern="1200" cap="none" spc="0" normalizeH="0" baseline="0" noProof="0" dirty="0">
                <a:ln>
                  <a:noFill/>
                </a:ln>
                <a:effectLst/>
                <a:uLnTx/>
                <a:uFillTx/>
                <a:latin typeface="Comic Sans MS" charset="0"/>
                <a:ea typeface="ＭＳ Ｐゴシック" charset="0"/>
              </a:rPr>
              <a:t>”</a:t>
            </a:r>
            <a:endParaRPr kumimoji="0" lang="en-US" sz="2400" b="1" i="1" u="none" strike="noStrike" kern="1200" cap="none" spc="0" normalizeH="0" baseline="0" noProof="0" dirty="0">
              <a:ln>
                <a:noFill/>
              </a:ln>
              <a:effectLst/>
              <a:uLnTx/>
              <a:uFillTx/>
              <a:latin typeface="Comic Sans MS" charset="0"/>
              <a:ea typeface="ＭＳ Ｐゴシック" charset="0"/>
            </a:endParaRPr>
          </a:p>
        </p:txBody>
      </p:sp>
      <p:grpSp>
        <p:nvGrpSpPr>
          <p:cNvPr id="12291" name="Group 4"/>
          <p:cNvGrpSpPr>
            <a:grpSpLocks/>
          </p:cNvGrpSpPr>
          <p:nvPr/>
        </p:nvGrpSpPr>
        <p:grpSpPr bwMode="auto">
          <a:xfrm>
            <a:off x="839788" y="8269288"/>
            <a:ext cx="5875337" cy="468312"/>
            <a:chOff x="529" y="5209"/>
            <a:chExt cx="3701" cy="295"/>
          </a:xfrm>
        </p:grpSpPr>
        <p:sp>
          <p:nvSpPr>
            <p:cNvPr id="12635" name="Text Box 5"/>
            <p:cNvSpPr txBox="1">
              <a:spLocks noChangeArrowheads="1"/>
            </p:cNvSpPr>
            <p:nvPr/>
          </p:nvSpPr>
          <p:spPr bwMode="auto">
            <a:xfrm>
              <a:off x="686" y="5209"/>
              <a:ext cx="3387"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6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rPr>
                <a:t>تتضمن الصفحة ملاحظات قابلة للتعديل لأغراض الدراسة المحلية</a:t>
              </a:r>
              <a:r>
                <a:rPr kumimoji="0" lang="en-US" sz="1600" b="1" i="0" u="none" strike="noStrike" kern="1200" cap="none" spc="0" normalizeH="0" baseline="-25000" noProof="0" dirty="0">
                  <a:ln>
                    <a:noFill/>
                  </a:ln>
                  <a:effectLst/>
                  <a:uLnTx/>
                  <a:uFillTx/>
                  <a:latin typeface="Times" charset="0"/>
                  <a:ea typeface="ＭＳ Ｐゴシック" charset="0"/>
                </a:rPr>
                <a:t>.</a:t>
              </a:r>
            </a:p>
          </p:txBody>
        </p:sp>
        <p:sp>
          <p:nvSpPr>
            <p:cNvPr id="12636" name="Rectangle 6"/>
            <p:cNvSpPr>
              <a:spLocks noChangeArrowheads="1"/>
            </p:cNvSpPr>
            <p:nvPr/>
          </p:nvSpPr>
          <p:spPr bwMode="auto">
            <a:xfrm>
              <a:off x="529" y="5237"/>
              <a:ext cx="3701" cy="26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pic>
        <p:nvPicPr>
          <p:cNvPr id="12292"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52450" y="2516188"/>
            <a:ext cx="1368425" cy="2147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3" name="Line 8"/>
          <p:cNvSpPr>
            <a:spLocks noChangeShapeType="1"/>
          </p:cNvSpPr>
          <p:nvPr/>
        </p:nvSpPr>
        <p:spPr bwMode="auto">
          <a:xfrm>
            <a:off x="2360613" y="1917700"/>
            <a:ext cx="116522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294" name="AutoShape 9"/>
          <p:cNvSpPr>
            <a:spLocks noChangeArrowheads="1"/>
          </p:cNvSpPr>
          <p:nvPr/>
        </p:nvSpPr>
        <p:spPr bwMode="auto">
          <a:xfrm>
            <a:off x="2344738" y="1236663"/>
            <a:ext cx="923925" cy="409575"/>
          </a:xfrm>
          <a:prstGeom prst="roundRect">
            <a:avLst>
              <a:gd name="adj" fmla="val 25773"/>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295" name="Rectangle 10"/>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296" name="Rectangle 11"/>
          <p:cNvSpPr>
            <a:spLocks noChangeArrowheads="1"/>
          </p:cNvSpPr>
          <p:nvPr/>
        </p:nvSpPr>
        <p:spPr bwMode="auto">
          <a:xfrm>
            <a:off x="2344738" y="1433513"/>
            <a:ext cx="1211262" cy="1452562"/>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297" name="Line 12"/>
          <p:cNvSpPr>
            <a:spLocks noChangeShapeType="1"/>
          </p:cNvSpPr>
          <p:nvPr/>
        </p:nvSpPr>
        <p:spPr bwMode="auto">
          <a:xfrm>
            <a:off x="2362200" y="1433513"/>
            <a:ext cx="908050"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298" name="Freeform 1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299" name="Line 14"/>
          <p:cNvSpPr>
            <a:spLocks noChangeShapeType="1"/>
          </p:cNvSpPr>
          <p:nvPr/>
        </p:nvSpPr>
        <p:spPr bwMode="auto">
          <a:xfrm>
            <a:off x="2420938" y="1614488"/>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00" name="Line 15"/>
          <p:cNvSpPr>
            <a:spLocks noChangeShapeType="1"/>
          </p:cNvSpPr>
          <p:nvPr/>
        </p:nvSpPr>
        <p:spPr bwMode="auto">
          <a:xfrm>
            <a:off x="2420938" y="1811338"/>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01" name="Line 16"/>
          <p:cNvSpPr>
            <a:spLocks noChangeShapeType="1"/>
          </p:cNvSpPr>
          <p:nvPr/>
        </p:nvSpPr>
        <p:spPr bwMode="auto">
          <a:xfrm>
            <a:off x="2420938" y="2008188"/>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02" name="Line 17"/>
          <p:cNvSpPr>
            <a:spLocks noChangeShapeType="1"/>
          </p:cNvSpPr>
          <p:nvPr/>
        </p:nvSpPr>
        <p:spPr bwMode="auto">
          <a:xfrm>
            <a:off x="2413000" y="219075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03" name="Line 18"/>
          <p:cNvSpPr>
            <a:spLocks noChangeShapeType="1"/>
          </p:cNvSpPr>
          <p:nvPr/>
        </p:nvSpPr>
        <p:spPr bwMode="auto">
          <a:xfrm>
            <a:off x="2435225" y="238760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04" name="Line 19"/>
          <p:cNvSpPr>
            <a:spLocks noChangeShapeType="1"/>
          </p:cNvSpPr>
          <p:nvPr/>
        </p:nvSpPr>
        <p:spPr bwMode="auto">
          <a:xfrm>
            <a:off x="2420938" y="258445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05" name="Line 20"/>
          <p:cNvSpPr>
            <a:spLocks noChangeShapeType="1"/>
          </p:cNvSpPr>
          <p:nvPr/>
        </p:nvSpPr>
        <p:spPr bwMode="auto">
          <a:xfrm>
            <a:off x="2420938" y="2765425"/>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06" name="Rectangle 21"/>
          <p:cNvSpPr>
            <a:spLocks noChangeArrowheads="1"/>
          </p:cNvSpPr>
          <p:nvPr/>
        </p:nvSpPr>
        <p:spPr bwMode="auto">
          <a:xfrm>
            <a:off x="2481263" y="1282700"/>
            <a:ext cx="711200"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1" i="0" u="none" strike="noStrike" kern="1200" cap="none" spc="0" normalizeH="0" baseline="0" noProof="0">
              <a:ln>
                <a:noFill/>
              </a:ln>
              <a:effectLst/>
              <a:uLnTx/>
              <a:uFillTx/>
              <a:latin typeface="Century Gothic" charset="0"/>
              <a:ea typeface="ＭＳ Ｐゴシック" charset="0"/>
            </a:endParaRPr>
          </a:p>
        </p:txBody>
      </p:sp>
      <p:sp>
        <p:nvSpPr>
          <p:cNvPr id="12307" name="Rectangle 22"/>
          <p:cNvSpPr>
            <a:spLocks noChangeArrowheads="1"/>
          </p:cNvSpPr>
          <p:nvPr/>
        </p:nvSpPr>
        <p:spPr bwMode="auto">
          <a:xfrm>
            <a:off x="2400300" y="1246188"/>
            <a:ext cx="65562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effectLst/>
                <a:uLnTx/>
                <a:uFillTx/>
                <a:latin typeface="Arial" charset="0"/>
                <a:ea typeface="ＭＳ Ｐゴシック" charset="0"/>
              </a:rPr>
              <a:t>ا </a:t>
            </a:r>
            <a:r>
              <a:rPr kumimoji="0" lang="ar-JO" sz="1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التكوين     </a:t>
            </a:r>
            <a:endParaRPr kumimoji="0" lang="en-US" sz="1800" b="0" i="0" u="none" strike="noStrike" kern="1200" cap="none" spc="0" normalizeH="0" baseline="-25000" noProof="0" dirty="0">
              <a:ln>
                <a:noFill/>
              </a:ln>
              <a:effectLst/>
              <a:uLnTx/>
              <a:uFillTx/>
              <a:latin typeface="Arial" charset="0"/>
              <a:ea typeface="ＭＳ Ｐゴシック" charset="0"/>
            </a:endParaRPr>
          </a:p>
        </p:txBody>
      </p:sp>
      <p:sp>
        <p:nvSpPr>
          <p:cNvPr id="12308" name="Freeform 2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09" name="Freeform 24"/>
          <p:cNvSpPr>
            <a:spLocks/>
          </p:cNvSpPr>
          <p:nvPr/>
        </p:nvSpPr>
        <p:spPr bwMode="auto">
          <a:xfrm>
            <a:off x="3270250" y="1357313"/>
            <a:ext cx="257175" cy="76200"/>
          </a:xfrm>
          <a:custGeom>
            <a:avLst/>
            <a:gdLst>
              <a:gd name="T0" fmla="*/ 2147483647 w 162"/>
              <a:gd name="T1" fmla="*/ 2147483647 h 48"/>
              <a:gd name="T2" fmla="*/ 0 w 162"/>
              <a:gd name="T3" fmla="*/ 2147483647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10" name="Rectangle 25"/>
          <p:cNvSpPr>
            <a:spLocks noChangeArrowheads="1"/>
          </p:cNvSpPr>
          <p:nvPr/>
        </p:nvSpPr>
        <p:spPr bwMode="auto">
          <a:xfrm>
            <a:off x="2374900" y="1493838"/>
            <a:ext cx="1165225"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11" name="Rectangle 26"/>
          <p:cNvSpPr>
            <a:spLocks noChangeArrowheads="1"/>
          </p:cNvSpPr>
          <p:nvPr/>
        </p:nvSpPr>
        <p:spPr bwMode="auto">
          <a:xfrm>
            <a:off x="2408238" y="1465263"/>
            <a:ext cx="97943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الإنسان الأول &amp; المرأة </a:t>
            </a:r>
            <a:endParaRPr kumimoji="0" lang="en-US" sz="10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12" name="Rectangle 27"/>
          <p:cNvSpPr>
            <a:spLocks noChangeArrowheads="1"/>
          </p:cNvSpPr>
          <p:nvPr/>
        </p:nvSpPr>
        <p:spPr bwMode="auto">
          <a:xfrm>
            <a:off x="2719388" y="1646238"/>
            <a:ext cx="72295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الخطية الأولى </a:t>
            </a:r>
            <a:endParaRPr kumimoji="0" lang="en-US" sz="12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13" name="Rectangle 28"/>
          <p:cNvSpPr>
            <a:spLocks noChangeArrowheads="1"/>
          </p:cNvSpPr>
          <p:nvPr/>
        </p:nvSpPr>
        <p:spPr bwMode="auto">
          <a:xfrm>
            <a:off x="2574925" y="1833563"/>
            <a:ext cx="67486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الانجيل الأول </a:t>
            </a:r>
            <a:endParaRPr kumimoji="0" lang="en-US" sz="12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14" name="Rectangle 29"/>
          <p:cNvSpPr>
            <a:spLocks noChangeArrowheads="1"/>
          </p:cNvSpPr>
          <p:nvPr/>
        </p:nvSpPr>
        <p:spPr bwMode="auto">
          <a:xfrm>
            <a:off x="2586038" y="2024063"/>
            <a:ext cx="53860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أأول أسرة </a:t>
            </a:r>
            <a:endParaRPr kumimoji="0" lang="en-US" sz="12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15" name="Rectangle 30"/>
          <p:cNvSpPr>
            <a:spLocks noChangeArrowheads="1"/>
          </p:cNvSpPr>
          <p:nvPr/>
        </p:nvSpPr>
        <p:spPr bwMode="auto">
          <a:xfrm>
            <a:off x="2582863" y="2212975"/>
            <a:ext cx="77585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أول جريمة قتل </a:t>
            </a:r>
            <a:endParaRPr kumimoji="0" lang="en-US" sz="12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16" name="Rectangle 31"/>
          <p:cNvSpPr>
            <a:spLocks noChangeArrowheads="1"/>
          </p:cNvSpPr>
          <p:nvPr/>
        </p:nvSpPr>
        <p:spPr bwMode="auto">
          <a:xfrm>
            <a:off x="2392363" y="2413000"/>
            <a:ext cx="97142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الطوفان </a:t>
            </a:r>
            <a:r>
              <a:rPr kumimoji="0" lang="en-US" sz="1200" b="1" i="0" u="none" strike="noStrike" kern="1200" cap="none" spc="0" normalizeH="0" baseline="0" noProof="0" dirty="0">
                <a:ln>
                  <a:noFill/>
                </a:ln>
                <a:effectLst/>
                <a:uLnTx/>
                <a:uFillTx/>
                <a:latin typeface="Arial" charset="0"/>
                <a:ea typeface="ＭＳ Ｐゴシック" charset="0"/>
              </a:rPr>
              <a:t>/</a:t>
            </a:r>
            <a:r>
              <a:rPr kumimoji="0" lang="ar-JO" sz="1200" b="1" i="0" u="none"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rPr>
              <a:t>قوس قزح</a:t>
            </a:r>
            <a:endParaRPr kumimoji="0" lang="en-US" sz="1200" b="1" i="0" u="none" strike="noStrike" kern="1200" cap="none" spc="0" normalizeH="0" baseline="-2500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endParaRPr>
          </a:p>
        </p:txBody>
      </p:sp>
      <p:sp>
        <p:nvSpPr>
          <p:cNvPr id="12317" name="Rectangle 32"/>
          <p:cNvSpPr>
            <a:spLocks noChangeArrowheads="1"/>
          </p:cNvSpPr>
          <p:nvPr/>
        </p:nvSpPr>
        <p:spPr bwMode="auto">
          <a:xfrm>
            <a:off x="2735263" y="2598738"/>
            <a:ext cx="35426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البرج  </a:t>
            </a:r>
            <a:endParaRPr kumimoji="0" lang="en-US" sz="12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18" name="AutoShape 33"/>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19" name="Rectangle 34"/>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20" name="Rectangle 35"/>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21" name="Line 36"/>
          <p:cNvSpPr>
            <a:spLocks noChangeShapeType="1"/>
          </p:cNvSpPr>
          <p:nvPr/>
        </p:nvSpPr>
        <p:spPr bwMode="auto">
          <a:xfrm>
            <a:off x="2360613" y="4957763"/>
            <a:ext cx="908050"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22" name="Freeform 37"/>
          <p:cNvSpPr>
            <a:spLocks/>
          </p:cNvSpPr>
          <p:nvPr/>
        </p:nvSpPr>
        <p:spPr bwMode="auto">
          <a:xfrm>
            <a:off x="3252788" y="48545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23" name="Freeform 38"/>
          <p:cNvSpPr>
            <a:spLocks/>
          </p:cNvSpPr>
          <p:nvPr/>
        </p:nvSpPr>
        <p:spPr bwMode="auto">
          <a:xfrm>
            <a:off x="3270250" y="4840288"/>
            <a:ext cx="257175" cy="104775"/>
          </a:xfrm>
          <a:custGeom>
            <a:avLst/>
            <a:gdLst>
              <a:gd name="T0" fmla="*/ 2147483647 w 162"/>
              <a:gd name="T1" fmla="*/ 2147483647 h 66"/>
              <a:gd name="T2" fmla="*/ 0 w 162"/>
              <a:gd name="T3" fmla="*/ 2147483647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24" name="Line 39"/>
          <p:cNvSpPr>
            <a:spLocks noChangeShapeType="1"/>
          </p:cNvSpPr>
          <p:nvPr/>
        </p:nvSpPr>
        <p:spPr bwMode="auto">
          <a:xfrm>
            <a:off x="2420938" y="5172075"/>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25" name="Line 40"/>
          <p:cNvSpPr>
            <a:spLocks noChangeShapeType="1"/>
          </p:cNvSpPr>
          <p:nvPr/>
        </p:nvSpPr>
        <p:spPr bwMode="auto">
          <a:xfrm>
            <a:off x="2420938" y="5399088"/>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26" name="Rectangle 41"/>
          <p:cNvSpPr>
            <a:spLocks noChangeArrowheads="1"/>
          </p:cNvSpPr>
          <p:nvPr/>
        </p:nvSpPr>
        <p:spPr bwMode="auto">
          <a:xfrm>
            <a:off x="2555875" y="4748213"/>
            <a:ext cx="620713"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27" name="Rectangle 42"/>
          <p:cNvSpPr>
            <a:spLocks noChangeArrowheads="1"/>
          </p:cNvSpPr>
          <p:nvPr/>
        </p:nvSpPr>
        <p:spPr bwMode="auto">
          <a:xfrm>
            <a:off x="2474913" y="4706938"/>
            <a:ext cx="537006"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يوسف     </a:t>
            </a:r>
            <a:endParaRPr kumimoji="0" lang="en-US" sz="12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28" name="Rectangle 43"/>
          <p:cNvSpPr>
            <a:spLocks noChangeArrowheads="1"/>
          </p:cNvSpPr>
          <p:nvPr/>
        </p:nvSpPr>
        <p:spPr bwMode="auto">
          <a:xfrm>
            <a:off x="2684463" y="5019675"/>
            <a:ext cx="363882"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العبودية </a:t>
            </a:r>
            <a:endParaRPr kumimoji="0" lang="en-US" sz="10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29" name="Rectangle 44"/>
          <p:cNvSpPr>
            <a:spLocks noChangeArrowheads="1"/>
          </p:cNvSpPr>
          <p:nvPr/>
        </p:nvSpPr>
        <p:spPr bwMode="auto">
          <a:xfrm>
            <a:off x="2789238" y="5248275"/>
            <a:ext cx="2095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effectLst/>
                <a:uLnTx/>
                <a:uFillTx/>
                <a:latin typeface="Arial" charset="0"/>
                <a:ea typeface="ＭＳ Ｐゴシック" charset="0"/>
              </a:rPr>
              <a:t>430</a:t>
            </a:r>
            <a:endParaRPr kumimoji="0" lang="en-US" sz="1000" b="0" i="0" u="none" strike="noStrike" kern="1200" cap="none" spc="0" normalizeH="0" baseline="-25000" noProof="0">
              <a:ln>
                <a:noFill/>
              </a:ln>
              <a:effectLst/>
              <a:uLnTx/>
              <a:uFillTx/>
              <a:latin typeface="Arial" charset="0"/>
              <a:ea typeface="ＭＳ Ｐゴシック" charset="0"/>
            </a:endParaRPr>
          </a:p>
        </p:txBody>
      </p:sp>
      <p:sp>
        <p:nvSpPr>
          <p:cNvPr id="12330" name="Line 45"/>
          <p:cNvSpPr>
            <a:spLocks noChangeShapeType="1"/>
          </p:cNvSpPr>
          <p:nvPr/>
        </p:nvSpPr>
        <p:spPr bwMode="auto">
          <a:xfrm>
            <a:off x="2374900" y="6475413"/>
            <a:ext cx="115093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1" name="AutoShape 46"/>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2" name="Rectangle 47"/>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3" name="Rectangle 48"/>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4" name="Line 49"/>
          <p:cNvSpPr>
            <a:spLocks noChangeShapeType="1"/>
          </p:cNvSpPr>
          <p:nvPr/>
        </p:nvSpPr>
        <p:spPr bwMode="auto">
          <a:xfrm>
            <a:off x="2374900" y="5940425"/>
            <a:ext cx="908050" cy="1588"/>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5" name="Freeform 50"/>
          <p:cNvSpPr>
            <a:spLocks/>
          </p:cNvSpPr>
          <p:nvPr/>
        </p:nvSpPr>
        <p:spPr bwMode="auto">
          <a:xfrm>
            <a:off x="3252788" y="5854700"/>
            <a:ext cx="257175" cy="90488"/>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6" name="Freeform 51"/>
          <p:cNvSpPr>
            <a:spLocks/>
          </p:cNvSpPr>
          <p:nvPr/>
        </p:nvSpPr>
        <p:spPr bwMode="auto">
          <a:xfrm>
            <a:off x="3271838" y="5854700"/>
            <a:ext cx="242887" cy="90488"/>
          </a:xfrm>
          <a:custGeom>
            <a:avLst/>
            <a:gdLst>
              <a:gd name="T0" fmla="*/ 2147483647 w 153"/>
              <a:gd name="T1" fmla="*/ 2147483647 h 57"/>
              <a:gd name="T2" fmla="*/ 0 w 153"/>
              <a:gd name="T3" fmla="*/ 2147483647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7" name="Line 52"/>
          <p:cNvSpPr>
            <a:spLocks noChangeShapeType="1"/>
          </p:cNvSpPr>
          <p:nvPr/>
        </p:nvSpPr>
        <p:spPr bwMode="auto">
          <a:xfrm>
            <a:off x="2435225" y="6142038"/>
            <a:ext cx="103028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8" name="Line 53"/>
          <p:cNvSpPr>
            <a:spLocks noChangeShapeType="1"/>
          </p:cNvSpPr>
          <p:nvPr/>
        </p:nvSpPr>
        <p:spPr bwMode="auto">
          <a:xfrm>
            <a:off x="2435225" y="6353175"/>
            <a:ext cx="1030288"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39" name="Line 54"/>
          <p:cNvSpPr>
            <a:spLocks noChangeShapeType="1"/>
          </p:cNvSpPr>
          <p:nvPr/>
        </p:nvSpPr>
        <p:spPr bwMode="auto">
          <a:xfrm>
            <a:off x="2435225" y="6565900"/>
            <a:ext cx="1030288"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40" name="Line 55"/>
          <p:cNvSpPr>
            <a:spLocks noChangeShapeType="1"/>
          </p:cNvSpPr>
          <p:nvPr/>
        </p:nvSpPr>
        <p:spPr bwMode="auto">
          <a:xfrm>
            <a:off x="2435225" y="6777038"/>
            <a:ext cx="103028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41" name="Line 56"/>
          <p:cNvSpPr>
            <a:spLocks noChangeShapeType="1"/>
          </p:cNvSpPr>
          <p:nvPr/>
        </p:nvSpPr>
        <p:spPr bwMode="auto">
          <a:xfrm>
            <a:off x="2451100" y="6989763"/>
            <a:ext cx="1028700"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42" name="Rectangle 57"/>
          <p:cNvSpPr>
            <a:spLocks noChangeArrowheads="1"/>
          </p:cNvSpPr>
          <p:nvPr/>
        </p:nvSpPr>
        <p:spPr bwMode="auto">
          <a:xfrm>
            <a:off x="2632075" y="5748338"/>
            <a:ext cx="484188" cy="1508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43" name="Rectangle 58"/>
          <p:cNvSpPr>
            <a:spLocks noChangeArrowheads="1"/>
          </p:cNvSpPr>
          <p:nvPr/>
        </p:nvSpPr>
        <p:spPr bwMode="auto">
          <a:xfrm>
            <a:off x="2559050" y="5730875"/>
            <a:ext cx="48410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موسى    </a:t>
            </a:r>
            <a:endParaRPr kumimoji="0" lang="en-US" sz="12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45" name="Rectangle 60"/>
          <p:cNvSpPr>
            <a:spLocks noChangeArrowheads="1"/>
          </p:cNvSpPr>
          <p:nvPr/>
        </p:nvSpPr>
        <p:spPr bwMode="auto">
          <a:xfrm>
            <a:off x="2757488" y="6202363"/>
            <a:ext cx="25006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سينا  </a:t>
            </a:r>
            <a:endParaRPr kumimoji="0" lang="en-US" sz="10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46" name="Rectangle 61"/>
          <p:cNvSpPr>
            <a:spLocks noChangeArrowheads="1"/>
          </p:cNvSpPr>
          <p:nvPr/>
        </p:nvSpPr>
        <p:spPr bwMode="auto">
          <a:xfrm>
            <a:off x="2647950" y="6399213"/>
            <a:ext cx="665163"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47" name="Rectangle 62"/>
          <p:cNvSpPr>
            <a:spLocks noChangeArrowheads="1"/>
          </p:cNvSpPr>
          <p:nvPr/>
        </p:nvSpPr>
        <p:spPr bwMode="auto">
          <a:xfrm>
            <a:off x="2643188" y="6408738"/>
            <a:ext cx="5209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effectLst/>
                <a:uLnTx/>
                <a:uFillTx/>
                <a:latin typeface="Arial" charset="0"/>
                <a:ea typeface="ＭＳ Ｐゴシック" charset="0"/>
              </a:rPr>
              <a:t>M - C - C</a:t>
            </a:r>
            <a:endParaRPr kumimoji="0" lang="en-US" sz="1000" b="1" i="0" u="none" strike="noStrike" kern="1200" cap="none" spc="0" normalizeH="0" baseline="-25000" noProof="0">
              <a:ln>
                <a:noFill/>
              </a:ln>
              <a:effectLst/>
              <a:uLnTx/>
              <a:uFillTx/>
              <a:latin typeface="Arial" charset="0"/>
              <a:ea typeface="ＭＳ Ｐゴシック" charset="0"/>
            </a:endParaRPr>
          </a:p>
        </p:txBody>
      </p:sp>
      <p:sp>
        <p:nvSpPr>
          <p:cNvPr id="12348" name="Rectangle 63"/>
          <p:cNvSpPr>
            <a:spLocks noChangeArrowheads="1"/>
          </p:cNvSpPr>
          <p:nvPr/>
        </p:nvSpPr>
        <p:spPr bwMode="auto">
          <a:xfrm>
            <a:off x="2451100" y="6610350"/>
            <a:ext cx="1014413"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49" name="Rectangle 64"/>
          <p:cNvSpPr>
            <a:spLocks noChangeArrowheads="1"/>
          </p:cNvSpPr>
          <p:nvPr/>
        </p:nvSpPr>
        <p:spPr bwMode="auto">
          <a:xfrm>
            <a:off x="2420938" y="6629400"/>
            <a:ext cx="721351"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قادش </a:t>
            </a:r>
            <a:r>
              <a:rPr kumimoji="0" lang="ar-JO" sz="900" b="1" i="0" u="none" strike="noStrike" kern="1200" cap="none" spc="0" normalizeH="0" baseline="0" noProof="0" dirty="0" err="1">
                <a:ln>
                  <a:noFill/>
                </a:ln>
                <a:effectLst/>
                <a:uLnTx/>
                <a:uFillTx/>
                <a:latin typeface="Arial" panose="020B0604020202020204" pitchFamily="34" charset="0"/>
                <a:ea typeface="ＭＳ Ｐゴシック" charset="0"/>
                <a:cs typeface="Arial" panose="020B0604020202020204" pitchFamily="34" charset="0"/>
              </a:rPr>
              <a:t>نرنية</a:t>
            </a:r>
            <a:r>
              <a:rPr kumimoji="0" lang="ar-JO" sz="9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         </a:t>
            </a:r>
            <a:endParaRPr kumimoji="0" lang="en-US" sz="9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50" name="Rectangle 65"/>
          <p:cNvSpPr>
            <a:spLocks noChangeArrowheads="1"/>
          </p:cNvSpPr>
          <p:nvPr/>
        </p:nvSpPr>
        <p:spPr bwMode="auto">
          <a:xfrm>
            <a:off x="2814638" y="6823075"/>
            <a:ext cx="317500"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51" name="Rectangle 66"/>
          <p:cNvSpPr>
            <a:spLocks noChangeArrowheads="1"/>
          </p:cNvSpPr>
          <p:nvPr/>
        </p:nvSpPr>
        <p:spPr bwMode="auto">
          <a:xfrm>
            <a:off x="2889250" y="6838950"/>
            <a:ext cx="1397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effectLst/>
                <a:uLnTx/>
                <a:uFillTx/>
                <a:latin typeface="Arial" charset="0"/>
                <a:ea typeface="ＭＳ Ｐゴシック" charset="0"/>
              </a:rPr>
              <a:t>40</a:t>
            </a:r>
            <a:endParaRPr kumimoji="0" lang="en-US" sz="1000" b="1" i="0" u="none" strike="noStrike" kern="1200" cap="none" spc="0" normalizeH="0" baseline="-25000" noProof="0">
              <a:ln>
                <a:noFill/>
              </a:ln>
              <a:effectLst/>
              <a:uLnTx/>
              <a:uFillTx/>
              <a:latin typeface="Arial" charset="0"/>
              <a:ea typeface="ＭＳ Ｐゴシック" charset="0"/>
            </a:endParaRPr>
          </a:p>
        </p:txBody>
      </p:sp>
      <p:sp>
        <p:nvSpPr>
          <p:cNvPr id="12352" name="Rectangle 67"/>
          <p:cNvSpPr>
            <a:spLocks noChangeArrowheads="1"/>
          </p:cNvSpPr>
          <p:nvPr/>
        </p:nvSpPr>
        <p:spPr bwMode="auto">
          <a:xfrm>
            <a:off x="2571750" y="7034213"/>
            <a:ext cx="801688"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53" name="Rectangle 68"/>
          <p:cNvSpPr>
            <a:spLocks noChangeArrowheads="1"/>
          </p:cNvSpPr>
          <p:nvPr/>
        </p:nvSpPr>
        <p:spPr bwMode="auto">
          <a:xfrm>
            <a:off x="2573338" y="7043738"/>
            <a:ext cx="32861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effectLst/>
                <a:uLnTx/>
                <a:uFillTx/>
                <a:latin typeface="Arial" charset="0"/>
                <a:ea typeface="ＭＳ Ｐゴシック" charset="0"/>
              </a:rPr>
              <a:t>5 </a:t>
            </a: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خطب</a:t>
            </a:r>
            <a:endParaRPr kumimoji="0" lang="en-US" sz="10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54" name="Line 69"/>
          <p:cNvSpPr>
            <a:spLocks noChangeShapeType="1"/>
          </p:cNvSpPr>
          <p:nvPr/>
        </p:nvSpPr>
        <p:spPr bwMode="auto">
          <a:xfrm>
            <a:off x="2420938" y="720090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55" name="Rectangle 70"/>
          <p:cNvSpPr>
            <a:spLocks noChangeArrowheads="1"/>
          </p:cNvSpPr>
          <p:nvPr/>
        </p:nvSpPr>
        <p:spPr bwMode="auto">
          <a:xfrm>
            <a:off x="2722563" y="5975350"/>
            <a:ext cx="530225"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56" name="Rectangle 71"/>
          <p:cNvSpPr>
            <a:spLocks noChangeArrowheads="1"/>
          </p:cNvSpPr>
          <p:nvPr/>
        </p:nvSpPr>
        <p:spPr bwMode="auto">
          <a:xfrm>
            <a:off x="2698750" y="5986463"/>
            <a:ext cx="38311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الخروج  </a:t>
            </a:r>
            <a:endParaRPr kumimoji="0" lang="en-US" sz="10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57" name="Rectangle 72"/>
          <p:cNvSpPr>
            <a:spLocks noChangeArrowheads="1"/>
          </p:cNvSpPr>
          <p:nvPr/>
        </p:nvSpPr>
        <p:spPr bwMode="auto">
          <a:xfrm>
            <a:off x="5205413" y="5915025"/>
            <a:ext cx="620712"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58" name="Rectangle 73"/>
          <p:cNvSpPr>
            <a:spLocks noChangeArrowheads="1"/>
          </p:cNvSpPr>
          <p:nvPr/>
        </p:nvSpPr>
        <p:spPr bwMode="auto">
          <a:xfrm>
            <a:off x="5159375" y="5881688"/>
            <a:ext cx="43922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الصمت  </a:t>
            </a:r>
            <a:endParaRPr kumimoji="0" lang="en-US" sz="12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59" name="AutoShape 74"/>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0" name="Rectangle 75"/>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1" name="Rectangle 76"/>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2" name="Line 77"/>
          <p:cNvSpPr>
            <a:spLocks noChangeShapeType="1"/>
          </p:cNvSpPr>
          <p:nvPr/>
        </p:nvSpPr>
        <p:spPr bwMode="auto">
          <a:xfrm>
            <a:off x="5008563" y="6078538"/>
            <a:ext cx="923925"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3" name="Freeform 78"/>
          <p:cNvSpPr>
            <a:spLocks/>
          </p:cNvSpPr>
          <p:nvPr/>
        </p:nvSpPr>
        <p:spPr bwMode="auto">
          <a:xfrm>
            <a:off x="5916613" y="5989638"/>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4" name="Freeform 79"/>
          <p:cNvSpPr>
            <a:spLocks/>
          </p:cNvSpPr>
          <p:nvPr/>
        </p:nvSpPr>
        <p:spPr bwMode="auto">
          <a:xfrm>
            <a:off x="5915025" y="59753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5" name="Line 80"/>
          <p:cNvSpPr>
            <a:spLocks noChangeShapeType="1"/>
          </p:cNvSpPr>
          <p:nvPr/>
        </p:nvSpPr>
        <p:spPr bwMode="auto">
          <a:xfrm>
            <a:off x="5068888" y="6232525"/>
            <a:ext cx="1060450"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6" name="Line 81"/>
          <p:cNvSpPr>
            <a:spLocks noChangeShapeType="1"/>
          </p:cNvSpPr>
          <p:nvPr/>
        </p:nvSpPr>
        <p:spPr bwMode="auto">
          <a:xfrm>
            <a:off x="5068888" y="6429375"/>
            <a:ext cx="1060450"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7" name="Rectangle 82"/>
          <p:cNvSpPr>
            <a:spLocks noChangeArrowheads="1"/>
          </p:cNvSpPr>
          <p:nvPr/>
        </p:nvSpPr>
        <p:spPr bwMode="auto">
          <a:xfrm>
            <a:off x="5076825" y="6096000"/>
            <a:ext cx="774251"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err="1">
                <a:ln>
                  <a:noFill/>
                </a:ln>
                <a:effectLst/>
                <a:uLnTx/>
                <a:uFillTx/>
                <a:latin typeface="Arial" panose="020B0604020202020204" pitchFamily="34" charset="0"/>
                <a:ea typeface="ＭＳ Ｐゴシック" charset="0"/>
                <a:cs typeface="Arial" panose="020B0604020202020204" pitchFamily="34" charset="0"/>
              </a:rPr>
              <a:t>الاكسندر</a:t>
            </a:r>
            <a:r>
              <a:rPr kumimoji="0" lang="ar-JO" sz="9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 الاغريقي   </a:t>
            </a:r>
            <a:endParaRPr kumimoji="0" lang="en-US" sz="12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68" name="Rectangle 83"/>
          <p:cNvSpPr>
            <a:spLocks noChangeArrowheads="1"/>
          </p:cNvSpPr>
          <p:nvPr/>
        </p:nvSpPr>
        <p:spPr bwMode="auto">
          <a:xfrm>
            <a:off x="5099050" y="6292850"/>
            <a:ext cx="1090613"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69" name="Rectangle 84"/>
          <p:cNvSpPr>
            <a:spLocks noChangeArrowheads="1"/>
          </p:cNvSpPr>
          <p:nvPr/>
        </p:nvSpPr>
        <p:spPr bwMode="auto">
          <a:xfrm>
            <a:off x="5056188" y="6288088"/>
            <a:ext cx="77264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الأنظمة الرومانية    </a:t>
            </a:r>
            <a:endParaRPr kumimoji="0" lang="en-US" sz="12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370" name="Freeform 85"/>
          <p:cNvSpPr>
            <a:spLocks/>
          </p:cNvSpPr>
          <p:nvPr/>
        </p:nvSpPr>
        <p:spPr bwMode="auto">
          <a:xfrm>
            <a:off x="4811713" y="55959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1" name="Freeform 86"/>
          <p:cNvSpPr>
            <a:spLocks/>
          </p:cNvSpPr>
          <p:nvPr/>
        </p:nvSpPr>
        <p:spPr bwMode="auto">
          <a:xfrm>
            <a:off x="4811713" y="55514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2" name="Freeform 87"/>
          <p:cNvSpPr>
            <a:spLocks/>
          </p:cNvSpPr>
          <p:nvPr/>
        </p:nvSpPr>
        <p:spPr bwMode="auto">
          <a:xfrm>
            <a:off x="4811713" y="53990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3" name="Freeform 88"/>
          <p:cNvSpPr>
            <a:spLocks/>
          </p:cNvSpPr>
          <p:nvPr/>
        </p:nvSpPr>
        <p:spPr bwMode="auto">
          <a:xfrm>
            <a:off x="4811713" y="53546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4" name="Freeform 89"/>
          <p:cNvSpPr>
            <a:spLocks/>
          </p:cNvSpPr>
          <p:nvPr/>
        </p:nvSpPr>
        <p:spPr bwMode="auto">
          <a:xfrm>
            <a:off x="4811713" y="52022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5" name="Freeform 90"/>
          <p:cNvSpPr>
            <a:spLocks/>
          </p:cNvSpPr>
          <p:nvPr/>
        </p:nvSpPr>
        <p:spPr bwMode="auto">
          <a:xfrm>
            <a:off x="4811713" y="51577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6" name="Freeform 91"/>
          <p:cNvSpPr>
            <a:spLocks/>
          </p:cNvSpPr>
          <p:nvPr/>
        </p:nvSpPr>
        <p:spPr bwMode="auto">
          <a:xfrm>
            <a:off x="4811713" y="50069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7" name="Freeform 92"/>
          <p:cNvSpPr>
            <a:spLocks/>
          </p:cNvSpPr>
          <p:nvPr/>
        </p:nvSpPr>
        <p:spPr bwMode="auto">
          <a:xfrm>
            <a:off x="4811713" y="496093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8" name="Freeform 93"/>
          <p:cNvSpPr>
            <a:spLocks/>
          </p:cNvSpPr>
          <p:nvPr/>
        </p:nvSpPr>
        <p:spPr bwMode="auto">
          <a:xfrm>
            <a:off x="4811713" y="48101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79" name="Freeform 94"/>
          <p:cNvSpPr>
            <a:spLocks/>
          </p:cNvSpPr>
          <p:nvPr/>
        </p:nvSpPr>
        <p:spPr bwMode="auto">
          <a:xfrm>
            <a:off x="4811713" y="476408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0" name="Freeform 95"/>
          <p:cNvSpPr>
            <a:spLocks/>
          </p:cNvSpPr>
          <p:nvPr/>
        </p:nvSpPr>
        <p:spPr bwMode="auto">
          <a:xfrm>
            <a:off x="4811713" y="46132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1" name="Freeform 96"/>
          <p:cNvSpPr>
            <a:spLocks/>
          </p:cNvSpPr>
          <p:nvPr/>
        </p:nvSpPr>
        <p:spPr bwMode="auto">
          <a:xfrm>
            <a:off x="4811713" y="4551363"/>
            <a:ext cx="46037"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2" name="Freeform 97"/>
          <p:cNvSpPr>
            <a:spLocks/>
          </p:cNvSpPr>
          <p:nvPr/>
        </p:nvSpPr>
        <p:spPr bwMode="auto">
          <a:xfrm>
            <a:off x="4811713" y="440055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3" name="Freeform 98"/>
          <p:cNvSpPr>
            <a:spLocks/>
          </p:cNvSpPr>
          <p:nvPr/>
        </p:nvSpPr>
        <p:spPr bwMode="auto">
          <a:xfrm>
            <a:off x="4811713" y="4354513"/>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4" name="Freeform 99"/>
          <p:cNvSpPr>
            <a:spLocks/>
          </p:cNvSpPr>
          <p:nvPr/>
        </p:nvSpPr>
        <p:spPr bwMode="auto">
          <a:xfrm>
            <a:off x="4811713" y="420370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5" name="Freeform 100"/>
          <p:cNvSpPr>
            <a:spLocks/>
          </p:cNvSpPr>
          <p:nvPr/>
        </p:nvSpPr>
        <p:spPr bwMode="auto">
          <a:xfrm>
            <a:off x="4811713" y="41592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6" name="Freeform 101"/>
          <p:cNvSpPr>
            <a:spLocks/>
          </p:cNvSpPr>
          <p:nvPr/>
        </p:nvSpPr>
        <p:spPr bwMode="auto">
          <a:xfrm>
            <a:off x="4811713" y="40068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7" name="Freeform 102"/>
          <p:cNvSpPr>
            <a:spLocks/>
          </p:cNvSpPr>
          <p:nvPr/>
        </p:nvSpPr>
        <p:spPr bwMode="auto">
          <a:xfrm>
            <a:off x="4811713" y="396240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8" name="Freeform 103"/>
          <p:cNvSpPr>
            <a:spLocks/>
          </p:cNvSpPr>
          <p:nvPr/>
        </p:nvSpPr>
        <p:spPr bwMode="auto">
          <a:xfrm>
            <a:off x="4811713" y="381000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89" name="Freeform 104"/>
          <p:cNvSpPr>
            <a:spLocks/>
          </p:cNvSpPr>
          <p:nvPr/>
        </p:nvSpPr>
        <p:spPr bwMode="auto">
          <a:xfrm>
            <a:off x="4811713" y="37655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0" name="Freeform 105"/>
          <p:cNvSpPr>
            <a:spLocks/>
          </p:cNvSpPr>
          <p:nvPr/>
        </p:nvSpPr>
        <p:spPr bwMode="auto">
          <a:xfrm>
            <a:off x="4811713" y="36131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1" name="Freeform 106"/>
          <p:cNvSpPr>
            <a:spLocks/>
          </p:cNvSpPr>
          <p:nvPr/>
        </p:nvSpPr>
        <p:spPr bwMode="auto">
          <a:xfrm>
            <a:off x="4811713" y="355282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2" name="Freeform 107"/>
          <p:cNvSpPr>
            <a:spLocks/>
          </p:cNvSpPr>
          <p:nvPr/>
        </p:nvSpPr>
        <p:spPr bwMode="auto">
          <a:xfrm>
            <a:off x="4811713" y="3416300"/>
            <a:ext cx="46037" cy="136525"/>
          </a:xfrm>
          <a:custGeom>
            <a:avLst/>
            <a:gdLst>
              <a:gd name="T0" fmla="*/ 0 w 29"/>
              <a:gd name="T1" fmla="*/ 2147483647 h 86"/>
              <a:gd name="T2" fmla="*/ 0 w 29"/>
              <a:gd name="T3" fmla="*/ 0 h 86"/>
              <a:gd name="T4" fmla="*/ 2147483647 w 29"/>
              <a:gd name="T5" fmla="*/ 0 h 86"/>
              <a:gd name="T6" fmla="*/ 2147483647 w 29"/>
              <a:gd name="T7" fmla="*/ 0 h 86"/>
              <a:gd name="T8" fmla="*/ 2147483647 w 29"/>
              <a:gd name="T9" fmla="*/ 2147483647 h 86"/>
              <a:gd name="T10" fmla="*/ 2147483647 w 29"/>
              <a:gd name="T11" fmla="*/ 2147483647 h 86"/>
              <a:gd name="T12" fmla="*/ 0 w 29"/>
              <a:gd name="T13" fmla="*/ 2147483647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3" name="Freeform 108"/>
          <p:cNvSpPr>
            <a:spLocks/>
          </p:cNvSpPr>
          <p:nvPr/>
        </p:nvSpPr>
        <p:spPr bwMode="auto">
          <a:xfrm>
            <a:off x="4811713" y="335597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4" name="Freeform 109"/>
          <p:cNvSpPr>
            <a:spLocks/>
          </p:cNvSpPr>
          <p:nvPr/>
        </p:nvSpPr>
        <p:spPr bwMode="auto">
          <a:xfrm>
            <a:off x="4811713" y="32051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5" name="Freeform 110"/>
          <p:cNvSpPr>
            <a:spLocks/>
          </p:cNvSpPr>
          <p:nvPr/>
        </p:nvSpPr>
        <p:spPr bwMode="auto">
          <a:xfrm>
            <a:off x="4811713" y="31591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6" name="Freeform 111"/>
          <p:cNvSpPr>
            <a:spLocks/>
          </p:cNvSpPr>
          <p:nvPr/>
        </p:nvSpPr>
        <p:spPr bwMode="auto">
          <a:xfrm>
            <a:off x="4811713" y="30083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7" name="Freeform 112"/>
          <p:cNvSpPr>
            <a:spLocks/>
          </p:cNvSpPr>
          <p:nvPr/>
        </p:nvSpPr>
        <p:spPr bwMode="auto">
          <a:xfrm>
            <a:off x="4811713" y="29622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8" name="Freeform 113"/>
          <p:cNvSpPr>
            <a:spLocks/>
          </p:cNvSpPr>
          <p:nvPr/>
        </p:nvSpPr>
        <p:spPr bwMode="auto">
          <a:xfrm>
            <a:off x="4811713" y="28114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399" name="Freeform 114"/>
          <p:cNvSpPr>
            <a:spLocks/>
          </p:cNvSpPr>
          <p:nvPr/>
        </p:nvSpPr>
        <p:spPr bwMode="auto">
          <a:xfrm>
            <a:off x="4811713" y="27654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0" name="Freeform 115"/>
          <p:cNvSpPr>
            <a:spLocks/>
          </p:cNvSpPr>
          <p:nvPr/>
        </p:nvSpPr>
        <p:spPr bwMode="auto">
          <a:xfrm>
            <a:off x="4811713" y="26146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1" name="Freeform 116"/>
          <p:cNvSpPr>
            <a:spLocks/>
          </p:cNvSpPr>
          <p:nvPr/>
        </p:nvSpPr>
        <p:spPr bwMode="auto">
          <a:xfrm>
            <a:off x="4811713" y="25685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2" name="Freeform 117"/>
          <p:cNvSpPr>
            <a:spLocks/>
          </p:cNvSpPr>
          <p:nvPr/>
        </p:nvSpPr>
        <p:spPr bwMode="auto">
          <a:xfrm>
            <a:off x="4811713" y="24177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3" name="Freeform 118"/>
          <p:cNvSpPr>
            <a:spLocks/>
          </p:cNvSpPr>
          <p:nvPr/>
        </p:nvSpPr>
        <p:spPr bwMode="auto">
          <a:xfrm>
            <a:off x="4811713" y="2357438"/>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4" name="Freeform 119"/>
          <p:cNvSpPr>
            <a:spLocks/>
          </p:cNvSpPr>
          <p:nvPr/>
        </p:nvSpPr>
        <p:spPr bwMode="auto">
          <a:xfrm>
            <a:off x="4811713" y="22050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5" name="Freeform 120"/>
          <p:cNvSpPr>
            <a:spLocks/>
          </p:cNvSpPr>
          <p:nvPr/>
        </p:nvSpPr>
        <p:spPr bwMode="auto">
          <a:xfrm>
            <a:off x="4811713" y="21605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6" name="Freeform 121"/>
          <p:cNvSpPr>
            <a:spLocks/>
          </p:cNvSpPr>
          <p:nvPr/>
        </p:nvSpPr>
        <p:spPr bwMode="auto">
          <a:xfrm>
            <a:off x="4811713" y="20081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7" name="Freeform 122"/>
          <p:cNvSpPr>
            <a:spLocks/>
          </p:cNvSpPr>
          <p:nvPr/>
        </p:nvSpPr>
        <p:spPr bwMode="auto">
          <a:xfrm>
            <a:off x="4811713" y="19637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8" name="Freeform 123"/>
          <p:cNvSpPr>
            <a:spLocks/>
          </p:cNvSpPr>
          <p:nvPr/>
        </p:nvSpPr>
        <p:spPr bwMode="auto">
          <a:xfrm>
            <a:off x="4811713" y="18113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09" name="Freeform 124"/>
          <p:cNvSpPr>
            <a:spLocks/>
          </p:cNvSpPr>
          <p:nvPr/>
        </p:nvSpPr>
        <p:spPr bwMode="auto">
          <a:xfrm>
            <a:off x="4811713" y="17668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0" name="Freeform 125"/>
          <p:cNvSpPr>
            <a:spLocks/>
          </p:cNvSpPr>
          <p:nvPr/>
        </p:nvSpPr>
        <p:spPr bwMode="auto">
          <a:xfrm>
            <a:off x="4811713" y="16144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1" name="Freeform 126"/>
          <p:cNvSpPr>
            <a:spLocks/>
          </p:cNvSpPr>
          <p:nvPr/>
        </p:nvSpPr>
        <p:spPr bwMode="auto">
          <a:xfrm>
            <a:off x="4811713" y="15700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2" name="Freeform 127"/>
          <p:cNvSpPr>
            <a:spLocks/>
          </p:cNvSpPr>
          <p:nvPr/>
        </p:nvSpPr>
        <p:spPr bwMode="auto">
          <a:xfrm>
            <a:off x="4811713" y="14192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3" name="Line 128"/>
          <p:cNvSpPr>
            <a:spLocks noChangeShapeType="1"/>
          </p:cNvSpPr>
          <p:nvPr/>
        </p:nvSpPr>
        <p:spPr bwMode="auto">
          <a:xfrm>
            <a:off x="5008563" y="5278438"/>
            <a:ext cx="1150937"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4" name="AutoShape 129"/>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5" name="Rectangle 130"/>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6" name="Rectangle 131"/>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7" name="Line 132"/>
          <p:cNvSpPr>
            <a:spLocks noChangeShapeType="1"/>
          </p:cNvSpPr>
          <p:nvPr/>
        </p:nvSpPr>
        <p:spPr bwMode="auto">
          <a:xfrm>
            <a:off x="5011738" y="4776788"/>
            <a:ext cx="877887"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8" name="Freeform 133"/>
          <p:cNvSpPr>
            <a:spLocks/>
          </p:cNvSpPr>
          <p:nvPr/>
        </p:nvSpPr>
        <p:spPr bwMode="auto">
          <a:xfrm>
            <a:off x="5886450" y="4687888"/>
            <a:ext cx="257175" cy="90487"/>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19" name="Freeform 134"/>
          <p:cNvSpPr>
            <a:spLocks/>
          </p:cNvSpPr>
          <p:nvPr/>
        </p:nvSpPr>
        <p:spPr bwMode="auto">
          <a:xfrm>
            <a:off x="5897563" y="467360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20" name="Line 135"/>
          <p:cNvSpPr>
            <a:spLocks noChangeShapeType="1"/>
          </p:cNvSpPr>
          <p:nvPr/>
        </p:nvSpPr>
        <p:spPr bwMode="auto">
          <a:xfrm>
            <a:off x="5068888" y="4960938"/>
            <a:ext cx="1030287"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21" name="Line 136"/>
          <p:cNvSpPr>
            <a:spLocks noChangeShapeType="1"/>
          </p:cNvSpPr>
          <p:nvPr/>
        </p:nvSpPr>
        <p:spPr bwMode="auto">
          <a:xfrm>
            <a:off x="5068888" y="5172075"/>
            <a:ext cx="1030287"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22" name="Line 137"/>
          <p:cNvSpPr>
            <a:spLocks noChangeShapeType="1"/>
          </p:cNvSpPr>
          <p:nvPr/>
        </p:nvSpPr>
        <p:spPr bwMode="auto">
          <a:xfrm>
            <a:off x="5068888" y="5384800"/>
            <a:ext cx="1030287"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23" name="Line 138"/>
          <p:cNvSpPr>
            <a:spLocks noChangeShapeType="1"/>
          </p:cNvSpPr>
          <p:nvPr/>
        </p:nvSpPr>
        <p:spPr bwMode="auto">
          <a:xfrm>
            <a:off x="5068888" y="5581650"/>
            <a:ext cx="1030287"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24" name="Rectangle 139"/>
          <p:cNvSpPr>
            <a:spLocks noChangeArrowheads="1"/>
          </p:cNvSpPr>
          <p:nvPr/>
        </p:nvSpPr>
        <p:spPr bwMode="auto">
          <a:xfrm>
            <a:off x="5099050" y="4597400"/>
            <a:ext cx="742950"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25" name="Rectangle 140"/>
          <p:cNvSpPr>
            <a:spLocks noChangeArrowheads="1"/>
          </p:cNvSpPr>
          <p:nvPr/>
        </p:nvSpPr>
        <p:spPr bwMode="auto">
          <a:xfrm>
            <a:off x="5043488" y="4556125"/>
            <a:ext cx="59631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السبي       </a:t>
            </a:r>
            <a:endParaRPr kumimoji="0" lang="en-US" sz="12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426" name="Rectangle 141"/>
          <p:cNvSpPr>
            <a:spLocks noChangeArrowheads="1"/>
          </p:cNvSpPr>
          <p:nvPr/>
        </p:nvSpPr>
        <p:spPr bwMode="auto">
          <a:xfrm>
            <a:off x="5272088" y="4799013"/>
            <a:ext cx="378309"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effectLst/>
                <a:uLnTx/>
                <a:uFillTx/>
                <a:latin typeface="Arial" charset="0"/>
                <a:ea typeface="ＭＳ Ｐゴシック" charset="0"/>
              </a:rPr>
              <a:t>70 </a:t>
            </a: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سنة </a:t>
            </a:r>
            <a:endParaRPr kumimoji="0" lang="en-US" sz="10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427" name="Rectangle 142"/>
          <p:cNvSpPr>
            <a:spLocks noChangeArrowheads="1"/>
          </p:cNvSpPr>
          <p:nvPr/>
        </p:nvSpPr>
        <p:spPr bwMode="auto">
          <a:xfrm>
            <a:off x="5318125" y="5018088"/>
            <a:ext cx="522579"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effectLst/>
                <a:uLnTx/>
                <a:uFillTx/>
                <a:latin typeface="Arial" charset="0"/>
                <a:ea typeface="ＭＳ Ｐゴシック" charset="0"/>
              </a:rPr>
              <a:t>3 </a:t>
            </a: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رحلات    </a:t>
            </a:r>
            <a:endParaRPr kumimoji="0" lang="en-US" sz="1000" b="1" i="0" u="none" strike="noStrike" kern="1200" cap="none" spc="0" normalizeH="0" baseline="-25000" noProof="0" dirty="0">
              <a:ln>
                <a:noFill/>
              </a:ln>
              <a:effectLst/>
              <a:uLnTx/>
              <a:uFillTx/>
              <a:latin typeface="Arial" charset="0"/>
              <a:ea typeface="ＭＳ Ｐゴシック" charset="0"/>
            </a:endParaRPr>
          </a:p>
        </p:txBody>
      </p:sp>
      <p:sp>
        <p:nvSpPr>
          <p:cNvPr id="12428" name="Rectangle 143"/>
          <p:cNvSpPr>
            <a:spLocks noChangeArrowheads="1"/>
          </p:cNvSpPr>
          <p:nvPr/>
        </p:nvSpPr>
        <p:spPr bwMode="auto">
          <a:xfrm>
            <a:off x="5024438" y="5233988"/>
            <a:ext cx="1149350" cy="1349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29" name="Rectangle 144"/>
          <p:cNvSpPr>
            <a:spLocks noChangeArrowheads="1"/>
          </p:cNvSpPr>
          <p:nvPr/>
        </p:nvSpPr>
        <p:spPr bwMode="auto">
          <a:xfrm>
            <a:off x="5062538" y="5248275"/>
            <a:ext cx="710131"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effectLst/>
                <a:uLnTx/>
                <a:uFillTx/>
                <a:latin typeface="Arial" charset="0"/>
                <a:ea typeface="ＭＳ Ｐゴシック" charset="0"/>
              </a:rPr>
              <a:t>100 </a:t>
            </a:r>
            <a:r>
              <a:rPr kumimoji="0" lang="ar-JO" sz="8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سنة </a:t>
            </a:r>
            <a:r>
              <a:rPr kumimoji="0" lang="en-US" sz="800" b="1" i="0" u="none" strike="noStrike" kern="1200" cap="none" spc="0" normalizeH="0" baseline="0" noProof="0" dirty="0">
                <a:ln>
                  <a:noFill/>
                </a:ln>
                <a:effectLst/>
                <a:uLnTx/>
                <a:uFillTx/>
                <a:latin typeface="Arial" charset="0"/>
                <a:ea typeface="ＭＳ Ｐゴシック" charset="0"/>
              </a:rPr>
              <a:t>/50,000</a:t>
            </a:r>
            <a:endParaRPr kumimoji="0" lang="en-US" sz="800" b="1" i="0" u="none" strike="noStrike" kern="1200" cap="none" spc="0" normalizeH="0" baseline="-25000" noProof="0" dirty="0">
              <a:ln>
                <a:noFill/>
              </a:ln>
              <a:effectLst/>
              <a:uLnTx/>
              <a:uFillTx/>
              <a:latin typeface="Arial" charset="0"/>
              <a:ea typeface="ＭＳ Ｐゴシック" charset="0"/>
            </a:endParaRPr>
          </a:p>
        </p:txBody>
      </p:sp>
      <p:sp>
        <p:nvSpPr>
          <p:cNvPr id="12430" name="Rectangle 145"/>
          <p:cNvSpPr>
            <a:spLocks noChangeArrowheads="1"/>
          </p:cNvSpPr>
          <p:nvPr/>
        </p:nvSpPr>
        <p:spPr bwMode="auto">
          <a:xfrm>
            <a:off x="5278438" y="5429250"/>
            <a:ext cx="47942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effectLst/>
                <a:uLnTx/>
                <a:uFillTx/>
                <a:latin typeface="Arial" charset="0"/>
                <a:ea typeface="ＭＳ Ｐゴシック" charset="0"/>
              </a:rPr>
              <a:t>Z - E - N</a:t>
            </a:r>
            <a:endParaRPr kumimoji="0" lang="en-US" sz="1000" b="1" i="0" u="none" strike="noStrike" kern="1200" cap="none" spc="0" normalizeH="0" baseline="-25000" noProof="0">
              <a:ln>
                <a:noFill/>
              </a:ln>
              <a:effectLst/>
              <a:uLnTx/>
              <a:uFillTx/>
              <a:latin typeface="Arial" charset="0"/>
              <a:ea typeface="ＭＳ Ｐゴシック" charset="0"/>
            </a:endParaRPr>
          </a:p>
        </p:txBody>
      </p:sp>
      <p:pic>
        <p:nvPicPr>
          <p:cNvPr id="12431" name="Picture 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1751013"/>
            <a:ext cx="423863" cy="308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32" name="Freeform 147"/>
          <p:cNvSpPr>
            <a:spLocks/>
          </p:cNvSpPr>
          <p:nvPr/>
        </p:nvSpPr>
        <p:spPr bwMode="auto">
          <a:xfrm>
            <a:off x="2101850" y="80041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33" name="Freeform 148"/>
          <p:cNvSpPr>
            <a:spLocks/>
          </p:cNvSpPr>
          <p:nvPr/>
        </p:nvSpPr>
        <p:spPr bwMode="auto">
          <a:xfrm>
            <a:off x="2101850" y="795813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34" name="Freeform 149"/>
          <p:cNvSpPr>
            <a:spLocks/>
          </p:cNvSpPr>
          <p:nvPr/>
        </p:nvSpPr>
        <p:spPr bwMode="auto">
          <a:xfrm>
            <a:off x="2101850" y="78073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35" name="Freeform 150"/>
          <p:cNvSpPr>
            <a:spLocks/>
          </p:cNvSpPr>
          <p:nvPr/>
        </p:nvSpPr>
        <p:spPr bwMode="auto">
          <a:xfrm>
            <a:off x="2101850" y="77612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36" name="Freeform 151"/>
          <p:cNvSpPr>
            <a:spLocks/>
          </p:cNvSpPr>
          <p:nvPr/>
        </p:nvSpPr>
        <p:spPr bwMode="auto">
          <a:xfrm>
            <a:off x="2101850" y="76104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37" name="Freeform 152"/>
          <p:cNvSpPr>
            <a:spLocks/>
          </p:cNvSpPr>
          <p:nvPr/>
        </p:nvSpPr>
        <p:spPr bwMode="auto">
          <a:xfrm>
            <a:off x="2101850" y="75501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38" name="Freeform 153"/>
          <p:cNvSpPr>
            <a:spLocks/>
          </p:cNvSpPr>
          <p:nvPr/>
        </p:nvSpPr>
        <p:spPr bwMode="auto">
          <a:xfrm>
            <a:off x="2101850" y="739775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39" name="Freeform 154"/>
          <p:cNvSpPr>
            <a:spLocks/>
          </p:cNvSpPr>
          <p:nvPr/>
        </p:nvSpPr>
        <p:spPr bwMode="auto">
          <a:xfrm>
            <a:off x="2101850" y="7353300"/>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0" name="Freeform 155"/>
          <p:cNvSpPr>
            <a:spLocks/>
          </p:cNvSpPr>
          <p:nvPr/>
        </p:nvSpPr>
        <p:spPr bwMode="auto">
          <a:xfrm>
            <a:off x="2101850" y="720090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1" name="Freeform 156"/>
          <p:cNvSpPr>
            <a:spLocks/>
          </p:cNvSpPr>
          <p:nvPr/>
        </p:nvSpPr>
        <p:spPr bwMode="auto">
          <a:xfrm>
            <a:off x="2101850" y="71405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2" name="Freeform 157"/>
          <p:cNvSpPr>
            <a:spLocks/>
          </p:cNvSpPr>
          <p:nvPr/>
        </p:nvSpPr>
        <p:spPr bwMode="auto">
          <a:xfrm>
            <a:off x="2101850" y="698976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3" name="Freeform 158"/>
          <p:cNvSpPr>
            <a:spLocks/>
          </p:cNvSpPr>
          <p:nvPr/>
        </p:nvSpPr>
        <p:spPr bwMode="auto">
          <a:xfrm>
            <a:off x="2101850" y="6943725"/>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4" name="Freeform 159"/>
          <p:cNvSpPr>
            <a:spLocks/>
          </p:cNvSpPr>
          <p:nvPr/>
        </p:nvSpPr>
        <p:spPr bwMode="auto">
          <a:xfrm>
            <a:off x="2101850" y="679291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5" name="Freeform 160"/>
          <p:cNvSpPr>
            <a:spLocks/>
          </p:cNvSpPr>
          <p:nvPr/>
        </p:nvSpPr>
        <p:spPr bwMode="auto">
          <a:xfrm>
            <a:off x="2101850" y="6732588"/>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6" name="Freeform 161"/>
          <p:cNvSpPr>
            <a:spLocks/>
          </p:cNvSpPr>
          <p:nvPr/>
        </p:nvSpPr>
        <p:spPr bwMode="auto">
          <a:xfrm>
            <a:off x="2101850" y="65801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7" name="Freeform 162"/>
          <p:cNvSpPr>
            <a:spLocks/>
          </p:cNvSpPr>
          <p:nvPr/>
        </p:nvSpPr>
        <p:spPr bwMode="auto">
          <a:xfrm>
            <a:off x="2101850" y="653573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8" name="Freeform 163"/>
          <p:cNvSpPr>
            <a:spLocks/>
          </p:cNvSpPr>
          <p:nvPr/>
        </p:nvSpPr>
        <p:spPr bwMode="auto">
          <a:xfrm>
            <a:off x="2101850" y="638333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49" name="Freeform 164"/>
          <p:cNvSpPr>
            <a:spLocks/>
          </p:cNvSpPr>
          <p:nvPr/>
        </p:nvSpPr>
        <p:spPr bwMode="auto">
          <a:xfrm>
            <a:off x="2101850" y="633888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0" name="Freeform 165"/>
          <p:cNvSpPr>
            <a:spLocks/>
          </p:cNvSpPr>
          <p:nvPr/>
        </p:nvSpPr>
        <p:spPr bwMode="auto">
          <a:xfrm>
            <a:off x="2101850" y="61864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1" name="Freeform 166"/>
          <p:cNvSpPr>
            <a:spLocks/>
          </p:cNvSpPr>
          <p:nvPr/>
        </p:nvSpPr>
        <p:spPr bwMode="auto">
          <a:xfrm>
            <a:off x="2101850" y="61261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2" name="Freeform 167"/>
          <p:cNvSpPr>
            <a:spLocks/>
          </p:cNvSpPr>
          <p:nvPr/>
        </p:nvSpPr>
        <p:spPr bwMode="auto">
          <a:xfrm>
            <a:off x="2101850" y="59753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3" name="Freeform 168"/>
          <p:cNvSpPr>
            <a:spLocks/>
          </p:cNvSpPr>
          <p:nvPr/>
        </p:nvSpPr>
        <p:spPr bwMode="auto">
          <a:xfrm>
            <a:off x="2101850" y="5929313"/>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4" name="Freeform 169"/>
          <p:cNvSpPr>
            <a:spLocks/>
          </p:cNvSpPr>
          <p:nvPr/>
        </p:nvSpPr>
        <p:spPr bwMode="auto">
          <a:xfrm>
            <a:off x="2101850" y="577850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5" name="Freeform 170"/>
          <p:cNvSpPr>
            <a:spLocks/>
          </p:cNvSpPr>
          <p:nvPr/>
        </p:nvSpPr>
        <p:spPr bwMode="auto">
          <a:xfrm>
            <a:off x="2101850" y="57181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6" name="Freeform 171"/>
          <p:cNvSpPr>
            <a:spLocks/>
          </p:cNvSpPr>
          <p:nvPr/>
        </p:nvSpPr>
        <p:spPr bwMode="auto">
          <a:xfrm>
            <a:off x="2101850" y="55657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7" name="Freeform 172"/>
          <p:cNvSpPr>
            <a:spLocks/>
          </p:cNvSpPr>
          <p:nvPr/>
        </p:nvSpPr>
        <p:spPr bwMode="auto">
          <a:xfrm>
            <a:off x="2101850" y="552132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8" name="Freeform 173"/>
          <p:cNvSpPr>
            <a:spLocks/>
          </p:cNvSpPr>
          <p:nvPr/>
        </p:nvSpPr>
        <p:spPr bwMode="auto">
          <a:xfrm>
            <a:off x="2101850" y="536892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59" name="Freeform 174"/>
          <p:cNvSpPr>
            <a:spLocks/>
          </p:cNvSpPr>
          <p:nvPr/>
        </p:nvSpPr>
        <p:spPr bwMode="auto">
          <a:xfrm>
            <a:off x="2101850" y="532447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0" name="Freeform 175"/>
          <p:cNvSpPr>
            <a:spLocks/>
          </p:cNvSpPr>
          <p:nvPr/>
        </p:nvSpPr>
        <p:spPr bwMode="auto">
          <a:xfrm>
            <a:off x="2101850" y="51720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1" name="Freeform 176"/>
          <p:cNvSpPr>
            <a:spLocks/>
          </p:cNvSpPr>
          <p:nvPr/>
        </p:nvSpPr>
        <p:spPr bwMode="auto">
          <a:xfrm>
            <a:off x="2101850" y="51117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2" name="Freeform 177"/>
          <p:cNvSpPr>
            <a:spLocks/>
          </p:cNvSpPr>
          <p:nvPr/>
        </p:nvSpPr>
        <p:spPr bwMode="auto">
          <a:xfrm>
            <a:off x="2101850" y="49609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3" name="Freeform 178"/>
          <p:cNvSpPr>
            <a:spLocks/>
          </p:cNvSpPr>
          <p:nvPr/>
        </p:nvSpPr>
        <p:spPr bwMode="auto">
          <a:xfrm>
            <a:off x="2101850" y="49149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4" name="Freeform 179"/>
          <p:cNvSpPr>
            <a:spLocks/>
          </p:cNvSpPr>
          <p:nvPr/>
        </p:nvSpPr>
        <p:spPr bwMode="auto">
          <a:xfrm>
            <a:off x="2101850" y="47640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5" name="Freeform 180"/>
          <p:cNvSpPr>
            <a:spLocks/>
          </p:cNvSpPr>
          <p:nvPr/>
        </p:nvSpPr>
        <p:spPr bwMode="auto">
          <a:xfrm>
            <a:off x="2101850" y="47037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6" name="Freeform 181"/>
          <p:cNvSpPr>
            <a:spLocks/>
          </p:cNvSpPr>
          <p:nvPr/>
        </p:nvSpPr>
        <p:spPr bwMode="auto">
          <a:xfrm>
            <a:off x="2101850" y="455136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7" name="Freeform 182"/>
          <p:cNvSpPr>
            <a:spLocks/>
          </p:cNvSpPr>
          <p:nvPr/>
        </p:nvSpPr>
        <p:spPr bwMode="auto">
          <a:xfrm>
            <a:off x="2101850" y="450691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8" name="Freeform 183"/>
          <p:cNvSpPr>
            <a:spLocks/>
          </p:cNvSpPr>
          <p:nvPr/>
        </p:nvSpPr>
        <p:spPr bwMode="auto">
          <a:xfrm>
            <a:off x="2101850" y="435451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69" name="Freeform 184"/>
          <p:cNvSpPr>
            <a:spLocks/>
          </p:cNvSpPr>
          <p:nvPr/>
        </p:nvSpPr>
        <p:spPr bwMode="auto">
          <a:xfrm>
            <a:off x="2101850" y="431006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0" name="Freeform 185"/>
          <p:cNvSpPr>
            <a:spLocks/>
          </p:cNvSpPr>
          <p:nvPr/>
        </p:nvSpPr>
        <p:spPr bwMode="auto">
          <a:xfrm>
            <a:off x="2101850" y="41592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1" name="Freeform 186"/>
          <p:cNvSpPr>
            <a:spLocks/>
          </p:cNvSpPr>
          <p:nvPr/>
        </p:nvSpPr>
        <p:spPr bwMode="auto">
          <a:xfrm>
            <a:off x="2101850" y="4097338"/>
            <a:ext cx="46038"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2" name="Freeform 187"/>
          <p:cNvSpPr>
            <a:spLocks/>
          </p:cNvSpPr>
          <p:nvPr/>
        </p:nvSpPr>
        <p:spPr bwMode="auto">
          <a:xfrm>
            <a:off x="2101850" y="39465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3" name="Freeform 188"/>
          <p:cNvSpPr>
            <a:spLocks/>
          </p:cNvSpPr>
          <p:nvPr/>
        </p:nvSpPr>
        <p:spPr bwMode="auto">
          <a:xfrm>
            <a:off x="2101850" y="39004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4" name="Freeform 189"/>
          <p:cNvSpPr>
            <a:spLocks/>
          </p:cNvSpPr>
          <p:nvPr/>
        </p:nvSpPr>
        <p:spPr bwMode="auto">
          <a:xfrm>
            <a:off x="2101850" y="37496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5" name="Freeform 190"/>
          <p:cNvSpPr>
            <a:spLocks/>
          </p:cNvSpPr>
          <p:nvPr/>
        </p:nvSpPr>
        <p:spPr bwMode="auto">
          <a:xfrm>
            <a:off x="2101850" y="36893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6" name="Freeform 191"/>
          <p:cNvSpPr>
            <a:spLocks/>
          </p:cNvSpPr>
          <p:nvPr/>
        </p:nvSpPr>
        <p:spPr bwMode="auto">
          <a:xfrm>
            <a:off x="2101850" y="35385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7" name="Freeform 192"/>
          <p:cNvSpPr>
            <a:spLocks/>
          </p:cNvSpPr>
          <p:nvPr/>
        </p:nvSpPr>
        <p:spPr bwMode="auto">
          <a:xfrm>
            <a:off x="2101850" y="34925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8" name="Freeform 193"/>
          <p:cNvSpPr>
            <a:spLocks/>
          </p:cNvSpPr>
          <p:nvPr/>
        </p:nvSpPr>
        <p:spPr bwMode="auto">
          <a:xfrm>
            <a:off x="2101850" y="33416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79" name="Freeform 194"/>
          <p:cNvSpPr>
            <a:spLocks/>
          </p:cNvSpPr>
          <p:nvPr/>
        </p:nvSpPr>
        <p:spPr bwMode="auto">
          <a:xfrm>
            <a:off x="2101850" y="329565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80" name="Freeform 195"/>
          <p:cNvSpPr>
            <a:spLocks/>
          </p:cNvSpPr>
          <p:nvPr/>
        </p:nvSpPr>
        <p:spPr bwMode="auto">
          <a:xfrm>
            <a:off x="2101850" y="31448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81" name="Line 196"/>
          <p:cNvSpPr>
            <a:spLocks noChangeShapeType="1"/>
          </p:cNvSpPr>
          <p:nvPr/>
        </p:nvSpPr>
        <p:spPr bwMode="auto">
          <a:xfrm>
            <a:off x="5584825" y="4159250"/>
            <a:ext cx="361950" cy="1588"/>
          </a:xfrm>
          <a:prstGeom prst="line">
            <a:avLst/>
          </a:prstGeom>
          <a:noFill/>
          <a:ln w="120650">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82" name="Line 197"/>
          <p:cNvSpPr>
            <a:spLocks noChangeShapeType="1"/>
          </p:cNvSpPr>
          <p:nvPr/>
        </p:nvSpPr>
        <p:spPr bwMode="auto">
          <a:xfrm>
            <a:off x="5492750" y="4052888"/>
            <a:ext cx="514350" cy="1587"/>
          </a:xfrm>
          <a:prstGeom prst="line">
            <a:avLst/>
          </a:prstGeom>
          <a:noFill/>
          <a:ln w="120650">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83" name="Line 198"/>
          <p:cNvSpPr>
            <a:spLocks noChangeShapeType="1"/>
          </p:cNvSpPr>
          <p:nvPr/>
        </p:nvSpPr>
        <p:spPr bwMode="auto">
          <a:xfrm flipV="1">
            <a:off x="5538788" y="3795713"/>
            <a:ext cx="1587" cy="60325"/>
          </a:xfrm>
          <a:prstGeom prst="line">
            <a:avLst/>
          </a:prstGeom>
          <a:noFill/>
          <a:ln w="60325">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pic>
        <p:nvPicPr>
          <p:cNvPr id="12484" name="Picture 1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3" y="4613275"/>
            <a:ext cx="423862" cy="231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85" name="AutoShape 200"/>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86" name="Rectangle 201"/>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87" name="Rectangle 202"/>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88" name="Line 203"/>
          <p:cNvSpPr>
            <a:spLocks noChangeShapeType="1"/>
          </p:cNvSpPr>
          <p:nvPr/>
        </p:nvSpPr>
        <p:spPr bwMode="auto">
          <a:xfrm>
            <a:off x="2360613" y="7624763"/>
            <a:ext cx="922337" cy="1587"/>
          </a:xfrm>
          <a:prstGeom prst="line">
            <a:avLst/>
          </a:prstGeom>
          <a:noFill/>
          <a:ln w="15875">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89" name="Freeform 204"/>
          <p:cNvSpPr>
            <a:spLocks/>
          </p:cNvSpPr>
          <p:nvPr/>
        </p:nvSpPr>
        <p:spPr bwMode="auto">
          <a:xfrm>
            <a:off x="3268663" y="75342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90" name="Freeform 205"/>
          <p:cNvSpPr>
            <a:spLocks/>
          </p:cNvSpPr>
          <p:nvPr/>
        </p:nvSpPr>
        <p:spPr bwMode="auto">
          <a:xfrm>
            <a:off x="3271838" y="7534275"/>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91" name="Line 206"/>
          <p:cNvSpPr>
            <a:spLocks noChangeShapeType="1"/>
          </p:cNvSpPr>
          <p:nvPr/>
        </p:nvSpPr>
        <p:spPr bwMode="auto">
          <a:xfrm>
            <a:off x="2420938" y="7821613"/>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92" name="Line 207"/>
          <p:cNvSpPr>
            <a:spLocks noChangeShapeType="1"/>
          </p:cNvSpPr>
          <p:nvPr/>
        </p:nvSpPr>
        <p:spPr bwMode="auto">
          <a:xfrm>
            <a:off x="2420938" y="8048625"/>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93" name="Rectangle 208"/>
          <p:cNvSpPr>
            <a:spLocks noChangeArrowheads="1"/>
          </p:cNvSpPr>
          <p:nvPr/>
        </p:nvSpPr>
        <p:spPr bwMode="auto">
          <a:xfrm>
            <a:off x="2571750" y="7427913"/>
            <a:ext cx="620713"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95" name="Rectangle 210"/>
          <p:cNvSpPr>
            <a:spLocks noChangeArrowheads="1"/>
          </p:cNvSpPr>
          <p:nvPr/>
        </p:nvSpPr>
        <p:spPr bwMode="auto">
          <a:xfrm>
            <a:off x="2522538" y="7670800"/>
            <a:ext cx="46968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أريحا </a:t>
            </a:r>
            <a:r>
              <a:rPr kumimoji="0" lang="en-US" sz="1000" b="1" i="0" u="none" strike="noStrike" kern="1200" cap="none" spc="0" normalizeH="0" baseline="0" noProof="0" dirty="0">
                <a:ln>
                  <a:noFill/>
                </a:ln>
                <a:effectLst/>
                <a:uLnTx/>
                <a:uFillTx/>
                <a:latin typeface="Arial" charset="0"/>
                <a:ea typeface="ＭＳ Ｐゴシック" charset="0"/>
              </a:rPr>
              <a:t>/</a:t>
            </a: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عاي</a:t>
            </a:r>
            <a:endParaRPr kumimoji="0" lang="en-US" sz="10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496" name="Rectangle 211"/>
          <p:cNvSpPr>
            <a:spLocks noChangeArrowheads="1"/>
          </p:cNvSpPr>
          <p:nvPr/>
        </p:nvSpPr>
        <p:spPr bwMode="auto">
          <a:xfrm>
            <a:off x="2381250" y="7893050"/>
            <a:ext cx="80150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تقسيم الأرض       </a:t>
            </a:r>
            <a:endParaRPr kumimoji="0" lang="en-US" sz="10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497" name="Rectangle 212"/>
          <p:cNvSpPr>
            <a:spLocks noChangeArrowheads="1"/>
          </p:cNvSpPr>
          <p:nvPr/>
        </p:nvSpPr>
        <p:spPr bwMode="auto">
          <a:xfrm>
            <a:off x="5175250" y="6746875"/>
            <a:ext cx="666750" cy="1666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98" name="Line 213"/>
          <p:cNvSpPr>
            <a:spLocks noChangeShapeType="1"/>
          </p:cNvSpPr>
          <p:nvPr/>
        </p:nvSpPr>
        <p:spPr bwMode="auto">
          <a:xfrm>
            <a:off x="5024438" y="7337425"/>
            <a:ext cx="116522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99" name="AutoShape 214"/>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0" name="Rectangle 215"/>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1" name="Rectangle 216"/>
          <p:cNvSpPr>
            <a:spLocks noChangeArrowheads="1"/>
          </p:cNvSpPr>
          <p:nvPr/>
        </p:nvSpPr>
        <p:spPr bwMode="auto">
          <a:xfrm>
            <a:off x="5012006" y="6899275"/>
            <a:ext cx="1195387" cy="1255713"/>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2" name="Line 217"/>
          <p:cNvSpPr>
            <a:spLocks noChangeShapeType="1"/>
          </p:cNvSpPr>
          <p:nvPr/>
        </p:nvSpPr>
        <p:spPr bwMode="auto">
          <a:xfrm flipV="1">
            <a:off x="5018088" y="6883400"/>
            <a:ext cx="914400" cy="4127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3" name="Freeform 218"/>
          <p:cNvSpPr>
            <a:spLocks/>
          </p:cNvSpPr>
          <p:nvPr/>
        </p:nvSpPr>
        <p:spPr bwMode="auto">
          <a:xfrm>
            <a:off x="5902325" y="6837363"/>
            <a:ext cx="257175" cy="76200"/>
          </a:xfrm>
          <a:custGeom>
            <a:avLst/>
            <a:gdLst>
              <a:gd name="T0" fmla="*/ 2147483647 w 162"/>
              <a:gd name="T1" fmla="*/ 2147483647 h 48"/>
              <a:gd name="T2" fmla="*/ 0 w 162"/>
              <a:gd name="T3" fmla="*/ 2147483647 h 48"/>
              <a:gd name="T4" fmla="*/ 0 w 162"/>
              <a:gd name="T5" fmla="*/ 0 h 48"/>
              <a:gd name="T6" fmla="*/ 2147483647 w 162"/>
              <a:gd name="T7" fmla="*/ 2147483647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4" name="Line 219"/>
          <p:cNvSpPr>
            <a:spLocks noChangeShapeType="1"/>
          </p:cNvSpPr>
          <p:nvPr/>
        </p:nvSpPr>
        <p:spPr bwMode="auto">
          <a:xfrm>
            <a:off x="5099050" y="7064375"/>
            <a:ext cx="1030288"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5" name="Line 220"/>
          <p:cNvSpPr>
            <a:spLocks noChangeShapeType="1"/>
          </p:cNvSpPr>
          <p:nvPr/>
        </p:nvSpPr>
        <p:spPr bwMode="auto">
          <a:xfrm>
            <a:off x="5099050" y="7231063"/>
            <a:ext cx="103028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6" name="Line 221"/>
          <p:cNvSpPr>
            <a:spLocks noChangeShapeType="1"/>
          </p:cNvSpPr>
          <p:nvPr/>
        </p:nvSpPr>
        <p:spPr bwMode="auto">
          <a:xfrm>
            <a:off x="5099050" y="7413625"/>
            <a:ext cx="1030288"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7" name="Rectangle 222"/>
          <p:cNvSpPr>
            <a:spLocks noChangeArrowheads="1"/>
          </p:cNvSpPr>
          <p:nvPr/>
        </p:nvSpPr>
        <p:spPr bwMode="auto">
          <a:xfrm>
            <a:off x="5422900" y="7091363"/>
            <a:ext cx="25648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صليب </a:t>
            </a:r>
            <a:endParaRPr kumimoji="0" lang="en-US" sz="12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08" name="Rectangle 223"/>
          <p:cNvSpPr>
            <a:spLocks noChangeArrowheads="1"/>
          </p:cNvSpPr>
          <p:nvPr/>
        </p:nvSpPr>
        <p:spPr bwMode="auto">
          <a:xfrm>
            <a:off x="5311775" y="7248525"/>
            <a:ext cx="741363"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09" name="Rectangle 224"/>
          <p:cNvSpPr>
            <a:spLocks noChangeArrowheads="1"/>
          </p:cNvSpPr>
          <p:nvPr/>
        </p:nvSpPr>
        <p:spPr bwMode="auto">
          <a:xfrm>
            <a:off x="5343525" y="7273925"/>
            <a:ext cx="30938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الكنيسة </a:t>
            </a:r>
            <a:endParaRPr kumimoji="0" lang="en-US" sz="12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10" name="Line 225"/>
          <p:cNvSpPr>
            <a:spLocks noChangeShapeType="1"/>
          </p:cNvSpPr>
          <p:nvPr/>
        </p:nvSpPr>
        <p:spPr bwMode="auto">
          <a:xfrm>
            <a:off x="5099050" y="7580313"/>
            <a:ext cx="103028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11" name="Line 226"/>
          <p:cNvSpPr>
            <a:spLocks noChangeShapeType="1"/>
          </p:cNvSpPr>
          <p:nvPr/>
        </p:nvSpPr>
        <p:spPr bwMode="auto">
          <a:xfrm>
            <a:off x="5084763" y="7747000"/>
            <a:ext cx="1028700"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12" name="Line 227"/>
          <p:cNvSpPr>
            <a:spLocks noChangeShapeType="1"/>
          </p:cNvSpPr>
          <p:nvPr/>
        </p:nvSpPr>
        <p:spPr bwMode="auto">
          <a:xfrm>
            <a:off x="5084763" y="7927975"/>
            <a:ext cx="1028700"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13" name="Line 228"/>
          <p:cNvSpPr>
            <a:spLocks noChangeShapeType="1"/>
          </p:cNvSpPr>
          <p:nvPr/>
        </p:nvSpPr>
        <p:spPr bwMode="auto">
          <a:xfrm>
            <a:off x="5068888" y="8094663"/>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14" name="Rectangle 229"/>
          <p:cNvSpPr>
            <a:spLocks noChangeArrowheads="1"/>
          </p:cNvSpPr>
          <p:nvPr/>
        </p:nvSpPr>
        <p:spPr bwMode="auto">
          <a:xfrm>
            <a:off x="5341938" y="7458075"/>
            <a:ext cx="757237" cy="1063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15" name="Rectangle 230"/>
          <p:cNvSpPr>
            <a:spLocks noChangeArrowheads="1"/>
          </p:cNvSpPr>
          <p:nvPr/>
        </p:nvSpPr>
        <p:spPr bwMode="auto">
          <a:xfrm>
            <a:off x="5357813" y="7437438"/>
            <a:ext cx="290144"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الانجيل </a:t>
            </a:r>
            <a:endParaRPr kumimoji="0" lang="en-US" sz="12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16" name="Rectangle 231"/>
          <p:cNvSpPr>
            <a:spLocks noChangeArrowheads="1"/>
          </p:cNvSpPr>
          <p:nvPr/>
        </p:nvSpPr>
        <p:spPr bwMode="auto">
          <a:xfrm>
            <a:off x="5462588" y="7599363"/>
            <a:ext cx="246862"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أعمال </a:t>
            </a:r>
            <a:endParaRPr kumimoji="0" lang="en-US" sz="12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17" name="Rectangle 232"/>
          <p:cNvSpPr>
            <a:spLocks noChangeArrowheads="1"/>
          </p:cNvSpPr>
          <p:nvPr/>
        </p:nvSpPr>
        <p:spPr bwMode="auto">
          <a:xfrm>
            <a:off x="5311775" y="7791450"/>
            <a:ext cx="817563"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18" name="Rectangle 233"/>
          <p:cNvSpPr>
            <a:spLocks noChangeArrowheads="1"/>
          </p:cNvSpPr>
          <p:nvPr/>
        </p:nvSpPr>
        <p:spPr bwMode="auto">
          <a:xfrm>
            <a:off x="5337175" y="7781925"/>
            <a:ext cx="68127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الرسائل البوليصية</a:t>
            </a:r>
            <a:endParaRPr kumimoji="0" lang="en-US" sz="12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19" name="Rectangle 234"/>
          <p:cNvSpPr>
            <a:spLocks noChangeArrowheads="1"/>
          </p:cNvSpPr>
          <p:nvPr/>
        </p:nvSpPr>
        <p:spPr bwMode="auto">
          <a:xfrm>
            <a:off x="5251450" y="7958138"/>
            <a:ext cx="755650" cy="1063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20" name="Rectangle 235"/>
          <p:cNvSpPr>
            <a:spLocks noChangeArrowheads="1"/>
          </p:cNvSpPr>
          <p:nvPr/>
        </p:nvSpPr>
        <p:spPr bwMode="auto">
          <a:xfrm>
            <a:off x="5207000" y="7954963"/>
            <a:ext cx="53380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الرؤيا          </a:t>
            </a:r>
            <a:endParaRPr kumimoji="0" lang="en-US" sz="12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21" name="Rectangle 236"/>
          <p:cNvSpPr>
            <a:spLocks noChangeArrowheads="1"/>
          </p:cNvSpPr>
          <p:nvPr/>
        </p:nvSpPr>
        <p:spPr bwMode="auto">
          <a:xfrm>
            <a:off x="5175250" y="1296988"/>
            <a:ext cx="650875"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22" name="Rectangle 237"/>
          <p:cNvSpPr>
            <a:spLocks noChangeArrowheads="1"/>
          </p:cNvSpPr>
          <p:nvPr/>
        </p:nvSpPr>
        <p:spPr bwMode="auto">
          <a:xfrm>
            <a:off x="5095875" y="1250950"/>
            <a:ext cx="75882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فوضى    </a:t>
            </a:r>
            <a:endParaRPr kumimoji="0" lang="en-US" sz="1800" b="0" i="0" u="none" strike="noStrike" kern="1200" cap="none" spc="0" normalizeH="0" baseline="-25000" noProof="0" dirty="0">
              <a:ln>
                <a:noFill/>
              </a:ln>
              <a:effectLst/>
              <a:uLnTx/>
              <a:uFillTx/>
              <a:latin typeface="Arial" charset="0"/>
              <a:ea typeface="ＭＳ Ｐゴシック" charset="0"/>
            </a:endParaRPr>
          </a:p>
        </p:txBody>
      </p:sp>
      <p:sp>
        <p:nvSpPr>
          <p:cNvPr id="12523" name="AutoShape 238"/>
          <p:cNvSpPr>
            <a:spLocks noChangeArrowheads="1"/>
          </p:cNvSpPr>
          <p:nvPr/>
        </p:nvSpPr>
        <p:spPr bwMode="auto">
          <a:xfrm>
            <a:off x="5008563" y="1252538"/>
            <a:ext cx="923925" cy="454025"/>
          </a:xfrm>
          <a:prstGeom prst="roundRect">
            <a:avLst>
              <a:gd name="adj" fmla="val 23250"/>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24" name="Rectangle 239"/>
          <p:cNvSpPr>
            <a:spLocks noChangeArrowheads="1"/>
          </p:cNvSpPr>
          <p:nvPr/>
        </p:nvSpPr>
        <p:spPr bwMode="auto">
          <a:xfrm>
            <a:off x="5008563" y="1473200"/>
            <a:ext cx="863600" cy="438150"/>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25" name="Rectangle 240"/>
          <p:cNvSpPr>
            <a:spLocks noChangeArrowheads="1"/>
          </p:cNvSpPr>
          <p:nvPr/>
        </p:nvSpPr>
        <p:spPr bwMode="auto">
          <a:xfrm>
            <a:off x="5008563" y="1473200"/>
            <a:ext cx="1211262" cy="514350"/>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26" name="Line 241"/>
          <p:cNvSpPr>
            <a:spLocks noChangeShapeType="1"/>
          </p:cNvSpPr>
          <p:nvPr/>
        </p:nvSpPr>
        <p:spPr bwMode="auto">
          <a:xfrm>
            <a:off x="5024438" y="1479550"/>
            <a:ext cx="908050" cy="1588"/>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27" name="Freeform 242"/>
          <p:cNvSpPr>
            <a:spLocks/>
          </p:cNvSpPr>
          <p:nvPr/>
        </p:nvSpPr>
        <p:spPr bwMode="auto">
          <a:xfrm>
            <a:off x="5916613" y="13874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28" name="Freeform 243"/>
          <p:cNvSpPr>
            <a:spLocks/>
          </p:cNvSpPr>
          <p:nvPr/>
        </p:nvSpPr>
        <p:spPr bwMode="auto">
          <a:xfrm>
            <a:off x="5927725" y="1387475"/>
            <a:ext cx="257175" cy="92075"/>
          </a:xfrm>
          <a:custGeom>
            <a:avLst/>
            <a:gdLst>
              <a:gd name="T0" fmla="*/ 2147483647 w 162"/>
              <a:gd name="T1" fmla="*/ 2147483647 h 58"/>
              <a:gd name="T2" fmla="*/ 0 w 162"/>
              <a:gd name="T3" fmla="*/ 2147483647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29" name="Line 244"/>
          <p:cNvSpPr>
            <a:spLocks noChangeShapeType="1"/>
          </p:cNvSpPr>
          <p:nvPr/>
        </p:nvSpPr>
        <p:spPr bwMode="auto">
          <a:xfrm>
            <a:off x="5084763" y="167005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30" name="Line 245"/>
          <p:cNvSpPr>
            <a:spLocks noChangeShapeType="1"/>
          </p:cNvSpPr>
          <p:nvPr/>
        </p:nvSpPr>
        <p:spPr bwMode="auto">
          <a:xfrm>
            <a:off x="5084763" y="1897063"/>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31" name="Rectangle 246"/>
          <p:cNvSpPr>
            <a:spLocks noChangeArrowheads="1"/>
          </p:cNvSpPr>
          <p:nvPr/>
        </p:nvSpPr>
        <p:spPr bwMode="auto">
          <a:xfrm>
            <a:off x="5354638" y="1504950"/>
            <a:ext cx="323807"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err="1">
                <a:ln>
                  <a:noFill/>
                </a:ln>
                <a:effectLst/>
                <a:uLnTx/>
                <a:uFillTx/>
                <a:latin typeface="Arial" charset="0"/>
                <a:ea typeface="ＭＳ Ｐゴシック" charset="0"/>
              </a:rPr>
              <a:t>ق</a:t>
            </a:r>
            <a:r>
              <a:rPr kumimoji="0" lang="ar-JO" sz="1000" b="1" i="0" u="none" strike="noStrike" kern="1200" cap="none" spc="0" normalizeH="0" baseline="0" noProof="0" dirty="0" err="1">
                <a:ln>
                  <a:noFill/>
                </a:ln>
                <a:effectLst/>
                <a:uLnTx/>
                <a:uFillTx/>
                <a:latin typeface="Arial" panose="020B0604020202020204" pitchFamily="34" charset="0"/>
                <a:ea typeface="ＭＳ Ｐゴシック" charset="0"/>
                <a:cs typeface="Arial" panose="020B0604020202020204" pitchFamily="34" charset="0"/>
              </a:rPr>
              <a:t>قضاة</a:t>
            </a: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  </a:t>
            </a:r>
            <a:endParaRPr kumimoji="0" lang="en-US" sz="1400" b="1" i="0" u="none" strike="noStrike" kern="1200" cap="none" spc="0" normalizeH="0" baseline="-25000" noProof="0" dirty="0">
              <a:ln>
                <a:noFill/>
              </a:ln>
              <a:effectLst/>
              <a:uLnTx/>
              <a:uFillTx/>
              <a:latin typeface="Arial" charset="0"/>
              <a:ea typeface="ＭＳ Ｐゴシック" charset="0"/>
            </a:endParaRPr>
          </a:p>
        </p:txBody>
      </p:sp>
      <p:sp>
        <p:nvSpPr>
          <p:cNvPr id="12532" name="Rectangle 247"/>
          <p:cNvSpPr>
            <a:spLocks noChangeArrowheads="1"/>
          </p:cNvSpPr>
          <p:nvPr/>
        </p:nvSpPr>
        <p:spPr bwMode="auto">
          <a:xfrm>
            <a:off x="5456238" y="1728788"/>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effectLst/>
                <a:uLnTx/>
                <a:uFillTx/>
                <a:latin typeface="Arial" charset="0"/>
                <a:ea typeface="ＭＳ Ｐゴシック" charset="0"/>
              </a:rPr>
              <a:t>350</a:t>
            </a:r>
            <a:endParaRPr kumimoji="0" lang="en-US" sz="1200" b="0" i="0" u="none" strike="noStrike" kern="1200" cap="none" spc="0" normalizeH="0" baseline="-25000" noProof="0">
              <a:ln>
                <a:noFill/>
              </a:ln>
              <a:effectLst/>
              <a:uLnTx/>
              <a:uFillTx/>
              <a:latin typeface="Arial" charset="0"/>
              <a:ea typeface="ＭＳ Ｐゴシック" charset="0"/>
            </a:endParaRPr>
          </a:p>
        </p:txBody>
      </p:sp>
      <p:sp>
        <p:nvSpPr>
          <p:cNvPr id="12533" name="Line 248"/>
          <p:cNvSpPr>
            <a:spLocks noChangeShapeType="1"/>
          </p:cNvSpPr>
          <p:nvPr/>
        </p:nvSpPr>
        <p:spPr bwMode="auto">
          <a:xfrm>
            <a:off x="5024438" y="2311400"/>
            <a:ext cx="922337" cy="1588"/>
          </a:xfrm>
          <a:prstGeom prst="line">
            <a:avLst/>
          </a:prstGeom>
          <a:noFill/>
          <a:ln w="15875">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34" name="Rectangle 249"/>
          <p:cNvSpPr>
            <a:spLocks noChangeArrowheads="1"/>
          </p:cNvSpPr>
          <p:nvPr/>
        </p:nvSpPr>
        <p:spPr bwMode="auto">
          <a:xfrm>
            <a:off x="5003800" y="2357438"/>
            <a:ext cx="1241425" cy="1982787"/>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Arial" charset="0"/>
              <a:ea typeface="ＭＳ Ｐゴシック" charset="0"/>
            </a:endParaRPr>
          </a:p>
        </p:txBody>
      </p:sp>
      <p:sp>
        <p:nvSpPr>
          <p:cNvPr id="12535" name="AutoShape 250"/>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36" name="Freeform 251"/>
          <p:cNvSpPr>
            <a:spLocks/>
          </p:cNvSpPr>
          <p:nvPr/>
        </p:nvSpPr>
        <p:spPr bwMode="auto">
          <a:xfrm>
            <a:off x="5932488" y="2266950"/>
            <a:ext cx="257175" cy="104775"/>
          </a:xfrm>
          <a:custGeom>
            <a:avLst/>
            <a:gdLst>
              <a:gd name="T0" fmla="*/ 2147483647 w 162"/>
              <a:gd name="T1" fmla="*/ 2147483647 h 66"/>
              <a:gd name="T2" fmla="*/ 0 w 162"/>
              <a:gd name="T3" fmla="*/ 2147483647 h 66"/>
              <a:gd name="T4" fmla="*/ 0 w 162"/>
              <a:gd name="T5" fmla="*/ 0 h 66"/>
              <a:gd name="T6" fmla="*/ 2147483647 w 162"/>
              <a:gd name="T7" fmla="*/ 2147483647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37" name="Freeform 252"/>
          <p:cNvSpPr>
            <a:spLocks/>
          </p:cNvSpPr>
          <p:nvPr/>
        </p:nvSpPr>
        <p:spPr bwMode="auto">
          <a:xfrm>
            <a:off x="5929313" y="22669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38" name="Line 253"/>
          <p:cNvSpPr>
            <a:spLocks noChangeShapeType="1"/>
          </p:cNvSpPr>
          <p:nvPr/>
        </p:nvSpPr>
        <p:spPr bwMode="auto">
          <a:xfrm>
            <a:off x="5091113" y="2501900"/>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39" name="Line 254"/>
          <p:cNvSpPr>
            <a:spLocks noChangeShapeType="1"/>
          </p:cNvSpPr>
          <p:nvPr/>
        </p:nvSpPr>
        <p:spPr bwMode="auto">
          <a:xfrm>
            <a:off x="5084763" y="2720975"/>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40" name="Line 255"/>
          <p:cNvSpPr>
            <a:spLocks noChangeShapeType="1"/>
          </p:cNvSpPr>
          <p:nvPr/>
        </p:nvSpPr>
        <p:spPr bwMode="auto">
          <a:xfrm>
            <a:off x="5084763" y="2932113"/>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41" name="Line 256"/>
          <p:cNvSpPr>
            <a:spLocks noChangeShapeType="1"/>
          </p:cNvSpPr>
          <p:nvPr/>
        </p:nvSpPr>
        <p:spPr bwMode="auto">
          <a:xfrm>
            <a:off x="5084763" y="3144838"/>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42" name="Line 257"/>
          <p:cNvSpPr>
            <a:spLocks noChangeShapeType="1"/>
          </p:cNvSpPr>
          <p:nvPr/>
        </p:nvSpPr>
        <p:spPr bwMode="auto">
          <a:xfrm>
            <a:off x="5084763" y="3341688"/>
            <a:ext cx="1074737"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43" name="Line 258"/>
          <p:cNvSpPr>
            <a:spLocks noChangeShapeType="1"/>
          </p:cNvSpPr>
          <p:nvPr/>
        </p:nvSpPr>
        <p:spPr bwMode="auto">
          <a:xfrm>
            <a:off x="5084763" y="3765550"/>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44" name="Rectangle 259"/>
          <p:cNvSpPr>
            <a:spLocks noChangeArrowheads="1"/>
          </p:cNvSpPr>
          <p:nvPr/>
        </p:nvSpPr>
        <p:spPr bwMode="auto">
          <a:xfrm>
            <a:off x="5191125" y="2144713"/>
            <a:ext cx="635000"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45" name="Rectangle 260"/>
          <p:cNvSpPr>
            <a:spLocks noChangeArrowheads="1"/>
          </p:cNvSpPr>
          <p:nvPr/>
        </p:nvSpPr>
        <p:spPr bwMode="auto">
          <a:xfrm>
            <a:off x="5097463" y="2097088"/>
            <a:ext cx="55624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ملوك       </a:t>
            </a:r>
            <a:endParaRPr kumimoji="0" lang="en-US" sz="18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46" name="Rectangle 261"/>
          <p:cNvSpPr>
            <a:spLocks noChangeArrowheads="1"/>
          </p:cNvSpPr>
          <p:nvPr/>
        </p:nvSpPr>
        <p:spPr bwMode="auto">
          <a:xfrm>
            <a:off x="5240338" y="2555875"/>
            <a:ext cx="732573"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effectLst/>
                <a:uLnTx/>
                <a:uFillTx/>
                <a:latin typeface="Arial" charset="0"/>
                <a:ea typeface="ＭＳ Ｐゴシック" charset="0"/>
              </a:rPr>
              <a:t> ••• </a:t>
            </a: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الانقسام</a:t>
            </a:r>
            <a:r>
              <a:rPr kumimoji="0" lang="en-US" sz="1000" b="1" i="0" u="none" strike="noStrike" kern="1200" cap="none" spc="0" normalizeH="0" baseline="0" noProof="0" dirty="0">
                <a:ln>
                  <a:noFill/>
                </a:ln>
                <a:effectLst/>
                <a:uLnTx/>
                <a:uFillTx/>
                <a:latin typeface="Arial" charset="0"/>
                <a:ea typeface="ＭＳ Ｐゴシック" charset="0"/>
              </a:rPr>
              <a:t> ••• </a:t>
            </a:r>
            <a:endParaRPr kumimoji="0" lang="en-US" sz="1000" b="1" i="0" u="none" strike="noStrike" kern="1200" cap="none" spc="0" normalizeH="0" baseline="-25000" noProof="0" dirty="0">
              <a:ln>
                <a:noFill/>
              </a:ln>
              <a:effectLst/>
              <a:uLnTx/>
              <a:uFillTx/>
              <a:latin typeface="Arial" charset="0"/>
              <a:ea typeface="ＭＳ Ｐゴシック" charset="0"/>
            </a:endParaRPr>
          </a:p>
        </p:txBody>
      </p:sp>
      <p:sp>
        <p:nvSpPr>
          <p:cNvPr id="12547" name="Rectangle 262"/>
          <p:cNvSpPr>
            <a:spLocks noChangeArrowheads="1"/>
          </p:cNvSpPr>
          <p:nvPr/>
        </p:nvSpPr>
        <p:spPr bwMode="auto">
          <a:xfrm>
            <a:off x="5024438" y="3008313"/>
            <a:ext cx="1149350"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48" name="Rectangle 263"/>
          <p:cNvSpPr>
            <a:spLocks noChangeArrowheads="1"/>
          </p:cNvSpPr>
          <p:nvPr/>
        </p:nvSpPr>
        <p:spPr bwMode="auto">
          <a:xfrm>
            <a:off x="5170488" y="2990850"/>
            <a:ext cx="99706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يهوذا            إسرائيل </a:t>
            </a:r>
            <a:endParaRPr kumimoji="0" lang="en-US" sz="10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49" name="Rectangle 264"/>
          <p:cNvSpPr>
            <a:spLocks noChangeArrowheads="1"/>
          </p:cNvSpPr>
          <p:nvPr/>
        </p:nvSpPr>
        <p:spPr bwMode="auto">
          <a:xfrm>
            <a:off x="5299075" y="3187700"/>
            <a:ext cx="5588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effectLst/>
                <a:uLnTx/>
                <a:uFillTx/>
                <a:latin typeface="Arial" charset="0"/>
                <a:ea typeface="ＭＳ Ｐゴシック" charset="0"/>
              </a:rPr>
              <a:t>10          2</a:t>
            </a:r>
            <a:endParaRPr kumimoji="0" lang="en-US" sz="1000" b="1" i="0" u="none" strike="noStrike" kern="1200" cap="none" spc="0" normalizeH="0" baseline="-25000" noProof="0">
              <a:ln>
                <a:noFill/>
              </a:ln>
              <a:effectLst/>
              <a:uLnTx/>
              <a:uFillTx/>
              <a:latin typeface="Arial" charset="0"/>
              <a:ea typeface="ＭＳ Ｐゴシック" charset="0"/>
            </a:endParaRPr>
          </a:p>
        </p:txBody>
      </p:sp>
      <p:sp>
        <p:nvSpPr>
          <p:cNvPr id="12550" name="Rectangle 265"/>
          <p:cNvSpPr>
            <a:spLocks noChangeArrowheads="1"/>
          </p:cNvSpPr>
          <p:nvPr/>
        </p:nvSpPr>
        <p:spPr bwMode="auto">
          <a:xfrm>
            <a:off x="5195888" y="3613150"/>
            <a:ext cx="77152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effectLst/>
                <a:uLnTx/>
                <a:uFillTx/>
                <a:latin typeface="Arial" charset="0"/>
                <a:ea typeface="ＭＳ Ｐゴシック" charset="0"/>
              </a:rPr>
              <a:t> 20-J      20-R</a:t>
            </a:r>
            <a:endParaRPr kumimoji="0" lang="en-US" sz="1000" b="1" i="0" u="none" strike="noStrike" kern="1200" cap="none" spc="0" normalizeH="0" baseline="-25000" noProof="0">
              <a:ln>
                <a:noFill/>
              </a:ln>
              <a:effectLst/>
              <a:uLnTx/>
              <a:uFillTx/>
              <a:latin typeface="Arial" charset="0"/>
              <a:ea typeface="ＭＳ Ｐゴシック" charset="0"/>
            </a:endParaRPr>
          </a:p>
        </p:txBody>
      </p:sp>
      <p:sp>
        <p:nvSpPr>
          <p:cNvPr id="12551" name="Rectangle 266"/>
          <p:cNvSpPr>
            <a:spLocks noChangeArrowheads="1"/>
          </p:cNvSpPr>
          <p:nvPr/>
        </p:nvSpPr>
        <p:spPr bwMode="auto">
          <a:xfrm>
            <a:off x="5160963" y="3856038"/>
            <a:ext cx="938212"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52" name="Rectangle 267"/>
          <p:cNvSpPr>
            <a:spLocks noChangeArrowheads="1"/>
          </p:cNvSpPr>
          <p:nvPr/>
        </p:nvSpPr>
        <p:spPr bwMode="auto">
          <a:xfrm>
            <a:off x="5200650" y="3827463"/>
            <a:ext cx="73342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effectLst/>
                <a:uLnTx/>
                <a:uFillTx/>
                <a:latin typeface="Arial" charset="0"/>
                <a:ea typeface="ＭＳ Ｐゴシック" charset="0"/>
              </a:rPr>
              <a:t> 200        350</a:t>
            </a:r>
            <a:endParaRPr kumimoji="0" lang="en-US" sz="1000" b="1" i="0" u="none" strike="noStrike" kern="1200" cap="none" spc="0" normalizeH="0" baseline="-25000" noProof="0">
              <a:ln>
                <a:noFill/>
              </a:ln>
              <a:effectLst/>
              <a:uLnTx/>
              <a:uFillTx/>
              <a:latin typeface="Arial" charset="0"/>
              <a:ea typeface="ＭＳ Ｐゴシック" charset="0"/>
            </a:endParaRPr>
          </a:p>
        </p:txBody>
      </p:sp>
      <p:sp>
        <p:nvSpPr>
          <p:cNvPr id="12553" name="Rectangle 268"/>
          <p:cNvSpPr>
            <a:spLocks noChangeArrowheads="1"/>
          </p:cNvSpPr>
          <p:nvPr/>
        </p:nvSpPr>
        <p:spPr bwMode="auto">
          <a:xfrm>
            <a:off x="5084763" y="4052888"/>
            <a:ext cx="1135062"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54" name="Rectangle 269"/>
          <p:cNvSpPr>
            <a:spLocks noChangeArrowheads="1"/>
          </p:cNvSpPr>
          <p:nvPr/>
        </p:nvSpPr>
        <p:spPr bwMode="auto">
          <a:xfrm>
            <a:off x="5127625" y="4044950"/>
            <a:ext cx="852798"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أشور             بابل   </a:t>
            </a:r>
            <a:endParaRPr kumimoji="0" lang="en-US" sz="9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55" name="Line 270"/>
          <p:cNvSpPr>
            <a:spLocks noChangeShapeType="1"/>
          </p:cNvSpPr>
          <p:nvPr/>
        </p:nvSpPr>
        <p:spPr bwMode="auto">
          <a:xfrm>
            <a:off x="5084763" y="3976688"/>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56" name="Rectangle 272"/>
          <p:cNvSpPr>
            <a:spLocks noChangeArrowheads="1"/>
          </p:cNvSpPr>
          <p:nvPr/>
        </p:nvSpPr>
        <p:spPr bwMode="auto">
          <a:xfrm>
            <a:off x="5165725" y="2767013"/>
            <a:ext cx="1001877"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الجنوب           الشمال </a:t>
            </a:r>
            <a:endParaRPr kumimoji="0" lang="en-US" sz="10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57" name="Line 273"/>
          <p:cNvSpPr>
            <a:spLocks noChangeShapeType="1"/>
          </p:cNvSpPr>
          <p:nvPr/>
        </p:nvSpPr>
        <p:spPr bwMode="auto">
          <a:xfrm>
            <a:off x="5084763" y="4189413"/>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58" name="Rectangle 274"/>
          <p:cNvSpPr>
            <a:spLocks noChangeArrowheads="1"/>
          </p:cNvSpPr>
          <p:nvPr/>
        </p:nvSpPr>
        <p:spPr bwMode="auto">
          <a:xfrm>
            <a:off x="5145088" y="3402013"/>
            <a:ext cx="1014412"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59" name="Line 275"/>
          <p:cNvSpPr>
            <a:spLocks noChangeShapeType="1"/>
          </p:cNvSpPr>
          <p:nvPr/>
        </p:nvSpPr>
        <p:spPr bwMode="auto">
          <a:xfrm>
            <a:off x="5341938" y="3552825"/>
            <a:ext cx="423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60" name="Line 276"/>
          <p:cNvSpPr>
            <a:spLocks noChangeShapeType="1"/>
          </p:cNvSpPr>
          <p:nvPr/>
        </p:nvSpPr>
        <p:spPr bwMode="auto">
          <a:xfrm>
            <a:off x="5183188" y="2403475"/>
            <a:ext cx="922337"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61" name="Line 277"/>
          <p:cNvSpPr>
            <a:spLocks noChangeShapeType="1"/>
          </p:cNvSpPr>
          <p:nvPr/>
        </p:nvSpPr>
        <p:spPr bwMode="auto">
          <a:xfrm>
            <a:off x="5538788" y="3765550"/>
            <a:ext cx="423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62" name="Rectangle 278"/>
          <p:cNvSpPr>
            <a:spLocks noChangeArrowheads="1"/>
          </p:cNvSpPr>
          <p:nvPr/>
        </p:nvSpPr>
        <p:spPr bwMode="auto">
          <a:xfrm>
            <a:off x="6324600" y="1711325"/>
            <a:ext cx="666750" cy="13493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63" name="Rectangle 279"/>
          <p:cNvSpPr>
            <a:spLocks noChangeArrowheads="1"/>
          </p:cNvSpPr>
          <p:nvPr/>
        </p:nvSpPr>
        <p:spPr bwMode="auto">
          <a:xfrm>
            <a:off x="4713288" y="6026150"/>
            <a:ext cx="206788" cy="446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900" b="1" i="0" u="none" strike="noStrike" kern="1200" cap="none" spc="0" normalizeH="0" baseline="0" noProof="0">
                <a:ln>
                  <a:noFill/>
                </a:ln>
                <a:effectLst/>
                <a:uLnTx/>
                <a:uFillTx/>
                <a:latin typeface="Times" charset="0"/>
                <a:ea typeface="ＭＳ Ｐゴシック" charset="0"/>
              </a:rPr>
              <a:t>S</a:t>
            </a:r>
            <a:endParaRPr kumimoji="0" lang="en-US" sz="1200" b="0" i="0" u="none" strike="noStrike" kern="1200" cap="none" spc="0" normalizeH="0" baseline="-25000" noProof="0">
              <a:ln>
                <a:noFill/>
              </a:ln>
              <a:effectLst/>
              <a:uLnTx/>
              <a:uFillTx/>
              <a:latin typeface="Times" charset="0"/>
              <a:ea typeface="ＭＳ Ｐゴシック" charset="0"/>
            </a:endParaRPr>
          </a:p>
        </p:txBody>
      </p:sp>
      <p:sp>
        <p:nvSpPr>
          <p:cNvPr id="12564" name="Rectangle 280"/>
          <p:cNvSpPr>
            <a:spLocks noChangeArrowheads="1"/>
          </p:cNvSpPr>
          <p:nvPr/>
        </p:nvSpPr>
        <p:spPr bwMode="auto">
          <a:xfrm>
            <a:off x="4743450" y="7207250"/>
            <a:ext cx="185948" cy="446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900" b="1" i="0" u="none" strike="noStrike" kern="1200" cap="none" spc="0" normalizeH="0" baseline="0" noProof="0">
                <a:ln>
                  <a:noFill/>
                </a:ln>
                <a:effectLst/>
                <a:uLnTx/>
                <a:uFillTx/>
                <a:latin typeface="Times" charset="0"/>
                <a:ea typeface="ＭＳ Ｐゴシック" charset="0"/>
              </a:rPr>
              <a:t>J</a:t>
            </a:r>
            <a:endParaRPr kumimoji="0" lang="en-US" sz="1200" b="0" i="0" u="none" strike="noStrike" kern="1200" cap="none" spc="0" normalizeH="0" baseline="-25000" noProof="0">
              <a:ln>
                <a:noFill/>
              </a:ln>
              <a:effectLst/>
              <a:uLnTx/>
              <a:uFillTx/>
              <a:latin typeface="Times" charset="0"/>
              <a:ea typeface="ＭＳ Ｐゴシック" charset="0"/>
            </a:endParaRPr>
          </a:p>
        </p:txBody>
      </p:sp>
      <p:sp>
        <p:nvSpPr>
          <p:cNvPr id="12565" name="Rectangle 281"/>
          <p:cNvSpPr>
            <a:spLocks noChangeArrowheads="1"/>
          </p:cNvSpPr>
          <p:nvPr/>
        </p:nvSpPr>
        <p:spPr bwMode="auto">
          <a:xfrm>
            <a:off x="1987550" y="1924050"/>
            <a:ext cx="269304" cy="446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900" b="1" i="0" u="none" strike="noStrike" kern="1200" cap="none" spc="0" normalizeH="0" baseline="0" noProof="0">
                <a:ln>
                  <a:noFill/>
                </a:ln>
                <a:effectLst/>
                <a:uLnTx/>
                <a:uFillTx/>
                <a:latin typeface="Times" charset="0"/>
                <a:ea typeface="ＭＳ Ｐゴシック" charset="0"/>
              </a:rPr>
              <a:t>C</a:t>
            </a:r>
            <a:endParaRPr kumimoji="0" lang="en-US" sz="1200" b="0" i="0" u="none" strike="noStrike" kern="1200" cap="none" spc="0" normalizeH="0" baseline="-25000" noProof="0">
              <a:ln>
                <a:noFill/>
              </a:ln>
              <a:effectLst/>
              <a:uLnTx/>
              <a:uFillTx/>
              <a:latin typeface="Times" charset="0"/>
              <a:ea typeface="ＭＳ Ｐゴシック" charset="0"/>
            </a:endParaRPr>
          </a:p>
        </p:txBody>
      </p:sp>
      <p:sp>
        <p:nvSpPr>
          <p:cNvPr id="12566" name="Line 282"/>
          <p:cNvSpPr>
            <a:spLocks noChangeShapeType="1"/>
          </p:cNvSpPr>
          <p:nvPr/>
        </p:nvSpPr>
        <p:spPr bwMode="auto">
          <a:xfrm>
            <a:off x="2390775" y="3856038"/>
            <a:ext cx="1149350"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67" name="AutoShape 283"/>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68" name="Rectangle 284"/>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69" name="Rectangle 285"/>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0" name="Line 286"/>
          <p:cNvSpPr>
            <a:spLocks noChangeShapeType="1"/>
          </p:cNvSpPr>
          <p:nvPr/>
        </p:nvSpPr>
        <p:spPr bwMode="auto">
          <a:xfrm>
            <a:off x="2384425" y="3259138"/>
            <a:ext cx="892175"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1" name="Freeform 287"/>
          <p:cNvSpPr>
            <a:spLocks/>
          </p:cNvSpPr>
          <p:nvPr/>
        </p:nvSpPr>
        <p:spPr bwMode="auto">
          <a:xfrm>
            <a:off x="3268663" y="3175000"/>
            <a:ext cx="241300" cy="104775"/>
          </a:xfrm>
          <a:custGeom>
            <a:avLst/>
            <a:gdLst>
              <a:gd name="T0" fmla="*/ 2147483647 w 152"/>
              <a:gd name="T1" fmla="*/ 2147483647 h 66"/>
              <a:gd name="T2" fmla="*/ 0 w 152"/>
              <a:gd name="T3" fmla="*/ 2147483647 h 66"/>
              <a:gd name="T4" fmla="*/ 0 w 152"/>
              <a:gd name="T5" fmla="*/ 0 h 66"/>
              <a:gd name="T6" fmla="*/ 2147483647 w 152"/>
              <a:gd name="T7" fmla="*/ 2147483647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2" name="Freeform 288"/>
          <p:cNvSpPr>
            <a:spLocks/>
          </p:cNvSpPr>
          <p:nvPr/>
        </p:nvSpPr>
        <p:spPr bwMode="auto">
          <a:xfrm>
            <a:off x="3271838" y="3159125"/>
            <a:ext cx="257175" cy="106363"/>
          </a:xfrm>
          <a:custGeom>
            <a:avLst/>
            <a:gdLst>
              <a:gd name="T0" fmla="*/ 2147483647 w 162"/>
              <a:gd name="T1" fmla="*/ 2147483647 h 67"/>
              <a:gd name="T2" fmla="*/ 0 w 162"/>
              <a:gd name="T3" fmla="*/ 2147483647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3" name="Line 289"/>
          <p:cNvSpPr>
            <a:spLocks noChangeShapeType="1"/>
          </p:cNvSpPr>
          <p:nvPr/>
        </p:nvSpPr>
        <p:spPr bwMode="auto">
          <a:xfrm>
            <a:off x="2465388" y="3492500"/>
            <a:ext cx="101441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4" name="Line 290"/>
          <p:cNvSpPr>
            <a:spLocks noChangeShapeType="1"/>
          </p:cNvSpPr>
          <p:nvPr/>
        </p:nvSpPr>
        <p:spPr bwMode="auto">
          <a:xfrm>
            <a:off x="2465388" y="3719513"/>
            <a:ext cx="101441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5" name="Line 291"/>
          <p:cNvSpPr>
            <a:spLocks noChangeShapeType="1"/>
          </p:cNvSpPr>
          <p:nvPr/>
        </p:nvSpPr>
        <p:spPr bwMode="auto">
          <a:xfrm>
            <a:off x="2465388" y="3962400"/>
            <a:ext cx="101441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6" name="Line 292"/>
          <p:cNvSpPr>
            <a:spLocks noChangeShapeType="1"/>
          </p:cNvSpPr>
          <p:nvPr/>
        </p:nvSpPr>
        <p:spPr bwMode="auto">
          <a:xfrm>
            <a:off x="2465388" y="4189413"/>
            <a:ext cx="101441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7" name="Rectangle 293"/>
          <p:cNvSpPr>
            <a:spLocks noChangeArrowheads="1"/>
          </p:cNvSpPr>
          <p:nvPr/>
        </p:nvSpPr>
        <p:spPr bwMode="auto">
          <a:xfrm>
            <a:off x="2525713" y="3068638"/>
            <a:ext cx="666750" cy="1508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78" name="Rectangle 294"/>
          <p:cNvSpPr>
            <a:spLocks noChangeArrowheads="1"/>
          </p:cNvSpPr>
          <p:nvPr/>
        </p:nvSpPr>
        <p:spPr bwMode="auto">
          <a:xfrm>
            <a:off x="2420938" y="3025775"/>
            <a:ext cx="64921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إبراهيم       </a:t>
            </a:r>
            <a:endParaRPr kumimoji="0" lang="en-US" sz="18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79" name="Rectangle 295"/>
          <p:cNvSpPr>
            <a:spLocks noChangeArrowheads="1"/>
          </p:cNvSpPr>
          <p:nvPr/>
        </p:nvSpPr>
        <p:spPr bwMode="auto">
          <a:xfrm>
            <a:off x="2678113" y="3538538"/>
            <a:ext cx="604837" cy="1651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80" name="Rectangle 296"/>
          <p:cNvSpPr>
            <a:spLocks noChangeArrowheads="1"/>
          </p:cNvSpPr>
          <p:nvPr/>
        </p:nvSpPr>
        <p:spPr bwMode="auto">
          <a:xfrm>
            <a:off x="2660650" y="3559175"/>
            <a:ext cx="47942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effectLst/>
                <a:uLnTx/>
                <a:uFillTx/>
                <a:latin typeface="Arial" charset="0"/>
                <a:ea typeface="ＭＳ Ｐゴシック" charset="0"/>
              </a:rPr>
              <a:t>L - S - B</a:t>
            </a:r>
            <a:endParaRPr kumimoji="0" lang="en-US" sz="1000" b="1" i="0" u="none" strike="noStrike" kern="1200" cap="none" spc="0" normalizeH="0" baseline="-25000" noProof="0">
              <a:ln>
                <a:noFill/>
              </a:ln>
              <a:effectLst/>
              <a:uLnTx/>
              <a:uFillTx/>
              <a:latin typeface="Arial" charset="0"/>
              <a:ea typeface="ＭＳ Ｐゴシック" charset="0"/>
            </a:endParaRPr>
          </a:p>
        </p:txBody>
      </p:sp>
      <p:sp>
        <p:nvSpPr>
          <p:cNvPr id="12581" name="Rectangle 297"/>
          <p:cNvSpPr>
            <a:spLocks noChangeArrowheads="1"/>
          </p:cNvSpPr>
          <p:nvPr/>
        </p:nvSpPr>
        <p:spPr bwMode="auto">
          <a:xfrm>
            <a:off x="2844800" y="3779838"/>
            <a:ext cx="407988" cy="1508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82" name="Rectangle 298"/>
          <p:cNvSpPr>
            <a:spLocks noChangeArrowheads="1"/>
          </p:cNvSpPr>
          <p:nvPr/>
        </p:nvSpPr>
        <p:spPr bwMode="auto">
          <a:xfrm>
            <a:off x="2800350" y="3798888"/>
            <a:ext cx="182563"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effectLst/>
                <a:uLnTx/>
                <a:uFillTx/>
                <a:latin typeface="Arial" charset="0"/>
                <a:ea typeface="ＭＳ Ｐゴシック" charset="0"/>
              </a:rPr>
              <a:t>I - I</a:t>
            </a:r>
            <a:endParaRPr kumimoji="0" lang="en-US" sz="1000" b="1" i="0" u="none" strike="noStrike" kern="1200" cap="none" spc="0" normalizeH="0" baseline="-25000" noProof="0">
              <a:ln>
                <a:noFill/>
              </a:ln>
              <a:effectLst/>
              <a:uLnTx/>
              <a:uFillTx/>
              <a:latin typeface="Arial" charset="0"/>
              <a:ea typeface="ＭＳ Ｐゴシック" charset="0"/>
            </a:endParaRPr>
          </a:p>
        </p:txBody>
      </p:sp>
      <p:sp>
        <p:nvSpPr>
          <p:cNvPr id="12583" name="Rectangle 299"/>
          <p:cNvSpPr>
            <a:spLocks noChangeArrowheads="1"/>
          </p:cNvSpPr>
          <p:nvPr/>
        </p:nvSpPr>
        <p:spPr bwMode="auto">
          <a:xfrm>
            <a:off x="2806700" y="4019550"/>
            <a:ext cx="2667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effectLst/>
                <a:uLnTx/>
                <a:uFillTx/>
                <a:latin typeface="Arial" charset="0"/>
                <a:ea typeface="ＭＳ Ｐゴシック" charset="0"/>
              </a:rPr>
              <a:t>J - E</a:t>
            </a:r>
            <a:endParaRPr kumimoji="0" lang="en-US" sz="1000" b="1" i="0" u="none" strike="noStrike" kern="1200" cap="none" spc="0" normalizeH="0" baseline="-25000" noProof="0">
              <a:ln>
                <a:noFill/>
              </a:ln>
              <a:effectLst/>
              <a:uLnTx/>
              <a:uFillTx/>
              <a:latin typeface="Arial" charset="0"/>
              <a:ea typeface="ＭＳ Ｐゴシック" charset="0"/>
            </a:endParaRPr>
          </a:p>
        </p:txBody>
      </p:sp>
      <p:sp>
        <p:nvSpPr>
          <p:cNvPr id="12584" name="Rectangle 300"/>
          <p:cNvSpPr>
            <a:spLocks noChangeArrowheads="1"/>
          </p:cNvSpPr>
          <p:nvPr/>
        </p:nvSpPr>
        <p:spPr bwMode="auto">
          <a:xfrm>
            <a:off x="2844800" y="4249738"/>
            <a:ext cx="558800" cy="1508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85" name="Rectangle 301"/>
          <p:cNvSpPr>
            <a:spLocks noChangeArrowheads="1"/>
          </p:cNvSpPr>
          <p:nvPr/>
        </p:nvSpPr>
        <p:spPr bwMode="auto">
          <a:xfrm>
            <a:off x="2881313" y="4278313"/>
            <a:ext cx="1397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effectLst/>
                <a:uLnTx/>
                <a:uFillTx/>
                <a:latin typeface="Arial" charset="0"/>
                <a:ea typeface="ＭＳ Ｐゴシック" charset="0"/>
              </a:rPr>
              <a:t>12</a:t>
            </a:r>
            <a:endParaRPr kumimoji="0" lang="en-US" sz="1000" b="1" i="0" u="none" strike="noStrike" kern="1200" cap="none" spc="0" normalizeH="0" baseline="-25000" noProof="0">
              <a:ln>
                <a:noFill/>
              </a:ln>
              <a:effectLst/>
              <a:uLnTx/>
              <a:uFillTx/>
              <a:latin typeface="Arial" charset="0"/>
              <a:ea typeface="ＭＳ Ｐゴシック" charset="0"/>
            </a:endParaRPr>
          </a:p>
        </p:txBody>
      </p:sp>
      <p:sp>
        <p:nvSpPr>
          <p:cNvPr id="12586" name="Line 302"/>
          <p:cNvSpPr>
            <a:spLocks noChangeShapeType="1"/>
          </p:cNvSpPr>
          <p:nvPr/>
        </p:nvSpPr>
        <p:spPr bwMode="auto">
          <a:xfrm>
            <a:off x="2451100" y="4430713"/>
            <a:ext cx="1014413"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87" name="Rectangle 303"/>
          <p:cNvSpPr>
            <a:spLocks noChangeArrowheads="1"/>
          </p:cNvSpPr>
          <p:nvPr/>
        </p:nvSpPr>
        <p:spPr bwMode="auto">
          <a:xfrm>
            <a:off x="2662238" y="3341688"/>
            <a:ext cx="666750" cy="1349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88" name="Rectangle 304"/>
          <p:cNvSpPr>
            <a:spLocks noChangeArrowheads="1"/>
          </p:cNvSpPr>
          <p:nvPr/>
        </p:nvSpPr>
        <p:spPr bwMode="auto">
          <a:xfrm>
            <a:off x="2620963" y="3335338"/>
            <a:ext cx="51777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الدعوة       </a:t>
            </a:r>
            <a:endParaRPr kumimoji="0" lang="en-US" sz="10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589" name="Rectangle 305"/>
          <p:cNvSpPr>
            <a:spLocks noChangeArrowheads="1"/>
          </p:cNvSpPr>
          <p:nvPr/>
        </p:nvSpPr>
        <p:spPr bwMode="auto">
          <a:xfrm>
            <a:off x="3305175" y="5799138"/>
            <a:ext cx="487363" cy="12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effectLst/>
                <a:uLnTx/>
                <a:uFillTx/>
                <a:latin typeface="Times" charset="0"/>
                <a:ea typeface="ＭＳ Ｐゴシック" charset="0"/>
              </a:rPr>
              <a:t>(1500 B.C.)</a:t>
            </a:r>
            <a:endParaRPr kumimoji="0" lang="en-US" sz="1200" b="0" i="0" u="none" strike="noStrike" kern="1200" cap="none" spc="0" normalizeH="0" baseline="-25000" noProof="0">
              <a:ln>
                <a:noFill/>
              </a:ln>
              <a:effectLst/>
              <a:uLnTx/>
              <a:uFillTx/>
              <a:latin typeface="Times" charset="0"/>
              <a:ea typeface="ＭＳ Ｐゴシック" charset="0"/>
            </a:endParaRPr>
          </a:p>
        </p:txBody>
      </p:sp>
      <p:pic>
        <p:nvPicPr>
          <p:cNvPr id="12590" name="Picture 3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163" y="3325813"/>
            <a:ext cx="590550"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1" name="Rectangle 307"/>
          <p:cNvSpPr>
            <a:spLocks noChangeArrowheads="1"/>
          </p:cNvSpPr>
          <p:nvPr/>
        </p:nvSpPr>
        <p:spPr bwMode="auto">
          <a:xfrm>
            <a:off x="3676650" y="3462338"/>
            <a:ext cx="317500" cy="257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pic>
        <p:nvPicPr>
          <p:cNvPr id="12592" name="Picture 3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6792913"/>
            <a:ext cx="590550"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3" name="Rectangle 309"/>
          <p:cNvSpPr>
            <a:spLocks noChangeArrowheads="1"/>
          </p:cNvSpPr>
          <p:nvPr/>
        </p:nvSpPr>
        <p:spPr bwMode="auto">
          <a:xfrm>
            <a:off x="3692525" y="6929438"/>
            <a:ext cx="317500" cy="257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pic>
        <p:nvPicPr>
          <p:cNvPr id="12594" name="Picture 3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3219450"/>
            <a:ext cx="590550"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5" name="Rectangle 311"/>
          <p:cNvSpPr>
            <a:spLocks noChangeArrowheads="1"/>
          </p:cNvSpPr>
          <p:nvPr/>
        </p:nvSpPr>
        <p:spPr bwMode="auto">
          <a:xfrm>
            <a:off x="6340475" y="3355975"/>
            <a:ext cx="319088" cy="257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pic>
        <p:nvPicPr>
          <p:cNvPr id="12596" name="Picture 3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2327275"/>
            <a:ext cx="590550"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7" name="Rectangle 313"/>
          <p:cNvSpPr>
            <a:spLocks noChangeArrowheads="1"/>
          </p:cNvSpPr>
          <p:nvPr/>
        </p:nvSpPr>
        <p:spPr bwMode="auto">
          <a:xfrm>
            <a:off x="6340475" y="2447925"/>
            <a:ext cx="319088" cy="273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598" name="Rectangle 314"/>
          <p:cNvSpPr>
            <a:spLocks noChangeArrowheads="1"/>
          </p:cNvSpPr>
          <p:nvPr/>
        </p:nvSpPr>
        <p:spPr bwMode="auto">
          <a:xfrm>
            <a:off x="5972175" y="5922963"/>
            <a:ext cx="469900" cy="12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effectLst/>
                <a:uLnTx/>
                <a:uFillTx/>
                <a:latin typeface="Arial" charset="0"/>
                <a:ea typeface="ＭＳ Ｐゴシック" charset="0"/>
              </a:rPr>
              <a:t>(500 B.C.)</a:t>
            </a:r>
            <a:endParaRPr kumimoji="0" lang="en-US" sz="1200" b="0" i="0" u="none" strike="noStrike" kern="1200" cap="none" spc="0" normalizeH="0" baseline="-25000" noProof="0">
              <a:ln>
                <a:noFill/>
              </a:ln>
              <a:effectLst/>
              <a:uLnTx/>
              <a:uFillTx/>
              <a:latin typeface="Arial" charset="0"/>
              <a:ea typeface="ＭＳ Ｐゴシック" charset="0"/>
            </a:endParaRPr>
          </a:p>
        </p:txBody>
      </p:sp>
      <p:sp>
        <p:nvSpPr>
          <p:cNvPr id="12599" name="Rectangle 315"/>
          <p:cNvSpPr>
            <a:spLocks noChangeArrowheads="1"/>
          </p:cNvSpPr>
          <p:nvPr/>
        </p:nvSpPr>
        <p:spPr bwMode="auto">
          <a:xfrm>
            <a:off x="5983288" y="2211388"/>
            <a:ext cx="527050" cy="12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effectLst/>
                <a:uLnTx/>
                <a:uFillTx/>
                <a:latin typeface="Arial" charset="0"/>
                <a:ea typeface="ＭＳ Ｐゴシック" charset="0"/>
              </a:rPr>
              <a:t>(1000 B.C.)</a:t>
            </a:r>
            <a:endParaRPr kumimoji="0" lang="en-US" sz="1200" b="0" i="0" u="none" strike="noStrike" kern="1200" cap="none" spc="0" normalizeH="0" baseline="-25000" noProof="0">
              <a:ln>
                <a:noFill/>
              </a:ln>
              <a:effectLst/>
              <a:uLnTx/>
              <a:uFillTx/>
              <a:latin typeface="Arial" charset="0"/>
              <a:ea typeface="ＭＳ Ｐゴシック" charset="0"/>
            </a:endParaRPr>
          </a:p>
        </p:txBody>
      </p:sp>
      <p:sp>
        <p:nvSpPr>
          <p:cNvPr id="12600" name="Rectangle 316"/>
          <p:cNvSpPr>
            <a:spLocks noChangeArrowheads="1"/>
          </p:cNvSpPr>
          <p:nvPr/>
        </p:nvSpPr>
        <p:spPr bwMode="auto">
          <a:xfrm>
            <a:off x="3305175" y="3113088"/>
            <a:ext cx="487363" cy="12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effectLst/>
                <a:uLnTx/>
                <a:uFillTx/>
                <a:latin typeface="Times" charset="0"/>
                <a:ea typeface="ＭＳ Ｐゴシック" charset="0"/>
              </a:rPr>
              <a:t>(2000 B.C.)</a:t>
            </a:r>
            <a:endParaRPr kumimoji="0" lang="en-US" sz="1200" b="0" i="0" u="none" strike="noStrike" kern="1200" cap="none" spc="0" normalizeH="0" baseline="-25000" noProof="0">
              <a:ln>
                <a:noFill/>
              </a:ln>
              <a:effectLst/>
              <a:uLnTx/>
              <a:uFillTx/>
              <a:latin typeface="Times" charset="0"/>
              <a:ea typeface="ＭＳ Ｐゴシック" charset="0"/>
            </a:endParaRPr>
          </a:p>
        </p:txBody>
      </p:sp>
      <p:sp>
        <p:nvSpPr>
          <p:cNvPr id="12601" name="Freeform 317"/>
          <p:cNvSpPr>
            <a:spLocks/>
          </p:cNvSpPr>
          <p:nvPr/>
        </p:nvSpPr>
        <p:spPr bwMode="auto">
          <a:xfrm>
            <a:off x="5923417" y="6830219"/>
            <a:ext cx="241300" cy="76200"/>
          </a:xfrm>
          <a:custGeom>
            <a:avLst/>
            <a:gdLst>
              <a:gd name="T0" fmla="*/ 2147483647 w 152"/>
              <a:gd name="T1" fmla="*/ 2147483647 h 48"/>
              <a:gd name="T2" fmla="*/ 0 w 152"/>
              <a:gd name="T3" fmla="*/ 2147483647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02" name="Rectangle 318"/>
          <p:cNvSpPr>
            <a:spLocks noChangeArrowheads="1"/>
          </p:cNvSpPr>
          <p:nvPr/>
        </p:nvSpPr>
        <p:spPr bwMode="auto">
          <a:xfrm>
            <a:off x="5472113" y="6924675"/>
            <a:ext cx="25648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1"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حياة   </a:t>
            </a:r>
            <a:endParaRPr kumimoji="0" lang="en-US" sz="12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603" name="Text Box 319"/>
          <p:cNvSpPr txBox="1">
            <a:spLocks noChangeArrowheads="1"/>
          </p:cNvSpPr>
          <p:nvPr/>
        </p:nvSpPr>
        <p:spPr bwMode="auto">
          <a:xfrm>
            <a:off x="3625850" y="3352800"/>
            <a:ext cx="641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Arial" charset="0"/>
                <a:ea typeface="ＭＳ Ｐゴシック" charset="0"/>
              </a:rPr>
              <a:t>AC</a:t>
            </a:r>
            <a:endParaRPr kumimoji="0" lang="en-US" sz="1000" b="1" i="0" u="none" strike="noStrike" kern="1200" cap="none" spc="0" normalizeH="0" baseline="-25000" noProof="0">
              <a:ln>
                <a:noFill/>
              </a:ln>
              <a:effectLst/>
              <a:uLnTx/>
              <a:uFillTx/>
              <a:latin typeface="Arial" charset="0"/>
              <a:ea typeface="ＭＳ Ｐゴシック" charset="0"/>
            </a:endParaRPr>
          </a:p>
        </p:txBody>
      </p:sp>
      <p:sp>
        <p:nvSpPr>
          <p:cNvPr id="12604" name="Text Box 320"/>
          <p:cNvSpPr txBox="1">
            <a:spLocks noChangeArrowheads="1"/>
          </p:cNvSpPr>
          <p:nvPr/>
        </p:nvSpPr>
        <p:spPr bwMode="auto">
          <a:xfrm>
            <a:off x="6273800" y="2362200"/>
            <a:ext cx="641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Arial" charset="0"/>
                <a:ea typeface="ＭＳ Ｐゴシック" charset="0"/>
              </a:rPr>
              <a:t>DC</a:t>
            </a:r>
            <a:endParaRPr kumimoji="0" lang="en-US" sz="1000" b="1" i="0" u="none" strike="noStrike" kern="1200" cap="none" spc="0" normalizeH="0" baseline="-25000" noProof="0">
              <a:ln>
                <a:noFill/>
              </a:ln>
              <a:effectLst/>
              <a:uLnTx/>
              <a:uFillTx/>
              <a:latin typeface="Arial" charset="0"/>
              <a:ea typeface="ＭＳ Ｐゴシック" charset="0"/>
            </a:endParaRPr>
          </a:p>
        </p:txBody>
      </p:sp>
      <p:sp>
        <p:nvSpPr>
          <p:cNvPr id="12605" name="Text Box 321"/>
          <p:cNvSpPr txBox="1">
            <a:spLocks noChangeArrowheads="1"/>
          </p:cNvSpPr>
          <p:nvPr/>
        </p:nvSpPr>
        <p:spPr bwMode="auto">
          <a:xfrm>
            <a:off x="6273800" y="3244850"/>
            <a:ext cx="641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Arial" charset="0"/>
                <a:ea typeface="ＭＳ Ｐゴシック" charset="0"/>
              </a:rPr>
              <a:t>NC</a:t>
            </a:r>
            <a:endParaRPr kumimoji="0" lang="en-US" sz="1000" b="1" i="0" u="none" strike="noStrike" kern="1200" cap="none" spc="0" normalizeH="0" baseline="-25000" noProof="0">
              <a:ln>
                <a:noFill/>
              </a:ln>
              <a:effectLst/>
              <a:uLnTx/>
              <a:uFillTx/>
              <a:latin typeface="Arial" charset="0"/>
              <a:ea typeface="ＭＳ Ｐゴシック" charset="0"/>
            </a:endParaRPr>
          </a:p>
        </p:txBody>
      </p:sp>
      <p:sp>
        <p:nvSpPr>
          <p:cNvPr id="12606" name="Text Box 322"/>
          <p:cNvSpPr txBox="1">
            <a:spLocks noChangeArrowheads="1"/>
          </p:cNvSpPr>
          <p:nvPr/>
        </p:nvSpPr>
        <p:spPr bwMode="auto">
          <a:xfrm>
            <a:off x="3846513" y="6798469"/>
            <a:ext cx="641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Arial" charset="0"/>
                <a:ea typeface="ＭＳ Ｐゴシック" charset="0"/>
              </a:rPr>
              <a:t>LC</a:t>
            </a:r>
            <a:endParaRPr kumimoji="0" lang="en-US" sz="1000" b="1" i="0" u="none" strike="noStrike" kern="1200" cap="none" spc="0" normalizeH="0" baseline="-25000" noProof="0">
              <a:ln>
                <a:noFill/>
              </a:ln>
              <a:effectLst/>
              <a:uLnTx/>
              <a:uFillTx/>
              <a:latin typeface="Arial" charset="0"/>
              <a:ea typeface="ＭＳ Ｐゴシック" charset="0"/>
            </a:endParaRPr>
          </a:p>
        </p:txBody>
      </p:sp>
      <p:sp>
        <p:nvSpPr>
          <p:cNvPr id="12607" name="Rectangle 323"/>
          <p:cNvSpPr>
            <a:spLocks noChangeArrowheads="1"/>
          </p:cNvSpPr>
          <p:nvPr/>
        </p:nvSpPr>
        <p:spPr bwMode="auto">
          <a:xfrm>
            <a:off x="5227638" y="6723063"/>
            <a:ext cx="46166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المسيح </a:t>
            </a:r>
            <a:endParaRPr kumimoji="0" lang="en-US" sz="14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608" name="Rectangle 324"/>
          <p:cNvSpPr>
            <a:spLocks noChangeArrowheads="1"/>
          </p:cNvSpPr>
          <p:nvPr/>
        </p:nvSpPr>
        <p:spPr bwMode="auto">
          <a:xfrm>
            <a:off x="5010150" y="2305050"/>
            <a:ext cx="914400" cy="177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09" name="Rectangle 325"/>
          <p:cNvSpPr>
            <a:spLocks noChangeArrowheads="1"/>
          </p:cNvSpPr>
          <p:nvPr/>
        </p:nvSpPr>
        <p:spPr bwMode="auto">
          <a:xfrm>
            <a:off x="5284788" y="2339975"/>
            <a:ext cx="48577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effectLst/>
                <a:uLnTx/>
                <a:uFillTx/>
                <a:latin typeface="Arial" charset="0"/>
                <a:ea typeface="ＭＳ Ｐゴシック" charset="0"/>
              </a:rPr>
              <a:t>S - D - S</a:t>
            </a:r>
            <a:endParaRPr kumimoji="0" lang="en-US" sz="1000" b="1" i="0" u="none" strike="noStrike" kern="1200" cap="none" spc="0" normalizeH="0" baseline="-25000" noProof="0">
              <a:ln>
                <a:noFill/>
              </a:ln>
              <a:effectLst/>
              <a:uLnTx/>
              <a:uFillTx/>
              <a:latin typeface="Arial" charset="0"/>
              <a:ea typeface="ＭＳ Ｐゴシック" charset="0"/>
            </a:endParaRPr>
          </a:p>
        </p:txBody>
      </p:sp>
      <p:sp>
        <p:nvSpPr>
          <p:cNvPr id="12610" name="Line 326"/>
          <p:cNvSpPr>
            <a:spLocks noChangeShapeType="1"/>
          </p:cNvSpPr>
          <p:nvPr/>
        </p:nvSpPr>
        <p:spPr bwMode="auto">
          <a:xfrm>
            <a:off x="5594350" y="2795588"/>
            <a:ext cx="1588" cy="1454150"/>
          </a:xfrm>
          <a:prstGeom prst="line">
            <a:avLst/>
          </a:prstGeom>
          <a:noFill/>
          <a:ln w="46038">
            <a:solidFill>
              <a:schemeClr val="bg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11" name="Rectangle 327"/>
          <p:cNvSpPr>
            <a:spLocks noChangeArrowheads="1"/>
          </p:cNvSpPr>
          <p:nvPr/>
        </p:nvSpPr>
        <p:spPr bwMode="auto">
          <a:xfrm>
            <a:off x="5194300" y="3405188"/>
            <a:ext cx="58028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الأنبياء          </a:t>
            </a:r>
            <a:endParaRPr kumimoji="0" lang="en-US" sz="9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12612" name="Line 328"/>
          <p:cNvSpPr>
            <a:spLocks noChangeShapeType="1"/>
          </p:cNvSpPr>
          <p:nvPr/>
        </p:nvSpPr>
        <p:spPr bwMode="auto">
          <a:xfrm>
            <a:off x="5084763" y="3552825"/>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nvGrpSpPr>
          <p:cNvPr id="12613" name="Group 329"/>
          <p:cNvGrpSpPr>
            <a:grpSpLocks/>
          </p:cNvGrpSpPr>
          <p:nvPr/>
        </p:nvGrpSpPr>
        <p:grpSpPr bwMode="auto">
          <a:xfrm>
            <a:off x="885825" y="1223963"/>
            <a:ext cx="722313" cy="1095375"/>
            <a:chOff x="558" y="771"/>
            <a:chExt cx="455" cy="690"/>
          </a:xfrm>
        </p:grpSpPr>
        <p:grpSp>
          <p:nvGrpSpPr>
            <p:cNvPr id="12615" name="Group 330"/>
            <p:cNvGrpSpPr>
              <a:grpSpLocks/>
            </p:cNvGrpSpPr>
            <p:nvPr/>
          </p:nvGrpSpPr>
          <p:grpSpPr bwMode="auto">
            <a:xfrm>
              <a:off x="558" y="771"/>
              <a:ext cx="238" cy="152"/>
              <a:chOff x="206" y="662"/>
              <a:chExt cx="238" cy="152"/>
            </a:xfrm>
          </p:grpSpPr>
          <p:sp>
            <p:nvSpPr>
              <p:cNvPr id="12632" name="AutoShape 331"/>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33" name="Rectangle 332"/>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34" name="Line 333"/>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12616" name="Rectangle 334"/>
            <p:cNvSpPr>
              <a:spLocks noChangeArrowheads="1"/>
            </p:cNvSpPr>
            <p:nvPr/>
          </p:nvSpPr>
          <p:spPr bwMode="auto">
            <a:xfrm>
              <a:off x="633" y="1317"/>
              <a:ext cx="117"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a:ln>
                    <a:noFill/>
                  </a:ln>
                  <a:effectLst/>
                  <a:uLnTx/>
                  <a:uFillTx/>
                  <a:latin typeface="Times" charset="0"/>
                  <a:ea typeface="ＭＳ Ｐゴシック" charset="0"/>
                </a:rPr>
                <a:t>C </a:t>
              </a:r>
              <a:endParaRPr kumimoji="0" lang="en-US" sz="1200" b="0" i="0" u="none" strike="noStrike" kern="1200" cap="none" spc="0" normalizeH="0" baseline="-25000" noProof="0">
                <a:ln>
                  <a:noFill/>
                </a:ln>
                <a:effectLst/>
                <a:uLnTx/>
                <a:uFillTx/>
                <a:latin typeface="Times" charset="0"/>
                <a:ea typeface="ＭＳ Ｐゴシック" charset="0"/>
              </a:endParaRPr>
            </a:p>
          </p:txBody>
        </p:sp>
        <p:sp>
          <p:nvSpPr>
            <p:cNvPr id="12617" name="Rectangle 335"/>
            <p:cNvSpPr>
              <a:spLocks noChangeArrowheads="1"/>
            </p:cNvSpPr>
            <p:nvPr/>
          </p:nvSpPr>
          <p:spPr bwMode="auto">
            <a:xfrm>
              <a:off x="747" y="1317"/>
              <a:ext cx="60"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a:ln>
                    <a:noFill/>
                  </a:ln>
                  <a:effectLst/>
                  <a:uLnTx/>
                  <a:uFillTx/>
                  <a:latin typeface="Times" charset="0"/>
                  <a:ea typeface="ＭＳ Ｐゴシック" charset="0"/>
                </a:rPr>
                <a:t>7</a:t>
              </a:r>
              <a:endParaRPr kumimoji="0" lang="en-US" sz="1200" b="0" i="0" u="none" strike="noStrike" kern="1200" cap="none" spc="0" normalizeH="0" baseline="-25000" noProof="0">
                <a:ln>
                  <a:noFill/>
                </a:ln>
                <a:effectLst/>
                <a:uLnTx/>
                <a:uFillTx/>
                <a:latin typeface="Times" charset="0"/>
                <a:ea typeface="ＭＳ Ｐゴシック" charset="0"/>
              </a:endParaRPr>
            </a:p>
          </p:txBody>
        </p:sp>
        <p:sp>
          <p:nvSpPr>
            <p:cNvPr id="12618" name="Line 336"/>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19" name="Rectangle 337"/>
            <p:cNvSpPr>
              <a:spLocks noChangeArrowheads="1"/>
            </p:cNvSpPr>
            <p:nvPr/>
          </p:nvSpPr>
          <p:spPr bwMode="auto">
            <a:xfrm>
              <a:off x="804" y="1317"/>
              <a:ext cx="187"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a:ln>
                    <a:noFill/>
                  </a:ln>
                  <a:effectLst/>
                  <a:uLnTx/>
                  <a:uFillTx/>
                  <a:latin typeface="Times" charset="0"/>
                  <a:ea typeface="ＭＳ Ｐゴシック" charset="0"/>
                </a:rPr>
                <a:t> S J</a:t>
              </a:r>
              <a:endParaRPr kumimoji="0" lang="en-US" sz="1200" b="0" i="0" u="none" strike="noStrike" kern="1200" cap="none" spc="0" normalizeH="0" baseline="-25000" noProof="0">
                <a:ln>
                  <a:noFill/>
                </a:ln>
                <a:effectLst/>
                <a:uLnTx/>
                <a:uFillTx/>
                <a:latin typeface="Times" charset="0"/>
                <a:ea typeface="ＭＳ Ｐゴシック" charset="0"/>
              </a:endParaRPr>
            </a:p>
          </p:txBody>
        </p:sp>
        <p:grpSp>
          <p:nvGrpSpPr>
            <p:cNvPr id="12620" name="Group 338"/>
            <p:cNvGrpSpPr>
              <a:grpSpLocks/>
            </p:cNvGrpSpPr>
            <p:nvPr/>
          </p:nvGrpSpPr>
          <p:grpSpPr bwMode="auto">
            <a:xfrm>
              <a:off x="654" y="867"/>
              <a:ext cx="238" cy="152"/>
              <a:chOff x="206" y="662"/>
              <a:chExt cx="238" cy="152"/>
            </a:xfrm>
          </p:grpSpPr>
          <p:sp>
            <p:nvSpPr>
              <p:cNvPr id="12629" name="AutoShape 339"/>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30" name="Rectangle 340"/>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31" name="Line 341"/>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12621" name="Group 342"/>
            <p:cNvGrpSpPr>
              <a:grpSpLocks/>
            </p:cNvGrpSpPr>
            <p:nvPr/>
          </p:nvGrpSpPr>
          <p:grpSpPr bwMode="auto">
            <a:xfrm>
              <a:off x="580" y="963"/>
              <a:ext cx="238" cy="152"/>
              <a:chOff x="206" y="662"/>
              <a:chExt cx="238" cy="152"/>
            </a:xfrm>
          </p:grpSpPr>
          <p:sp>
            <p:nvSpPr>
              <p:cNvPr id="12626" name="AutoShape 343"/>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27" name="Rectangle 344"/>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28" name="Line 345"/>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12622" name="Group 346"/>
            <p:cNvGrpSpPr>
              <a:grpSpLocks/>
            </p:cNvGrpSpPr>
            <p:nvPr/>
          </p:nvGrpSpPr>
          <p:grpSpPr bwMode="auto">
            <a:xfrm>
              <a:off x="775" y="1053"/>
              <a:ext cx="238" cy="152"/>
              <a:chOff x="206" y="662"/>
              <a:chExt cx="238" cy="152"/>
            </a:xfrm>
          </p:grpSpPr>
          <p:sp>
            <p:nvSpPr>
              <p:cNvPr id="12623" name="AutoShape 347"/>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24" name="Rectangle 348"/>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625" name="Line 349"/>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sp>
        <p:nvSpPr>
          <p:cNvPr id="12614" name="Rectangle 350"/>
          <p:cNvSpPr>
            <a:spLocks noChangeArrowheads="1"/>
          </p:cNvSpPr>
          <p:nvPr/>
        </p:nvSpPr>
        <p:spPr bwMode="auto">
          <a:xfrm>
            <a:off x="3316288" y="1184275"/>
            <a:ext cx="72866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effectLst/>
                <a:uLnTx/>
                <a:uFillTx/>
                <a:latin typeface="Times" charset="0"/>
                <a:ea typeface="ＭＳ Ｐゴシック" charset="0"/>
              </a:rPr>
              <a:t>ك</a:t>
            </a:r>
            <a:r>
              <a:rPr kumimoji="0" lang="ar-JO" sz="8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كل العصور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قبل ابراهيم</a:t>
            </a:r>
            <a:r>
              <a:rPr kumimoji="0" lang="en-US" sz="800" b="1" i="0" u="none" strike="noStrike" kern="1200" cap="none" spc="0" normalizeH="0" baseline="0" noProof="0" dirty="0">
                <a:ln>
                  <a:noFill/>
                </a:ln>
                <a:effectLst/>
                <a:uLnTx/>
                <a:uFillTx/>
                <a:latin typeface="Times" charset="0"/>
                <a:ea typeface="ＭＳ Ｐゴシック" charset="0"/>
              </a:rPr>
              <a:t>)</a:t>
            </a:r>
            <a:endParaRPr kumimoji="0" lang="en-US" sz="1200" b="0" i="0" u="none" strike="noStrike" kern="1200" cap="none" spc="0" normalizeH="0" baseline="-25000" noProof="0" dirty="0">
              <a:ln>
                <a:noFill/>
              </a:ln>
              <a:effectLst/>
              <a:uLnTx/>
              <a:uFillTx/>
              <a:latin typeface="Times" charset="0"/>
              <a:ea typeface="ＭＳ Ｐゴシック" charset="0"/>
            </a:endParaRPr>
          </a:p>
        </p:txBody>
      </p:sp>
      <p:sp>
        <p:nvSpPr>
          <p:cNvPr id="350" name="Text Box 11">
            <a:extLst>
              <a:ext uri="{FF2B5EF4-FFF2-40B4-BE49-F238E27FC236}">
                <a16:creationId xmlns:a16="http://schemas.microsoft.com/office/drawing/2014/main" id="{37501391-10D2-5FF5-3D48-7A7436805608}"/>
              </a:ext>
            </a:extLst>
          </p:cNvPr>
          <p:cNvSpPr txBox="1">
            <a:spLocks noChangeArrowheads="1"/>
          </p:cNvSpPr>
          <p:nvPr/>
        </p:nvSpPr>
        <p:spPr bwMode="auto">
          <a:xfrm>
            <a:off x="975519" y="8929688"/>
            <a:ext cx="567213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dirty="0"/>
              <a:t>A BLANK VERSION IS PROVIDED AS STUDY HELP NUMBER 04.</a:t>
            </a:r>
          </a:p>
        </p:txBody>
      </p:sp>
      <p:sp>
        <p:nvSpPr>
          <p:cNvPr id="351" name="Line 217">
            <a:extLst>
              <a:ext uri="{FF2B5EF4-FFF2-40B4-BE49-F238E27FC236}">
                <a16:creationId xmlns:a16="http://schemas.microsoft.com/office/drawing/2014/main" id="{1D236191-DF9E-7130-7EB5-C6C86D63DA57}"/>
              </a:ext>
            </a:extLst>
          </p:cNvPr>
          <p:cNvSpPr>
            <a:spLocks noChangeShapeType="1"/>
          </p:cNvSpPr>
          <p:nvPr/>
        </p:nvSpPr>
        <p:spPr bwMode="auto">
          <a:xfrm flipV="1">
            <a:off x="2355478" y="7593013"/>
            <a:ext cx="914400" cy="4127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2494" name="Rectangle 209"/>
          <p:cNvSpPr>
            <a:spLocks noChangeArrowheads="1"/>
          </p:cNvSpPr>
          <p:nvPr/>
        </p:nvSpPr>
        <p:spPr bwMode="auto">
          <a:xfrm>
            <a:off x="2622550" y="7419975"/>
            <a:ext cx="46006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يشوع    </a:t>
            </a:r>
            <a:endParaRPr kumimoji="0" lang="en-US" sz="1800" b="0"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63261057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1812" name="AutoShape 84" descr="30%"/>
          <p:cNvSpPr>
            <a:spLocks noChangeArrowheads="1"/>
          </p:cNvSpPr>
          <p:nvPr/>
        </p:nvSpPr>
        <p:spPr bwMode="auto">
          <a:xfrm>
            <a:off x="630238" y="7253288"/>
            <a:ext cx="6307137" cy="9683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3554" name="AutoShape 2"/>
          <p:cNvSpPr>
            <a:spLocks noChangeArrowheads="1"/>
          </p:cNvSpPr>
          <p:nvPr/>
        </p:nvSpPr>
        <p:spPr bwMode="auto">
          <a:xfrm>
            <a:off x="576263" y="5599113"/>
            <a:ext cx="6394450" cy="1089025"/>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1732" name="AutoShape 4" descr="30%"/>
          <p:cNvSpPr>
            <a:spLocks noChangeArrowheads="1"/>
          </p:cNvSpPr>
          <p:nvPr/>
        </p:nvSpPr>
        <p:spPr bwMode="auto">
          <a:xfrm>
            <a:off x="831850" y="2586038"/>
            <a:ext cx="1616075"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01733" name="AutoShape 5" descr="30%"/>
          <p:cNvSpPr>
            <a:spLocks noChangeArrowheads="1"/>
          </p:cNvSpPr>
          <p:nvPr/>
        </p:nvSpPr>
        <p:spPr bwMode="auto">
          <a:xfrm>
            <a:off x="736600" y="4486275"/>
            <a:ext cx="5978525"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01734" name="AutoShape 6" descr="30%"/>
          <p:cNvSpPr>
            <a:spLocks noChangeArrowheads="1"/>
          </p:cNvSpPr>
          <p:nvPr/>
        </p:nvSpPr>
        <p:spPr bwMode="auto">
          <a:xfrm>
            <a:off x="5133975" y="2587625"/>
            <a:ext cx="1524000"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3558" name="Text Box 7"/>
          <p:cNvSpPr txBox="1">
            <a:spLocks noChangeArrowheads="1"/>
          </p:cNvSpPr>
          <p:nvPr/>
        </p:nvSpPr>
        <p:spPr bwMode="auto">
          <a:xfrm>
            <a:off x="6464300" y="87313"/>
            <a:ext cx="7540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dirty="0">
                <a:latin typeface="Comic Sans MS" charset="0"/>
              </a:rPr>
              <a:t>32</a:t>
            </a:r>
          </a:p>
        </p:txBody>
      </p:sp>
      <p:sp>
        <p:nvSpPr>
          <p:cNvPr id="23559" name="Rectangle 8"/>
          <p:cNvSpPr>
            <a:spLocks noChangeArrowheads="1"/>
          </p:cNvSpPr>
          <p:nvPr/>
        </p:nvSpPr>
        <p:spPr bwMode="auto">
          <a:xfrm>
            <a:off x="1419225" y="3133725"/>
            <a:ext cx="5040313" cy="400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endParaRPr lang="en-US"/>
          </a:p>
        </p:txBody>
      </p:sp>
      <p:sp>
        <p:nvSpPr>
          <p:cNvPr id="23560" name="Line 9"/>
          <p:cNvSpPr>
            <a:spLocks noChangeShapeType="1"/>
          </p:cNvSpPr>
          <p:nvPr/>
        </p:nvSpPr>
        <p:spPr bwMode="auto">
          <a:xfrm>
            <a:off x="6307138" y="3395663"/>
            <a:ext cx="1587" cy="91916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50800">
                <a:solidFill>
                  <a:srgbClr val="000000"/>
                </a:solidFill>
                <a:round/>
                <a:headEnd/>
                <a:tailEnd/>
              </a14:hiddenLine>
            </a:ext>
          </a:extLst>
        </p:spPr>
        <p:txBody>
          <a:bodyPr wrap="none" anchor="ctr"/>
          <a:lstStyle/>
          <a:p>
            <a:endParaRPr lang="en-US"/>
          </a:p>
        </p:txBody>
      </p:sp>
      <p:sp>
        <p:nvSpPr>
          <p:cNvPr id="23561" name="Rectangle 10"/>
          <p:cNvSpPr>
            <a:spLocks noChangeArrowheads="1"/>
          </p:cNvSpPr>
          <p:nvPr/>
        </p:nvSpPr>
        <p:spPr bwMode="auto">
          <a:xfrm>
            <a:off x="447675" y="1263650"/>
            <a:ext cx="6661150" cy="828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ar-JO" sz="2400" b="1" i="1" dirty="0">
                <a:latin typeface="Arial" panose="020B0604020202020204" pitchFamily="34" charset="0"/>
                <a:cs typeface="Arial" panose="020B0604020202020204" pitchFamily="34" charset="0"/>
              </a:rPr>
              <a:t>بسفر التكوين وعود ل براهيم :</a:t>
            </a:r>
          </a:p>
          <a:p>
            <a:pPr algn="ctr"/>
            <a:r>
              <a:rPr lang="ar-JO" sz="2400" b="1" i="1" dirty="0">
                <a:latin typeface="Arial" panose="020B0604020202020204" pitchFamily="34" charset="0"/>
                <a:cs typeface="Arial" panose="020B0604020202020204" pitchFamily="34" charset="0"/>
              </a:rPr>
              <a:t>تعتبر العمود الفقري للوحي الكتابي </a:t>
            </a:r>
            <a:endParaRPr lang="en-US" sz="2400" b="1" i="1" dirty="0">
              <a:latin typeface="Arial" panose="020B0604020202020204" pitchFamily="34" charset="0"/>
              <a:cs typeface="Arial" panose="020B0604020202020204" pitchFamily="34" charset="0"/>
            </a:endParaRPr>
          </a:p>
        </p:txBody>
      </p:sp>
      <p:sp>
        <p:nvSpPr>
          <p:cNvPr id="201745" name="Rectangle 17"/>
          <p:cNvSpPr>
            <a:spLocks noChangeArrowheads="1"/>
          </p:cNvSpPr>
          <p:nvPr/>
        </p:nvSpPr>
        <p:spPr bwMode="auto">
          <a:xfrm>
            <a:off x="2297113" y="2857500"/>
            <a:ext cx="2897187" cy="483722"/>
          </a:xfrm>
          <a:prstGeom prst="rect">
            <a:avLst/>
          </a:prstGeom>
          <a:noFill/>
          <a:ln w="12700">
            <a:noFill/>
            <a:miter lim="800000"/>
            <a:headEnd/>
            <a:tailEnd/>
          </a:ln>
          <a:effectLst>
            <a:outerShdw blurRad="63500" dist="40161" dir="4293903" algn="ctr" rotWithShape="0">
              <a:srgbClr val="CCCCCC">
                <a:alpha val="74998"/>
              </a:srgbClr>
            </a:outerShdw>
          </a:effectLst>
        </p:spPr>
        <p:txBody>
          <a:bodyPr lIns="90487" tIns="44450" rIns="90487" bIns="44450">
            <a:spAutoFit/>
          </a:bodyPr>
          <a:lstStyle/>
          <a:p>
            <a:pPr algn="ctr">
              <a:lnSpc>
                <a:spcPct val="80000"/>
              </a:lnSpc>
              <a:defRPr/>
            </a:pPr>
            <a:r>
              <a:rPr lang="ar-JO" sz="3200" b="1" i="1" dirty="0">
                <a:latin typeface="Arial" panose="020B0604020202020204" pitchFamily="34" charset="0"/>
                <a:cs typeface="Arial" panose="020B0604020202020204" pitchFamily="34" charset="0"/>
              </a:rPr>
              <a:t>العهد الإبراهيمي</a:t>
            </a:r>
            <a:endParaRPr lang="en-US" sz="3200" b="1" i="1" dirty="0">
              <a:latin typeface="Arial" panose="020B0604020202020204" pitchFamily="34" charset="0"/>
              <a:cs typeface="Arial" panose="020B0604020202020204" pitchFamily="34" charset="0"/>
            </a:endParaRPr>
          </a:p>
        </p:txBody>
      </p:sp>
      <p:sp>
        <p:nvSpPr>
          <p:cNvPr id="23563" name="Rectangle 18"/>
          <p:cNvSpPr>
            <a:spLocks noChangeArrowheads="1"/>
          </p:cNvSpPr>
          <p:nvPr/>
        </p:nvSpPr>
        <p:spPr bwMode="auto">
          <a:xfrm>
            <a:off x="812800" y="2765425"/>
            <a:ext cx="1589088" cy="920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i="1" dirty="0">
                <a:latin typeface="Arial" panose="020B0604020202020204" pitchFamily="34" charset="0"/>
                <a:cs typeface="Arial" panose="020B0604020202020204" pitchFamily="34" charset="0"/>
              </a:rPr>
              <a:t>____</a:t>
            </a:r>
            <a:r>
              <a:rPr lang="en-US" sz="1800" b="1" dirty="0">
                <a:latin typeface="Helvetica" charset="0"/>
              </a:rPr>
              <a:t>           </a:t>
            </a:r>
            <a:r>
              <a:rPr lang="ar-JO" sz="1800" b="1" dirty="0">
                <a:latin typeface="Arial" panose="020B0604020202020204" pitchFamily="34" charset="0"/>
                <a:cs typeface="Arial" panose="020B0604020202020204" pitchFamily="34" charset="0"/>
              </a:rPr>
              <a:t>لإبراهيم </a:t>
            </a:r>
          </a:p>
          <a:p>
            <a:pPr algn="ctr"/>
            <a:r>
              <a:rPr lang="en-US" sz="1800" b="1" dirty="0">
                <a:latin typeface="Helvetica" charset="0"/>
              </a:rPr>
              <a:t>Gen. 12:1-3</a:t>
            </a:r>
          </a:p>
        </p:txBody>
      </p:sp>
      <p:sp>
        <p:nvSpPr>
          <p:cNvPr id="23564" name="Text Box 19"/>
          <p:cNvSpPr txBox="1">
            <a:spLocks noChangeArrowheads="1"/>
          </p:cNvSpPr>
          <p:nvPr/>
        </p:nvSpPr>
        <p:spPr bwMode="auto">
          <a:xfrm>
            <a:off x="5081588" y="2754313"/>
            <a:ext cx="159702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endParaRPr lang="ar-JO" sz="1800" b="1" i="1" dirty="0">
              <a:latin typeface="Helvetica" charset="0"/>
            </a:endParaRPr>
          </a:p>
          <a:p>
            <a:pPr algn="ctr"/>
            <a:r>
              <a:rPr lang="en-US" sz="1800" b="1" i="1" dirty="0">
                <a:latin typeface="Helvetica" charset="0"/>
              </a:rPr>
              <a:t>__________</a:t>
            </a:r>
            <a:r>
              <a:rPr lang="en-US" sz="1800" b="1" dirty="0">
                <a:latin typeface="Helvetica" charset="0"/>
              </a:rPr>
              <a:t> Gen. 15:9-18</a:t>
            </a:r>
          </a:p>
        </p:txBody>
      </p:sp>
      <p:sp>
        <p:nvSpPr>
          <p:cNvPr id="23565" name="Rectangle 21"/>
          <p:cNvSpPr>
            <a:spLocks noChangeArrowheads="1"/>
          </p:cNvSpPr>
          <p:nvPr/>
        </p:nvSpPr>
        <p:spPr bwMode="auto">
          <a:xfrm>
            <a:off x="1012825" y="5045075"/>
            <a:ext cx="16097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Gen. 13:15</a:t>
            </a:r>
          </a:p>
        </p:txBody>
      </p:sp>
      <p:sp>
        <p:nvSpPr>
          <p:cNvPr id="23566" name="Rectangle 22"/>
          <p:cNvSpPr>
            <a:spLocks noChangeArrowheads="1"/>
          </p:cNvSpPr>
          <p:nvPr/>
        </p:nvSpPr>
        <p:spPr bwMode="auto">
          <a:xfrm>
            <a:off x="2865438" y="5040313"/>
            <a:ext cx="1611312"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Gen. 13:14-16</a:t>
            </a:r>
          </a:p>
        </p:txBody>
      </p:sp>
      <p:sp>
        <p:nvSpPr>
          <p:cNvPr id="23567" name="Rectangle 23"/>
          <p:cNvSpPr>
            <a:spLocks noChangeArrowheads="1"/>
          </p:cNvSpPr>
          <p:nvPr/>
        </p:nvSpPr>
        <p:spPr bwMode="auto">
          <a:xfrm>
            <a:off x="4891088" y="5037138"/>
            <a:ext cx="16097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Gen. 15:9-18</a:t>
            </a:r>
          </a:p>
        </p:txBody>
      </p:sp>
      <p:sp>
        <p:nvSpPr>
          <p:cNvPr id="23568" name="AutoShape 24"/>
          <p:cNvSpPr>
            <a:spLocks noChangeArrowheads="1"/>
          </p:cNvSpPr>
          <p:nvPr/>
        </p:nvSpPr>
        <p:spPr bwMode="auto">
          <a:xfrm>
            <a:off x="660400" y="5681663"/>
            <a:ext cx="6226175" cy="931862"/>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23569" name="Rectangle 26"/>
          <p:cNvSpPr>
            <a:spLocks noChangeArrowheads="1"/>
          </p:cNvSpPr>
          <p:nvPr/>
        </p:nvSpPr>
        <p:spPr bwMode="auto">
          <a:xfrm>
            <a:off x="5376863" y="5816600"/>
            <a:ext cx="1816100"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i="1">
                <a:latin typeface="Helvetica" charset="0"/>
              </a:rPr>
              <a:t>__________</a:t>
            </a:r>
          </a:p>
        </p:txBody>
      </p:sp>
      <p:sp>
        <p:nvSpPr>
          <p:cNvPr id="23570" name="Rectangle 29"/>
          <p:cNvSpPr>
            <a:spLocks noChangeArrowheads="1"/>
          </p:cNvSpPr>
          <p:nvPr/>
        </p:nvSpPr>
        <p:spPr bwMode="auto">
          <a:xfrm>
            <a:off x="5310188" y="6162675"/>
            <a:ext cx="17414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Gen. ___:___</a:t>
            </a:r>
          </a:p>
        </p:txBody>
      </p:sp>
      <p:sp>
        <p:nvSpPr>
          <p:cNvPr id="23571" name="Rectangle 30"/>
          <p:cNvSpPr>
            <a:spLocks noChangeArrowheads="1"/>
          </p:cNvSpPr>
          <p:nvPr/>
        </p:nvSpPr>
        <p:spPr bwMode="auto">
          <a:xfrm>
            <a:off x="1165225" y="8313738"/>
            <a:ext cx="4986338"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ar-JO" sz="2400" b="1" i="1" dirty="0">
                <a:latin typeface="Arial" panose="020B0604020202020204" pitchFamily="34" charset="0"/>
                <a:cs typeface="Arial" panose="020B0604020202020204" pitchFamily="34" charset="0"/>
              </a:rPr>
              <a:t>المواثيق الفرعية المضخمة</a:t>
            </a:r>
            <a:endParaRPr lang="en-US" sz="2400" b="1" i="1" dirty="0">
              <a:latin typeface="Arial" panose="020B0604020202020204" pitchFamily="34" charset="0"/>
              <a:cs typeface="Arial" panose="020B0604020202020204" pitchFamily="34" charset="0"/>
            </a:endParaRPr>
          </a:p>
        </p:txBody>
      </p:sp>
      <p:sp>
        <p:nvSpPr>
          <p:cNvPr id="23572" name="AutoShape 31"/>
          <p:cNvSpPr>
            <a:spLocks noChangeArrowheads="1"/>
          </p:cNvSpPr>
          <p:nvPr/>
        </p:nvSpPr>
        <p:spPr bwMode="auto">
          <a:xfrm>
            <a:off x="1384300" y="6770688"/>
            <a:ext cx="469900" cy="36988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23573" name="AutoShape 32"/>
          <p:cNvSpPr>
            <a:spLocks noChangeArrowheads="1"/>
          </p:cNvSpPr>
          <p:nvPr/>
        </p:nvSpPr>
        <p:spPr bwMode="auto">
          <a:xfrm>
            <a:off x="5688013" y="6753225"/>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23574" name="AutoShape 33"/>
          <p:cNvSpPr>
            <a:spLocks noChangeArrowheads="1"/>
          </p:cNvSpPr>
          <p:nvPr/>
        </p:nvSpPr>
        <p:spPr bwMode="auto">
          <a:xfrm>
            <a:off x="3400425" y="6769100"/>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23575" name="AutoShape 34"/>
          <p:cNvSpPr>
            <a:spLocks noChangeArrowheads="1"/>
          </p:cNvSpPr>
          <p:nvPr/>
        </p:nvSpPr>
        <p:spPr bwMode="auto">
          <a:xfrm>
            <a:off x="265113" y="3059113"/>
            <a:ext cx="236537"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76" name="AutoShape 35"/>
          <p:cNvSpPr>
            <a:spLocks noChangeArrowheads="1"/>
          </p:cNvSpPr>
          <p:nvPr/>
        </p:nvSpPr>
        <p:spPr bwMode="auto">
          <a:xfrm>
            <a:off x="265113" y="4800600"/>
            <a:ext cx="236537" cy="2428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77" name="AutoShape 37"/>
          <p:cNvSpPr>
            <a:spLocks noChangeArrowheads="1"/>
          </p:cNvSpPr>
          <p:nvPr/>
        </p:nvSpPr>
        <p:spPr bwMode="auto">
          <a:xfrm>
            <a:off x="266700" y="75263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78" name="AutoShape 38"/>
          <p:cNvSpPr>
            <a:spLocks noChangeArrowheads="1"/>
          </p:cNvSpPr>
          <p:nvPr/>
        </p:nvSpPr>
        <p:spPr bwMode="auto">
          <a:xfrm>
            <a:off x="5087938" y="5794375"/>
            <a:ext cx="1628775"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23579" name="AutoShape 39"/>
          <p:cNvSpPr>
            <a:spLocks noChangeArrowheads="1"/>
          </p:cNvSpPr>
          <p:nvPr/>
        </p:nvSpPr>
        <p:spPr bwMode="auto">
          <a:xfrm>
            <a:off x="2838450" y="5794375"/>
            <a:ext cx="183515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23580" name="Rectangle 41"/>
          <p:cNvSpPr>
            <a:spLocks noChangeArrowheads="1"/>
          </p:cNvSpPr>
          <p:nvPr/>
        </p:nvSpPr>
        <p:spPr bwMode="auto">
          <a:xfrm>
            <a:off x="2816225" y="6151563"/>
            <a:ext cx="176212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Gen. 12:2</a:t>
            </a:r>
          </a:p>
        </p:txBody>
      </p:sp>
      <p:sp>
        <p:nvSpPr>
          <p:cNvPr id="23581" name="Rectangle 43"/>
          <p:cNvSpPr>
            <a:spLocks noChangeArrowheads="1"/>
          </p:cNvSpPr>
          <p:nvPr/>
        </p:nvSpPr>
        <p:spPr bwMode="auto">
          <a:xfrm>
            <a:off x="4975225" y="6153150"/>
            <a:ext cx="17621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Gen. 12:3</a:t>
            </a:r>
          </a:p>
        </p:txBody>
      </p:sp>
      <p:sp>
        <p:nvSpPr>
          <p:cNvPr id="23582" name="Rectangle 44"/>
          <p:cNvSpPr>
            <a:spLocks noChangeArrowheads="1"/>
          </p:cNvSpPr>
          <p:nvPr/>
        </p:nvSpPr>
        <p:spPr bwMode="auto">
          <a:xfrm>
            <a:off x="263525" y="3994150"/>
            <a:ext cx="6850063"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ar-JO" sz="1800" b="1" i="1" dirty="0">
                <a:latin typeface="Arial" panose="020B0604020202020204" pitchFamily="34" charset="0"/>
                <a:cs typeface="Arial" panose="020B0604020202020204" pitchFamily="34" charset="0"/>
              </a:rPr>
              <a:t>خصائص العهد الإبراهيمي </a:t>
            </a:r>
            <a:endParaRPr lang="en-US" sz="1800" b="1" i="1" dirty="0">
              <a:latin typeface="Arial" panose="020B0604020202020204" pitchFamily="34" charset="0"/>
              <a:cs typeface="Arial" panose="020B0604020202020204" pitchFamily="34" charset="0"/>
            </a:endParaRPr>
          </a:p>
        </p:txBody>
      </p:sp>
      <p:sp>
        <p:nvSpPr>
          <p:cNvPr id="23583" name="Line 55"/>
          <p:cNvSpPr>
            <a:spLocks noChangeShapeType="1"/>
          </p:cNvSpPr>
          <p:nvPr/>
        </p:nvSpPr>
        <p:spPr bwMode="auto">
          <a:xfrm flipH="1">
            <a:off x="2640013" y="4697413"/>
            <a:ext cx="0" cy="5159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4" name="Line 56"/>
          <p:cNvSpPr>
            <a:spLocks noChangeShapeType="1"/>
          </p:cNvSpPr>
          <p:nvPr/>
        </p:nvSpPr>
        <p:spPr bwMode="auto">
          <a:xfrm flipH="1">
            <a:off x="4675188" y="4697413"/>
            <a:ext cx="0" cy="5159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5" name="Line 59"/>
          <p:cNvSpPr>
            <a:spLocks noChangeShapeType="1"/>
          </p:cNvSpPr>
          <p:nvPr/>
        </p:nvSpPr>
        <p:spPr bwMode="auto">
          <a:xfrm>
            <a:off x="1093788" y="4984750"/>
            <a:ext cx="144938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6" name="Line 61"/>
          <p:cNvSpPr>
            <a:spLocks noChangeShapeType="1"/>
          </p:cNvSpPr>
          <p:nvPr/>
        </p:nvSpPr>
        <p:spPr bwMode="auto">
          <a:xfrm>
            <a:off x="2922588" y="4995863"/>
            <a:ext cx="144938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7" name="Line 62"/>
          <p:cNvSpPr>
            <a:spLocks noChangeShapeType="1"/>
          </p:cNvSpPr>
          <p:nvPr/>
        </p:nvSpPr>
        <p:spPr bwMode="auto">
          <a:xfrm>
            <a:off x="4995863" y="4995863"/>
            <a:ext cx="144938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8" name="AutoShape 36"/>
          <p:cNvSpPr>
            <a:spLocks noChangeArrowheads="1"/>
          </p:cNvSpPr>
          <p:nvPr/>
        </p:nvSpPr>
        <p:spPr bwMode="auto">
          <a:xfrm>
            <a:off x="266700" y="60277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89" name="Line 64"/>
          <p:cNvSpPr>
            <a:spLocks noChangeShapeType="1"/>
          </p:cNvSpPr>
          <p:nvPr/>
        </p:nvSpPr>
        <p:spPr bwMode="auto">
          <a:xfrm>
            <a:off x="3016250" y="6180138"/>
            <a:ext cx="144938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90" name="Line 66"/>
          <p:cNvSpPr>
            <a:spLocks noChangeShapeType="1"/>
          </p:cNvSpPr>
          <p:nvPr/>
        </p:nvSpPr>
        <p:spPr bwMode="auto">
          <a:xfrm>
            <a:off x="5187950" y="6167438"/>
            <a:ext cx="144938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91" name="AutoShape 65"/>
          <p:cNvSpPr>
            <a:spLocks noChangeArrowheads="1"/>
          </p:cNvSpPr>
          <p:nvPr/>
        </p:nvSpPr>
        <p:spPr bwMode="auto">
          <a:xfrm>
            <a:off x="754063" y="5816600"/>
            <a:ext cx="181610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23592" name="Rectangle 28"/>
          <p:cNvSpPr>
            <a:spLocks noChangeArrowheads="1"/>
          </p:cNvSpPr>
          <p:nvPr/>
        </p:nvSpPr>
        <p:spPr bwMode="auto">
          <a:xfrm>
            <a:off x="768350" y="6167438"/>
            <a:ext cx="176212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Gen. 12:1</a:t>
            </a:r>
          </a:p>
        </p:txBody>
      </p:sp>
      <p:sp>
        <p:nvSpPr>
          <p:cNvPr id="23593" name="Line 67"/>
          <p:cNvSpPr>
            <a:spLocks noChangeShapeType="1"/>
          </p:cNvSpPr>
          <p:nvPr/>
        </p:nvSpPr>
        <p:spPr bwMode="auto">
          <a:xfrm>
            <a:off x="906463" y="6167438"/>
            <a:ext cx="144938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95" name="Rectangle 70"/>
          <p:cNvSpPr>
            <a:spLocks noChangeArrowheads="1"/>
          </p:cNvSpPr>
          <p:nvPr/>
        </p:nvSpPr>
        <p:spPr bwMode="auto">
          <a:xfrm>
            <a:off x="274638" y="5846763"/>
            <a:ext cx="2703512"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latin typeface="Arial" panose="020B0604020202020204" pitchFamily="34" charset="0"/>
                <a:cs typeface="Arial" panose="020B0604020202020204" pitchFamily="34" charset="0"/>
              </a:rPr>
              <a:t>أرض</a:t>
            </a:r>
            <a:endParaRPr lang="en-US" sz="2000" b="1" dirty="0">
              <a:latin typeface="Arial" panose="020B0604020202020204" pitchFamily="34" charset="0"/>
              <a:cs typeface="Arial" panose="020B0604020202020204" pitchFamily="34" charset="0"/>
            </a:endParaRPr>
          </a:p>
        </p:txBody>
      </p:sp>
      <p:sp>
        <p:nvSpPr>
          <p:cNvPr id="23596" name="Rectangle 71"/>
          <p:cNvSpPr>
            <a:spLocks noChangeArrowheads="1"/>
          </p:cNvSpPr>
          <p:nvPr/>
        </p:nvSpPr>
        <p:spPr bwMode="auto">
          <a:xfrm>
            <a:off x="4537075" y="3024188"/>
            <a:ext cx="2703513"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1800" b="1" dirty="0">
                <a:latin typeface="Arial" panose="020B0604020202020204" pitchFamily="34" charset="0"/>
                <a:cs typeface="Arial" panose="020B0604020202020204" pitchFamily="34" charset="0"/>
              </a:rPr>
              <a:t>العهد</a:t>
            </a:r>
            <a:endParaRPr lang="en-US" sz="1800" b="1" dirty="0">
              <a:latin typeface="Arial" panose="020B0604020202020204" pitchFamily="34" charset="0"/>
              <a:cs typeface="Arial" panose="020B0604020202020204" pitchFamily="34" charset="0"/>
            </a:endParaRPr>
          </a:p>
        </p:txBody>
      </p:sp>
      <p:sp>
        <p:nvSpPr>
          <p:cNvPr id="23597" name="Rectangle 72"/>
          <p:cNvSpPr>
            <a:spLocks noChangeArrowheads="1"/>
          </p:cNvSpPr>
          <p:nvPr/>
        </p:nvSpPr>
        <p:spPr bwMode="auto">
          <a:xfrm>
            <a:off x="690563" y="4590256"/>
            <a:ext cx="2157412"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1800" b="1" dirty="0">
                <a:latin typeface="Arial" panose="020B0604020202020204" pitchFamily="34" charset="0"/>
                <a:cs typeface="Arial" panose="020B0604020202020204" pitchFamily="34" charset="0"/>
              </a:rPr>
              <a:t>أبدي </a:t>
            </a:r>
            <a:endParaRPr lang="en-US" sz="1800" b="1" dirty="0">
              <a:latin typeface="Arial" panose="020B0604020202020204" pitchFamily="34" charset="0"/>
              <a:cs typeface="Arial" panose="020B0604020202020204" pitchFamily="34" charset="0"/>
            </a:endParaRPr>
          </a:p>
        </p:txBody>
      </p:sp>
      <p:sp>
        <p:nvSpPr>
          <p:cNvPr id="23598" name="Rectangle 73"/>
          <p:cNvSpPr>
            <a:spLocks noChangeArrowheads="1"/>
          </p:cNvSpPr>
          <p:nvPr/>
        </p:nvSpPr>
        <p:spPr bwMode="auto">
          <a:xfrm>
            <a:off x="2613025" y="4590256"/>
            <a:ext cx="2157413"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1800" b="1" dirty="0">
                <a:latin typeface="Arial" panose="020B0604020202020204" pitchFamily="34" charset="0"/>
                <a:cs typeface="Arial" panose="020B0604020202020204" pitchFamily="34" charset="0"/>
              </a:rPr>
              <a:t>حرفي</a:t>
            </a:r>
            <a:endParaRPr lang="en-US" sz="1800" b="1" dirty="0">
              <a:latin typeface="Arial" panose="020B0604020202020204" pitchFamily="34" charset="0"/>
              <a:cs typeface="Arial" panose="020B0604020202020204" pitchFamily="34" charset="0"/>
            </a:endParaRPr>
          </a:p>
        </p:txBody>
      </p:sp>
      <p:sp>
        <p:nvSpPr>
          <p:cNvPr id="23599" name="Rectangle 74"/>
          <p:cNvSpPr>
            <a:spLocks noChangeArrowheads="1"/>
          </p:cNvSpPr>
          <p:nvPr/>
        </p:nvSpPr>
        <p:spPr bwMode="auto">
          <a:xfrm>
            <a:off x="4627563" y="4588642"/>
            <a:ext cx="2157412"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1800" b="1" dirty="0">
                <a:latin typeface="Arial" panose="020B0604020202020204" pitchFamily="34" charset="0"/>
                <a:cs typeface="Arial" panose="020B0604020202020204" pitchFamily="34" charset="0"/>
              </a:rPr>
              <a:t>غير مشروط</a:t>
            </a:r>
            <a:endParaRPr lang="en-US" sz="1800" b="1" dirty="0">
              <a:latin typeface="Arial" panose="020B0604020202020204" pitchFamily="34" charset="0"/>
              <a:cs typeface="Arial" panose="020B0604020202020204" pitchFamily="34" charset="0"/>
            </a:endParaRPr>
          </a:p>
        </p:txBody>
      </p:sp>
      <p:sp>
        <p:nvSpPr>
          <p:cNvPr id="23600" name="Rectangle 75"/>
          <p:cNvSpPr>
            <a:spLocks noChangeArrowheads="1"/>
          </p:cNvSpPr>
          <p:nvPr/>
        </p:nvSpPr>
        <p:spPr bwMode="auto">
          <a:xfrm>
            <a:off x="460375" y="2720975"/>
            <a:ext cx="2462213"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a:spAutoFit/>
          </a:bodyPr>
          <a:lstStyle/>
          <a:p>
            <a:pPr algn="ctr">
              <a:spcBef>
                <a:spcPct val="50000"/>
              </a:spcBef>
            </a:pPr>
            <a:r>
              <a:rPr lang="ar-JO" sz="2000" b="1" dirty="0">
                <a:latin typeface="Arial" panose="020B0604020202020204" pitchFamily="34" charset="0"/>
                <a:cs typeface="Arial" panose="020B0604020202020204" pitchFamily="34" charset="0"/>
              </a:rPr>
              <a:t>الدعوة</a:t>
            </a:r>
            <a:endParaRPr lang="en-US" sz="2000" b="1" dirty="0">
              <a:latin typeface="Arial" panose="020B0604020202020204" pitchFamily="34" charset="0"/>
              <a:cs typeface="Arial" panose="020B0604020202020204" pitchFamily="34" charset="0"/>
            </a:endParaRPr>
          </a:p>
        </p:txBody>
      </p:sp>
      <p:sp>
        <p:nvSpPr>
          <p:cNvPr id="23601" name="Rectangle 76"/>
          <p:cNvSpPr>
            <a:spLocks noChangeArrowheads="1"/>
          </p:cNvSpPr>
          <p:nvPr/>
        </p:nvSpPr>
        <p:spPr bwMode="auto">
          <a:xfrm>
            <a:off x="4578350" y="5856288"/>
            <a:ext cx="2703513"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latin typeface="Arial" panose="020B0604020202020204" pitchFamily="34" charset="0"/>
                <a:cs typeface="Arial" panose="020B0604020202020204" pitchFamily="34" charset="0"/>
              </a:rPr>
              <a:t>بركات</a:t>
            </a:r>
            <a:endParaRPr lang="en-US" sz="2000" b="1" dirty="0">
              <a:latin typeface="Arial" panose="020B0604020202020204" pitchFamily="34" charset="0"/>
              <a:cs typeface="Arial" panose="020B0604020202020204" pitchFamily="34" charset="0"/>
            </a:endParaRPr>
          </a:p>
        </p:txBody>
      </p:sp>
      <p:sp>
        <p:nvSpPr>
          <p:cNvPr id="23602" name="Rectangle 77"/>
          <p:cNvSpPr>
            <a:spLocks noChangeArrowheads="1"/>
          </p:cNvSpPr>
          <p:nvPr/>
        </p:nvSpPr>
        <p:spPr bwMode="auto">
          <a:xfrm>
            <a:off x="2430463" y="5867400"/>
            <a:ext cx="2703512"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latin typeface="Arial" panose="020B0604020202020204" pitchFamily="34" charset="0"/>
                <a:cs typeface="Arial" panose="020B0604020202020204" pitchFamily="34" charset="0"/>
              </a:rPr>
              <a:t>بذار</a:t>
            </a:r>
            <a:endParaRPr lang="en-US" sz="2000" b="1" dirty="0">
              <a:latin typeface="Arial" panose="020B0604020202020204" pitchFamily="34" charset="0"/>
              <a:cs typeface="Arial" panose="020B0604020202020204" pitchFamily="34" charset="0"/>
            </a:endParaRPr>
          </a:p>
        </p:txBody>
      </p:sp>
      <p:sp>
        <p:nvSpPr>
          <p:cNvPr id="23603" name="Rectangle 11"/>
          <p:cNvSpPr>
            <a:spLocks noChangeArrowheads="1"/>
          </p:cNvSpPr>
          <p:nvPr/>
        </p:nvSpPr>
        <p:spPr bwMode="auto">
          <a:xfrm>
            <a:off x="696913" y="7500938"/>
            <a:ext cx="1879600" cy="494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lnSpc>
                <a:spcPct val="150000"/>
              </a:lnSpc>
            </a:pPr>
            <a:r>
              <a:rPr lang="ar-JO" sz="2000" b="1" dirty="0">
                <a:latin typeface="Arial" panose="020B0604020202020204" pitchFamily="34" charset="0"/>
                <a:cs typeface="Arial" panose="020B0604020202020204" pitchFamily="34" charset="0"/>
              </a:rPr>
              <a:t>عهد</a:t>
            </a:r>
            <a:endParaRPr lang="en-US" sz="2000" b="1" dirty="0">
              <a:latin typeface="Arial" panose="020B0604020202020204" pitchFamily="34" charset="0"/>
              <a:cs typeface="Arial" panose="020B0604020202020204" pitchFamily="34" charset="0"/>
            </a:endParaRPr>
          </a:p>
        </p:txBody>
      </p:sp>
      <p:sp>
        <p:nvSpPr>
          <p:cNvPr id="23604" name="Rectangle 12"/>
          <p:cNvSpPr>
            <a:spLocks noChangeArrowheads="1"/>
          </p:cNvSpPr>
          <p:nvPr/>
        </p:nvSpPr>
        <p:spPr bwMode="auto">
          <a:xfrm>
            <a:off x="2743200" y="7597775"/>
            <a:ext cx="176212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ar-JO" sz="2000" b="1" dirty="0">
                <a:latin typeface="Arial" panose="020B0604020202020204" pitchFamily="34" charset="0"/>
                <a:cs typeface="Arial" panose="020B0604020202020204" pitchFamily="34" charset="0"/>
              </a:rPr>
              <a:t>العهد</a:t>
            </a:r>
            <a:endParaRPr lang="en-US" sz="2000" b="1" dirty="0">
              <a:latin typeface="Arial" panose="020B0604020202020204" pitchFamily="34" charset="0"/>
              <a:cs typeface="Arial" panose="020B0604020202020204" pitchFamily="34" charset="0"/>
            </a:endParaRPr>
          </a:p>
        </p:txBody>
      </p:sp>
      <p:sp>
        <p:nvSpPr>
          <p:cNvPr id="23605" name="Rectangle 14"/>
          <p:cNvSpPr>
            <a:spLocks noChangeArrowheads="1"/>
          </p:cNvSpPr>
          <p:nvPr/>
        </p:nvSpPr>
        <p:spPr bwMode="auto">
          <a:xfrm>
            <a:off x="728663" y="7900988"/>
            <a:ext cx="17748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Deut. 30:1-10</a:t>
            </a:r>
          </a:p>
        </p:txBody>
      </p:sp>
      <p:sp>
        <p:nvSpPr>
          <p:cNvPr id="23606" name="Rectangle 15"/>
          <p:cNvSpPr>
            <a:spLocks noChangeArrowheads="1"/>
          </p:cNvSpPr>
          <p:nvPr/>
        </p:nvSpPr>
        <p:spPr bwMode="auto">
          <a:xfrm>
            <a:off x="2703513" y="7904163"/>
            <a:ext cx="18907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2 Sam. 7:14-16</a:t>
            </a:r>
          </a:p>
        </p:txBody>
      </p:sp>
      <p:sp>
        <p:nvSpPr>
          <p:cNvPr id="23607" name="Rectangle 16"/>
          <p:cNvSpPr>
            <a:spLocks noChangeArrowheads="1"/>
          </p:cNvSpPr>
          <p:nvPr/>
        </p:nvSpPr>
        <p:spPr bwMode="auto">
          <a:xfrm>
            <a:off x="5068888" y="7910513"/>
            <a:ext cx="16652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Jer. 31:31-34</a:t>
            </a:r>
          </a:p>
        </p:txBody>
      </p:sp>
      <p:sp>
        <p:nvSpPr>
          <p:cNvPr id="23608" name="Line 52"/>
          <p:cNvSpPr>
            <a:spLocks noChangeShapeType="1"/>
          </p:cNvSpPr>
          <p:nvPr/>
        </p:nvSpPr>
        <p:spPr bwMode="auto">
          <a:xfrm>
            <a:off x="2784475" y="7670800"/>
            <a:ext cx="1738313"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09" name="Line 53"/>
          <p:cNvSpPr>
            <a:spLocks noChangeShapeType="1"/>
          </p:cNvSpPr>
          <p:nvPr/>
        </p:nvSpPr>
        <p:spPr bwMode="auto">
          <a:xfrm>
            <a:off x="4927600" y="7654925"/>
            <a:ext cx="1738313"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10" name="Line 54"/>
          <p:cNvSpPr>
            <a:spLocks noChangeShapeType="1"/>
          </p:cNvSpPr>
          <p:nvPr/>
        </p:nvSpPr>
        <p:spPr bwMode="auto">
          <a:xfrm flipH="1">
            <a:off x="4662488" y="7419975"/>
            <a:ext cx="0" cy="5159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11" name="Line 57"/>
          <p:cNvSpPr>
            <a:spLocks noChangeShapeType="1"/>
          </p:cNvSpPr>
          <p:nvPr/>
        </p:nvSpPr>
        <p:spPr bwMode="auto">
          <a:xfrm flipH="1">
            <a:off x="2622550" y="7427913"/>
            <a:ext cx="0" cy="5159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12" name="Line 58"/>
          <p:cNvSpPr>
            <a:spLocks noChangeShapeType="1"/>
          </p:cNvSpPr>
          <p:nvPr/>
        </p:nvSpPr>
        <p:spPr bwMode="auto">
          <a:xfrm>
            <a:off x="762000" y="7664450"/>
            <a:ext cx="1738313"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13" name="Rectangle 68"/>
          <p:cNvSpPr>
            <a:spLocks noChangeArrowheads="1"/>
          </p:cNvSpPr>
          <p:nvPr/>
        </p:nvSpPr>
        <p:spPr bwMode="auto">
          <a:xfrm>
            <a:off x="5040313" y="7597775"/>
            <a:ext cx="1712912"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r>
              <a:rPr lang="ar-JO" sz="2000" b="1" dirty="0">
                <a:latin typeface="Arial" panose="020B0604020202020204" pitchFamily="34" charset="0"/>
                <a:cs typeface="Arial" panose="020B0604020202020204" pitchFamily="34" charset="0"/>
              </a:rPr>
              <a:t>العهد</a:t>
            </a:r>
            <a:endParaRPr lang="en-US" sz="2000" b="1" dirty="0">
              <a:latin typeface="Arial" panose="020B0604020202020204" pitchFamily="34" charset="0"/>
              <a:cs typeface="Arial" panose="020B0604020202020204" pitchFamily="34" charset="0"/>
            </a:endParaRPr>
          </a:p>
        </p:txBody>
      </p:sp>
      <p:sp>
        <p:nvSpPr>
          <p:cNvPr id="23614" name="Rectangle 78"/>
          <p:cNvSpPr>
            <a:spLocks noChangeArrowheads="1"/>
          </p:cNvSpPr>
          <p:nvPr/>
        </p:nvSpPr>
        <p:spPr bwMode="auto">
          <a:xfrm>
            <a:off x="660400" y="7356475"/>
            <a:ext cx="1900238"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latin typeface="Arial" panose="020B0604020202020204" pitchFamily="34" charset="0"/>
                <a:cs typeface="Arial" panose="020B0604020202020204" pitchFamily="34" charset="0"/>
              </a:rPr>
              <a:t>الأرض</a:t>
            </a:r>
            <a:endParaRPr lang="en-US" sz="2000" b="1" dirty="0">
              <a:latin typeface="Arial" panose="020B0604020202020204" pitchFamily="34" charset="0"/>
              <a:cs typeface="Arial" panose="020B0604020202020204" pitchFamily="34" charset="0"/>
            </a:endParaRPr>
          </a:p>
        </p:txBody>
      </p:sp>
      <p:sp>
        <p:nvSpPr>
          <p:cNvPr id="23615" name="Rectangle 79"/>
          <p:cNvSpPr>
            <a:spLocks noChangeArrowheads="1"/>
          </p:cNvSpPr>
          <p:nvPr/>
        </p:nvSpPr>
        <p:spPr bwMode="auto">
          <a:xfrm>
            <a:off x="2630488" y="7366000"/>
            <a:ext cx="1900237"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latin typeface="Arial" panose="020B0604020202020204" pitchFamily="34" charset="0"/>
                <a:cs typeface="Arial" panose="020B0604020202020204" pitchFamily="34" charset="0"/>
              </a:rPr>
              <a:t>الداودي</a:t>
            </a:r>
            <a:endParaRPr lang="en-US" sz="2000" b="1" dirty="0">
              <a:latin typeface="Arial" panose="020B0604020202020204" pitchFamily="34" charset="0"/>
              <a:cs typeface="Arial" panose="020B0604020202020204" pitchFamily="34" charset="0"/>
            </a:endParaRPr>
          </a:p>
        </p:txBody>
      </p:sp>
      <p:sp>
        <p:nvSpPr>
          <p:cNvPr id="23616" name="Rectangle 80"/>
          <p:cNvSpPr>
            <a:spLocks noChangeArrowheads="1"/>
          </p:cNvSpPr>
          <p:nvPr/>
        </p:nvSpPr>
        <p:spPr bwMode="auto">
          <a:xfrm>
            <a:off x="4810125" y="7339013"/>
            <a:ext cx="1900238"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ar-JO" sz="2000" b="1" dirty="0">
                <a:latin typeface="Arial" panose="020B0604020202020204" pitchFamily="34" charset="0"/>
                <a:cs typeface="Arial" panose="020B0604020202020204" pitchFamily="34" charset="0"/>
              </a:rPr>
              <a:t>الجديد</a:t>
            </a:r>
            <a:endParaRPr lang="en-US" sz="2000" b="1" dirty="0">
              <a:latin typeface="Arial" panose="020B0604020202020204" pitchFamily="34" charset="0"/>
              <a:cs typeface="Arial" panose="020B0604020202020204" pitchFamily="34" charset="0"/>
            </a:endParaRPr>
          </a:p>
        </p:txBody>
      </p:sp>
      <p:pic>
        <p:nvPicPr>
          <p:cNvPr id="66" name="Picture 65">
            <a:extLst>
              <a:ext uri="{FF2B5EF4-FFF2-40B4-BE49-F238E27FC236}">
                <a16:creationId xmlns:a16="http://schemas.microsoft.com/office/drawing/2014/main" id="{34460DF5-A471-28A1-ADB8-F102A2AF8CAC}"/>
              </a:ext>
            </a:extLst>
          </p:cNvPr>
          <p:cNvPicPr>
            <a:picLocks noChangeAspect="1"/>
          </p:cNvPicPr>
          <p:nvPr/>
        </p:nvPicPr>
        <p:blipFill>
          <a:blip r:embed="rId2"/>
          <a:stretch>
            <a:fillRect/>
          </a:stretch>
        </p:blipFill>
        <p:spPr>
          <a:xfrm>
            <a:off x="1084318" y="157656"/>
            <a:ext cx="1356284" cy="896470"/>
          </a:xfrm>
          <a:prstGeom prst="rect">
            <a:avLst/>
          </a:prstGeom>
        </p:spPr>
      </p:pic>
      <p:sp>
        <p:nvSpPr>
          <p:cNvPr id="67" name="TextBox 66">
            <a:extLst>
              <a:ext uri="{FF2B5EF4-FFF2-40B4-BE49-F238E27FC236}">
                <a16:creationId xmlns:a16="http://schemas.microsoft.com/office/drawing/2014/main" id="{8C1E47E3-F6A0-5067-B08A-801FF20C7427}"/>
              </a:ext>
            </a:extLst>
          </p:cNvPr>
          <p:cNvSpPr txBox="1"/>
          <p:nvPr/>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
        <p:nvSpPr>
          <p:cNvPr id="68" name="Text Box 11">
            <a:extLst>
              <a:ext uri="{FF2B5EF4-FFF2-40B4-BE49-F238E27FC236}">
                <a16:creationId xmlns:a16="http://schemas.microsoft.com/office/drawing/2014/main" id="{521DE776-92BC-A500-86C1-67D47C207D7A}"/>
              </a:ext>
            </a:extLst>
          </p:cNvPr>
          <p:cNvSpPr txBox="1">
            <a:spLocks noChangeArrowheads="1"/>
          </p:cNvSpPr>
          <p:nvPr/>
        </p:nvSpPr>
        <p:spPr bwMode="auto">
          <a:xfrm>
            <a:off x="962025" y="8863014"/>
            <a:ext cx="567213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dirty="0"/>
              <a:t>A BLANK VERSION IS PROVIDED AS STUDY HELP NUMBER 14.</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2"/>
          <p:cNvSpPr txBox="1">
            <a:spLocks noChangeArrowheads="1"/>
          </p:cNvSpPr>
          <p:nvPr/>
        </p:nvSpPr>
        <p:spPr bwMode="auto">
          <a:xfrm>
            <a:off x="1416050" y="2320925"/>
            <a:ext cx="3833813"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endParaRPr kumimoji="0" lang="en-US" sz="25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7170" name="Text Box 3"/>
          <p:cNvSpPr txBox="1">
            <a:spLocks noChangeArrowheads="1"/>
          </p:cNvSpPr>
          <p:nvPr/>
        </p:nvSpPr>
        <p:spPr bwMode="auto">
          <a:xfrm>
            <a:off x="1190625" y="2330450"/>
            <a:ext cx="58959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endParaRPr kumimoji="0" lang="en-US" sz="25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7171" name="Text Box 4"/>
          <p:cNvSpPr txBox="1">
            <a:spLocks noChangeArrowheads="1"/>
          </p:cNvSpPr>
          <p:nvPr/>
        </p:nvSpPr>
        <p:spPr bwMode="auto">
          <a:xfrm>
            <a:off x="6872288" y="8782050"/>
            <a:ext cx="5318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charset="0"/>
                <a:ea typeface="ＭＳ Ｐゴシック" charset="0"/>
              </a:rPr>
              <a:t>55</a:t>
            </a:r>
          </a:p>
        </p:txBody>
      </p:sp>
      <p:sp>
        <p:nvSpPr>
          <p:cNvPr id="7172" name="Rectangle 5"/>
          <p:cNvSpPr>
            <a:spLocks noChangeArrowheads="1"/>
          </p:cNvSpPr>
          <p:nvPr/>
        </p:nvSpPr>
        <p:spPr bwMode="auto">
          <a:xfrm>
            <a:off x="3251200" y="114300"/>
            <a:ext cx="3944938" cy="3381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7173" name="Text Box 6"/>
          <p:cNvSpPr txBox="1">
            <a:spLocks noChangeArrowheads="1"/>
          </p:cNvSpPr>
          <p:nvPr/>
        </p:nvSpPr>
        <p:spPr bwMode="auto">
          <a:xfrm>
            <a:off x="2332038" y="557213"/>
            <a:ext cx="4784725" cy="420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2500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فهرس الدراسة       </a:t>
            </a:r>
            <a:endPar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174" name="Rectangle 7"/>
          <p:cNvSpPr>
            <a:spLocks noChangeArrowheads="1"/>
          </p:cNvSpPr>
          <p:nvPr/>
        </p:nvSpPr>
        <p:spPr bwMode="auto">
          <a:xfrm>
            <a:off x="-1519238" y="407988"/>
            <a:ext cx="1841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8" rIns="914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25000" noProof="0">
              <a:ln>
                <a:noFill/>
              </a:ln>
              <a:solidFill>
                <a:srgbClr val="000000"/>
              </a:solidFill>
              <a:effectLst/>
              <a:uLnTx/>
              <a:uFillTx/>
              <a:latin typeface="Comic Sans MS" charset="0"/>
              <a:ea typeface="ＭＳ Ｐゴシック" charset="0"/>
            </a:endParaRPr>
          </a:p>
        </p:txBody>
      </p:sp>
      <p:sp>
        <p:nvSpPr>
          <p:cNvPr id="7175" name="Text Box 9"/>
          <p:cNvSpPr txBox="1">
            <a:spLocks noChangeArrowheads="1"/>
          </p:cNvSpPr>
          <p:nvPr/>
        </p:nvSpPr>
        <p:spPr bwMode="auto">
          <a:xfrm>
            <a:off x="708025" y="1082675"/>
            <a:ext cx="13573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الجزء الأول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176" name="Text Box 10"/>
          <p:cNvSpPr txBox="1">
            <a:spLocks noChangeArrowheads="1"/>
          </p:cNvSpPr>
          <p:nvPr/>
        </p:nvSpPr>
        <p:spPr bwMode="auto">
          <a:xfrm>
            <a:off x="676275" y="1501775"/>
            <a:ext cx="13573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i="0" u="none" strike="noStrike" kern="1200" cap="none" spc="0" normalizeH="0" baseline="0" noProof="0" dirty="0" err="1">
                <a:ln>
                  <a:noFill/>
                </a:ln>
                <a:solidFill>
                  <a:srgbClr val="000000"/>
                </a:solidFill>
                <a:effectLst/>
                <a:uLnTx/>
                <a:uFillTx/>
                <a:latin typeface="Helvetica" charset="0"/>
                <a:ea typeface="ＭＳ Ｐゴシック" charset="0"/>
              </a:rPr>
              <a:t>الجز</a:t>
            </a:r>
            <a:r>
              <a:rPr kumimoji="0" lang="ar-JO" sz="12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الجزء</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الثاني</a:t>
            </a:r>
            <a:endParaRPr kumimoji="0" lang="en-US" sz="1200" b="0" i="0" u="none" strike="noStrike" kern="1200" cap="none" spc="0" normalizeH="0" baseline="0" noProof="0" dirty="0">
              <a:ln>
                <a:noFill/>
              </a:ln>
              <a:solidFill>
                <a:srgbClr val="000000"/>
              </a:solidFill>
              <a:effectLst/>
              <a:uLnTx/>
              <a:uFillTx/>
              <a:latin typeface="Century Gothic" charset="0"/>
              <a:ea typeface="ＭＳ Ｐゴシック" charset="0"/>
            </a:endParaRPr>
          </a:p>
        </p:txBody>
      </p:sp>
      <p:sp>
        <p:nvSpPr>
          <p:cNvPr id="7177" name="Text Box 11"/>
          <p:cNvSpPr txBox="1">
            <a:spLocks noChangeArrowheads="1"/>
          </p:cNvSpPr>
          <p:nvPr/>
        </p:nvSpPr>
        <p:spPr bwMode="auto">
          <a:xfrm>
            <a:off x="519113" y="1685925"/>
            <a:ext cx="13573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الجزء الثالث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178" name="Text Box 12"/>
          <p:cNvSpPr txBox="1">
            <a:spLocks noChangeArrowheads="1"/>
          </p:cNvSpPr>
          <p:nvPr/>
        </p:nvSpPr>
        <p:spPr bwMode="auto">
          <a:xfrm>
            <a:off x="561975" y="2767013"/>
            <a:ext cx="13573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الجزء الرابع</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179" name="Text Box 13"/>
          <p:cNvSpPr txBox="1">
            <a:spLocks noChangeArrowheads="1"/>
          </p:cNvSpPr>
          <p:nvPr/>
        </p:nvSpPr>
        <p:spPr bwMode="auto">
          <a:xfrm>
            <a:off x="649288" y="2971800"/>
            <a:ext cx="13573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الجزء الخامس</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180" name="Text Box 14"/>
          <p:cNvSpPr txBox="1">
            <a:spLocks noChangeArrowheads="1"/>
          </p:cNvSpPr>
          <p:nvPr/>
        </p:nvSpPr>
        <p:spPr bwMode="auto">
          <a:xfrm>
            <a:off x="785813" y="4662488"/>
            <a:ext cx="1357312"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الجزء السادس</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181" name="Text Box 15"/>
          <p:cNvSpPr txBox="1">
            <a:spLocks noChangeArrowheads="1"/>
          </p:cNvSpPr>
          <p:nvPr/>
        </p:nvSpPr>
        <p:spPr bwMode="auto">
          <a:xfrm>
            <a:off x="514350" y="4878388"/>
            <a:ext cx="13573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الجزء السابع</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182" name="Text Box 16"/>
          <p:cNvSpPr txBox="1">
            <a:spLocks noChangeArrowheads="1"/>
          </p:cNvSpPr>
          <p:nvPr/>
        </p:nvSpPr>
        <p:spPr bwMode="auto">
          <a:xfrm>
            <a:off x="561975" y="5083175"/>
            <a:ext cx="13573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الجزء الثامن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183" name="Line 17"/>
          <p:cNvSpPr>
            <a:spLocks noChangeShapeType="1"/>
          </p:cNvSpPr>
          <p:nvPr/>
        </p:nvSpPr>
        <p:spPr bwMode="auto">
          <a:xfrm>
            <a:off x="415925" y="7019925"/>
            <a:ext cx="6710363" cy="0"/>
          </a:xfrm>
          <a:prstGeom prst="line">
            <a:avLst/>
          </a:prstGeom>
          <a:noFill/>
          <a:ln w="38100" cmpd="dbl">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7184" name="Text Box 18"/>
          <p:cNvSpPr txBox="1">
            <a:spLocks noChangeArrowheads="1"/>
          </p:cNvSpPr>
          <p:nvPr/>
        </p:nvSpPr>
        <p:spPr bwMode="auto">
          <a:xfrm>
            <a:off x="307975" y="6988175"/>
            <a:ext cx="13573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الجزء المكتمل الذي يساعدك</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185" name="Line 19"/>
          <p:cNvSpPr>
            <a:spLocks noChangeShapeType="1"/>
          </p:cNvSpPr>
          <p:nvPr/>
        </p:nvSpPr>
        <p:spPr bwMode="auto">
          <a:xfrm>
            <a:off x="403225" y="1714500"/>
            <a:ext cx="66976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7186" name="Line 20"/>
          <p:cNvSpPr>
            <a:spLocks noChangeShapeType="1"/>
          </p:cNvSpPr>
          <p:nvPr/>
        </p:nvSpPr>
        <p:spPr bwMode="auto">
          <a:xfrm>
            <a:off x="403225" y="1541463"/>
            <a:ext cx="66976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7187" name="Line 21"/>
          <p:cNvSpPr>
            <a:spLocks noChangeShapeType="1"/>
          </p:cNvSpPr>
          <p:nvPr/>
        </p:nvSpPr>
        <p:spPr bwMode="auto">
          <a:xfrm>
            <a:off x="403225" y="2820523"/>
            <a:ext cx="66976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7188" name="Line 22"/>
          <p:cNvSpPr>
            <a:spLocks noChangeShapeType="1"/>
          </p:cNvSpPr>
          <p:nvPr/>
        </p:nvSpPr>
        <p:spPr bwMode="auto">
          <a:xfrm>
            <a:off x="403225" y="2986088"/>
            <a:ext cx="66976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7189" name="Line 23"/>
          <p:cNvSpPr>
            <a:spLocks noChangeShapeType="1"/>
          </p:cNvSpPr>
          <p:nvPr/>
        </p:nvSpPr>
        <p:spPr bwMode="auto">
          <a:xfrm>
            <a:off x="403225" y="4678363"/>
            <a:ext cx="66976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7190" name="Line 24"/>
          <p:cNvSpPr>
            <a:spLocks noChangeShapeType="1"/>
          </p:cNvSpPr>
          <p:nvPr/>
        </p:nvSpPr>
        <p:spPr bwMode="auto">
          <a:xfrm>
            <a:off x="403225" y="4916488"/>
            <a:ext cx="66976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7191" name="Line 26"/>
          <p:cNvSpPr>
            <a:spLocks noChangeShapeType="1"/>
          </p:cNvSpPr>
          <p:nvPr/>
        </p:nvSpPr>
        <p:spPr bwMode="auto">
          <a:xfrm>
            <a:off x="403225" y="5110163"/>
            <a:ext cx="66976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7192" name="Rectangle 8"/>
          <p:cNvSpPr>
            <a:spLocks noChangeArrowheads="1"/>
          </p:cNvSpPr>
          <p:nvPr/>
        </p:nvSpPr>
        <p:spPr bwMode="auto">
          <a:xfrm>
            <a:off x="1639888" y="1131888"/>
            <a:ext cx="5414962" cy="7650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p>
            <a:pPr marL="485775" marR="0" lvl="0" indent="-485775" algn="l" defTabSz="914400" rtl="0" eaLnBrk="0" fontAlgn="base" latinLnBrk="0" hangingPunct="0">
              <a:lnSpc>
                <a:spcPct val="65000"/>
              </a:lnSpc>
              <a:spcBef>
                <a:spcPct val="50000"/>
              </a:spcBef>
              <a:spcAft>
                <a:spcPct val="0"/>
              </a:spcAft>
              <a:buClrTx/>
              <a:buSzTx/>
              <a:buFont typeface="Times" charset="0"/>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01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C7SJ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ورقة عمل</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كلها تبدأ هنا</a:t>
            </a:r>
            <a:r>
              <a:rPr kumimoji="0"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a:p>
            <a:pPr marL="485775" marR="0" lvl="0" indent="-485775" algn="l" defTabSz="914400" rtl="0" eaLnBrk="0" fontAlgn="base" latinLnBrk="0" hangingPunct="0">
              <a:lnSpc>
                <a:spcPct val="65000"/>
              </a:lnSpc>
              <a:spcBef>
                <a:spcPct val="50000"/>
              </a:spcBef>
              <a:spcAft>
                <a:spcPct val="0"/>
              </a:spcAft>
              <a:buClrTx/>
              <a:buSzTx/>
              <a:buFont typeface="Times" charset="0"/>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02	 C7SJ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ورقة امتحان</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03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تسمية المرحلة الكتابية</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فارغة</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04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المحتويات</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ملف الكتاب المقدس</a:t>
            </a:r>
            <a:r>
              <a:rPr kumimoji="0"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فارغ </a:t>
            </a:r>
            <a:r>
              <a:rPr kumimoji="0"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05	 </a:t>
            </a:r>
            <a:r>
              <a:rPr kumimoji="0"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فترة الصمت</a:t>
            </a:r>
            <a:r>
              <a:rPr kumimoji="0"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بين ملاخي ومتى</a:t>
            </a:r>
            <a:endParaRPr kumimoji="0"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06	 </a:t>
            </a:r>
            <a:r>
              <a:rPr kumimoji="0"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فترة الصمت</a:t>
            </a:r>
            <a:r>
              <a:rPr kumimoji="0"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إنجازات حاسمة وابداعية </a:t>
            </a:r>
            <a:endParaRPr kumimoji="0"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07	 </a:t>
            </a:r>
            <a:r>
              <a:rPr kumimoji="0"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طريق الشوك</a:t>
            </a:r>
            <a:r>
              <a:rPr kumimoji="0"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 يسوع</a:t>
            </a:r>
            <a:r>
              <a:rPr kumimoji="0" lang="fr-FR"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رحلات</a:t>
            </a:r>
            <a:endParaRPr kumimoji="0"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AutoNum type="arabicPlain" startAt="8"/>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حبكة التسلسل الزمني ل الكتاب المقدس</a:t>
            </a:r>
            <a:endParaRPr kumimoji="0" lang="ar-JO" sz="12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AutoNum type="arabicPlain" startAt="8"/>
              <a:tabLst/>
              <a:defRPr/>
            </a:pPr>
            <a:r>
              <a:rPr kumimoji="0" lang="ar-JO" sz="12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التسلسل الزمني السريع بشكل بطاقات ذاكرة مدمجة</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		</a:t>
            </a: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10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بما يتعلق بكلمة </a:t>
            </a:r>
            <a:r>
              <a:rPr kumimoji="0" lang="ja-JP" altLang="en-US" sz="1200" b="1" i="0" u="none" strike="noStrike" kern="1200" cap="none" spc="0" normalizeH="0" baseline="0" noProof="0" dirty="0">
                <a:ln>
                  <a:noFill/>
                </a:ln>
                <a:solidFill>
                  <a:srgbClr val="000000"/>
                </a:solidFill>
                <a:effectLst/>
                <a:uLnTx/>
                <a:uFillTx/>
                <a:latin typeface="Helvetica" charset="0"/>
                <a:ea typeface="ＭＳ Ｐゴシック" charset="0"/>
              </a:rPr>
              <a:t>“</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الخطية</a:t>
            </a:r>
            <a:r>
              <a:rPr kumimoji="0" lang="ja-JP" altLang="en-US" sz="1200" b="1" i="0" u="none" strike="noStrike" kern="1200" cap="none" spc="0" normalizeH="0" baseline="0" noProof="0" dirty="0">
                <a:ln>
                  <a:noFill/>
                </a:ln>
                <a:solidFill>
                  <a:srgbClr val="000000"/>
                </a:solidFill>
                <a:effectLst/>
                <a:uLnTx/>
                <a:uFillTx/>
                <a:latin typeface="Helvetica" charset="0"/>
                <a:ea typeface="ＭＳ Ｐゴシック" charset="0"/>
              </a:rPr>
              <a:t>”</a:t>
            </a:r>
            <a:r>
              <a:rPr kumimoji="0" lang="en-US" altLang="ja-JP" sz="1200" b="1" i="0" u="none" strike="noStrike" kern="1200" cap="none" spc="0" normalizeH="0" baseline="0" noProof="0" dirty="0">
                <a:ln>
                  <a:noFill/>
                </a:ln>
                <a:solidFill>
                  <a:srgbClr val="000000"/>
                </a:solidFill>
                <a:effectLst/>
                <a:uLnTx/>
                <a:uFillTx/>
                <a:latin typeface="Helvetica" charset="0"/>
                <a:ea typeface="ＭＳ Ｐゴシック" charset="0"/>
              </a:rPr>
              <a:t> 			                       </a:t>
            </a: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11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الأسماء التي تمجد الله</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12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اربع كلمات متقاطعة</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13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علاقات العهد في العصر القديم</a:t>
            </a:r>
            <a:endPar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14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وعود الله لإبراهيم</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فراغ </a:t>
            </a:r>
            <a:endPar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15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العهد الموسوي</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ترتيب مؤقت</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16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علم نسب يسوع المسيح</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17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الاحتماليات الإحصائية لميلاد وحياة يسوع المسيح</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18	 </a:t>
            </a:r>
            <a:r>
              <a:rPr kumimoji="0" lang="ja-JP" altLang="en-US" sz="1200" b="1" i="0" u="none" strike="noStrike" kern="1200" cap="none" spc="0" normalizeH="0" baseline="0" noProof="0" dirty="0">
                <a:ln>
                  <a:noFill/>
                </a:ln>
                <a:solidFill>
                  <a:srgbClr val="000000"/>
                </a:solidFill>
                <a:effectLst/>
                <a:uLnTx/>
                <a:uFillTx/>
                <a:latin typeface="Helvetica" charset="0"/>
                <a:ea typeface="ＭＳ Ｐゴシック" charset="0"/>
              </a:rPr>
              <a:t>“</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مفتوح</a:t>
            </a:r>
            <a:r>
              <a:rPr kumimoji="0" lang="ja-JP" altLang="en-US" sz="1200" b="1" i="0" u="none" strike="noStrike" kern="1200" cap="none" spc="0" normalizeH="0" baseline="0" noProof="0" dirty="0">
                <a:ln>
                  <a:noFill/>
                </a:ln>
                <a:solidFill>
                  <a:srgbClr val="000000"/>
                </a:solidFill>
                <a:effectLst/>
                <a:uLnTx/>
                <a:uFillTx/>
                <a:latin typeface="Helvetica" charset="0"/>
                <a:ea typeface="ＭＳ Ｐゴシック" charset="0"/>
              </a:rPr>
              <a:t>”</a:t>
            </a:r>
            <a:r>
              <a:rPr kumimoji="0" lang="en-US" altLang="ja-JP"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الكتاب المقدس : فارغ</a:t>
            </a:r>
            <a:r>
              <a:rPr kumimoji="0" lang="en-US" altLang="ja-JP" sz="1200" b="1" i="0" u="none" strike="noStrike" kern="1200" cap="none" spc="0" normalizeH="0" baseline="0" noProof="0" dirty="0">
                <a:ln>
                  <a:noFill/>
                </a:ln>
                <a:solidFill>
                  <a:srgbClr val="000000"/>
                </a:solidFill>
                <a:effectLst/>
                <a:uLnTx/>
                <a:uFillTx/>
                <a:latin typeface="Helvetica" charset="0"/>
                <a:ea typeface="ＭＳ Ｐゴシック" charset="0"/>
              </a:rPr>
              <a:t>			</a:t>
            </a: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19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إعادة احياء كتب العهد القديم : فارغ</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		</a:t>
            </a: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20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كتب العهد الجديد بالترتيب : فارغ</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	</a:t>
            </a: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21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اكتمال صورة المسيح يسوع</a:t>
            </a:r>
            <a:endPar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22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انجيل يوحنا</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الانجيل- تفريق </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23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اعمال الرسل لبولص</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دراما بثلاث اجزاء</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24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بولص</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رحلاته بلمح البصر</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فارغ</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 typeface="Times" charset="0"/>
              <a:buAutoNum type="arabicPlain" startAt="25"/>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مفهومين لاهوتيين ل الرسول بولص</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 typeface="Times" charset="0"/>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26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الفكرة الرئيسية</a:t>
            </a:r>
            <a:r>
              <a:rPr kumimoji="0" lang="ja-JP" altLang="en-US" sz="1200" b="1" i="0" u="none" strike="noStrike" kern="1200" cap="none" spc="0" normalizeH="0" baseline="0" noProof="0" dirty="0">
                <a:ln>
                  <a:noFill/>
                </a:ln>
                <a:solidFill>
                  <a:srgbClr val="000000"/>
                </a:solidFill>
                <a:effectLst/>
                <a:uLnTx/>
                <a:uFillTx/>
                <a:latin typeface="Helvetica" charset="0"/>
                <a:ea typeface="ＭＳ Ｐゴシック" charset="0"/>
              </a:rPr>
              <a:t>“</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الرسائل </a:t>
            </a:r>
            <a:r>
              <a:rPr kumimoji="0" lang="ja-JP" altLang="en-US" sz="1200" b="1" i="0" u="none" strike="noStrike" kern="1200" cap="none" spc="0" normalizeH="0" baseline="0" noProof="0" dirty="0">
                <a:ln>
                  <a:noFill/>
                </a:ln>
                <a:solidFill>
                  <a:srgbClr val="000000"/>
                </a:solidFill>
                <a:effectLst/>
                <a:uLnTx/>
                <a:uFillTx/>
                <a:latin typeface="Helvetica" charset="0"/>
                <a:ea typeface="ＭＳ Ｐゴシック" charset="0"/>
              </a:rPr>
              <a:t>”</a:t>
            </a:r>
            <a:r>
              <a:rPr kumimoji="0" lang="en-US" altLang="ja-JP" sz="1200" b="1" i="0" u="none" strike="noStrike" kern="1200" cap="none" spc="0" normalizeH="0" baseline="0" noProof="0" dirty="0">
                <a:ln>
                  <a:noFill/>
                </a:ln>
                <a:solidFill>
                  <a:srgbClr val="000000"/>
                </a:solidFill>
                <a:effectLst/>
                <a:uLnTx/>
                <a:uFillTx/>
                <a:latin typeface="Helvetica" charset="0"/>
                <a:ea typeface="ＭＳ Ｐゴシック" charset="0"/>
              </a:rPr>
              <a:t> (with 26a)</a:t>
            </a:r>
          </a:p>
          <a:p>
            <a:pPr marL="485775" marR="0" lvl="0" indent="-485775" algn="l" defTabSz="914400" rtl="0" eaLnBrk="0" fontAlgn="base" latinLnBrk="0" hangingPunct="0">
              <a:lnSpc>
                <a:spcPct val="65000"/>
              </a:lnSpc>
              <a:spcBef>
                <a:spcPct val="50000"/>
              </a:spcBef>
              <a:spcAft>
                <a:spcPct val="0"/>
              </a:spcAft>
              <a:buClrTx/>
              <a:buSzTx/>
              <a:buFont typeface="Times" charset="0"/>
              <a:buAutoNum type="arabicPlain" startAt="27"/>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الرؤيا</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خمس نقاط تم بثها أنكور</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 typeface="Times" charset="0"/>
              <a:buAutoNum type="arabicPlain" startAt="27"/>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مواضيع الكتاب المقدس البارعة</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المسيح يسوع</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 typeface="Times" charset="0"/>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29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نماذج مكتملة ل المقدمة</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30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تسمية المرحلة</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مكتملة </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31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فهرس</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ja-JP" altLang="en-US" sz="1200" b="1" i="0" u="none" strike="noStrike" kern="1200" cap="none" spc="0" normalizeH="0" baseline="0" noProof="0" dirty="0">
                <a:ln>
                  <a:noFill/>
                </a:ln>
                <a:solidFill>
                  <a:srgbClr val="000000"/>
                </a:solidFill>
                <a:effectLst/>
                <a:uLnTx/>
                <a:uFillTx/>
                <a:latin typeface="Helvetica" charset="0"/>
                <a:ea typeface="ＭＳ Ｐゴシック" charset="0"/>
              </a:rPr>
              <a:t>“</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ملف الكتاب المقدس</a:t>
            </a:r>
            <a:r>
              <a:rPr kumimoji="0" lang="en-US" altLang="ja-JP" sz="1200" b="1" i="0" u="none" strike="noStrike" kern="1200" cap="none" spc="0" normalizeH="0" baseline="0" noProof="0" dirty="0">
                <a:ln>
                  <a:noFill/>
                </a:ln>
                <a:solidFill>
                  <a:srgbClr val="000000"/>
                </a:solidFill>
                <a:effectLst/>
                <a:uLnTx/>
                <a:uFillTx/>
                <a:latin typeface="Helvetica" charset="0"/>
                <a:ea typeface="ＭＳ Ｐゴシック" charset="0"/>
              </a:rPr>
              <a:t>:</a:t>
            </a:r>
            <a:r>
              <a:rPr kumimoji="0" lang="ja-JP" altLang="en-US" sz="1200" b="1" i="0" u="none" strike="noStrike" kern="1200" cap="none" spc="0" normalizeH="0" baseline="0" noProof="0" dirty="0">
                <a:ln>
                  <a:noFill/>
                </a:ln>
                <a:solidFill>
                  <a:srgbClr val="000000"/>
                </a:solidFill>
                <a:effectLst/>
                <a:uLnTx/>
                <a:uFillTx/>
                <a:latin typeface="Helvetica" charset="0"/>
                <a:ea typeface="ＭＳ Ｐゴシック" charset="0"/>
              </a:rPr>
              <a:t>”</a:t>
            </a:r>
            <a:r>
              <a:rPr kumimoji="0" lang="en-US" altLang="ja-JP"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مكتمل</a:t>
            </a:r>
            <a:endParaRPr kumimoji="0"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 typeface="Times" charset="0"/>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32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وعود سفر التكوين لإبراهيم</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مكتملة</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 typeface="Times" charset="0"/>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33	 </a:t>
            </a:r>
            <a:r>
              <a:rPr kumimoji="0" lang="ja-JP" altLang="en-US" sz="1200" b="1" i="0" u="none" strike="noStrike" kern="1200" cap="none" spc="0" normalizeH="0" baseline="0" noProof="0" dirty="0">
                <a:ln>
                  <a:noFill/>
                </a:ln>
                <a:solidFill>
                  <a:srgbClr val="000000"/>
                </a:solidFill>
                <a:effectLst/>
                <a:uLnTx/>
                <a:uFillTx/>
                <a:latin typeface="Helvetica" charset="0"/>
                <a:ea typeface="ＭＳ Ｐゴシック" charset="0"/>
              </a:rPr>
              <a:t>“</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مفتوح</a:t>
            </a:r>
            <a:r>
              <a:rPr kumimoji="0" lang="ja-JP" altLang="en-US" sz="1200" b="1" i="0" u="none" strike="noStrike" kern="1200" cap="none" spc="0" normalizeH="0" baseline="0" noProof="0" dirty="0">
                <a:ln>
                  <a:noFill/>
                </a:ln>
                <a:solidFill>
                  <a:srgbClr val="000000"/>
                </a:solidFill>
                <a:effectLst/>
                <a:uLnTx/>
                <a:uFillTx/>
                <a:latin typeface="Helvetica" charset="0"/>
                <a:ea typeface="ＭＳ Ｐゴシック" charset="0"/>
              </a:rPr>
              <a:t>”</a:t>
            </a:r>
            <a:r>
              <a:rPr kumimoji="0" lang="en-US" altLang="ja-JP"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الكتاب المقدس</a:t>
            </a:r>
            <a:r>
              <a:rPr kumimoji="0" lang="en-US" altLang="ja-JP"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ar-JO"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كامل</a:t>
            </a:r>
            <a:endParaRPr kumimoji="0"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34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إعادة احياء كتب العهد القديم</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مكتملة</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35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كتب العهد الجديد بانتظام</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مكتملة</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85775" marR="0" lvl="0" indent="-485775" algn="l" defTabSz="914400" rtl="0" eaLnBrk="0" fontAlgn="base" latinLnBrk="0" hangingPunct="0">
              <a:lnSpc>
                <a:spcPct val="65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36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بولص</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رحلاته بلمح البصر</a:t>
            </a:r>
            <a:r>
              <a:rPr kumimoji="0" lang="en-US" sz="1200" b="1" i="0" u="none" strike="noStrike" kern="1200" cap="none" spc="0" normalizeH="0" baseline="0" noProof="0" dirty="0">
                <a:ln>
                  <a:noFill/>
                </a:ln>
                <a:solidFill>
                  <a:srgbClr val="000000"/>
                </a:solidFill>
                <a:effectLst/>
                <a:uLnTx/>
                <a:uFillTx/>
                <a:latin typeface="Helvetica" charset="0"/>
                <a:ea typeface="ＭＳ Ｐゴシック"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مكتمل</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26" name="Picture 25">
            <a:extLst>
              <a:ext uri="{FF2B5EF4-FFF2-40B4-BE49-F238E27FC236}">
                <a16:creationId xmlns:a16="http://schemas.microsoft.com/office/drawing/2014/main" id="{3004DC4F-BCF1-7B80-F33F-7367123DA9C3}"/>
              </a:ext>
            </a:extLst>
          </p:cNvPr>
          <p:cNvPicPr>
            <a:picLocks noChangeAspect="1"/>
          </p:cNvPicPr>
          <p:nvPr/>
        </p:nvPicPr>
        <p:blipFill>
          <a:blip r:embed="rId2"/>
          <a:stretch>
            <a:fillRect/>
          </a:stretch>
        </p:blipFill>
        <p:spPr>
          <a:xfrm>
            <a:off x="1084318" y="157656"/>
            <a:ext cx="1356284" cy="89647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6580188" y="87313"/>
            <a:ext cx="75406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effectLst/>
                <a:uLnTx/>
                <a:uFillTx/>
                <a:latin typeface="Comic Sans MS" charset="0"/>
                <a:ea typeface="ＭＳ Ｐゴシック" charset="0"/>
              </a:rPr>
              <a:t>33</a:t>
            </a:r>
          </a:p>
        </p:txBody>
      </p:sp>
      <p:sp>
        <p:nvSpPr>
          <p:cNvPr id="27650" name="Text Box 3"/>
          <p:cNvSpPr txBox="1">
            <a:spLocks noChangeArrowheads="1"/>
          </p:cNvSpPr>
          <p:nvPr/>
        </p:nvSpPr>
        <p:spPr bwMode="auto">
          <a:xfrm>
            <a:off x="1174750" y="969963"/>
            <a:ext cx="63690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600" b="1" i="1" u="none" strike="noStrike" kern="1200" cap="none" spc="0" normalizeH="0" baseline="0" noProof="0" dirty="0">
                <a:ln>
                  <a:noFill/>
                </a:ln>
                <a:effectLst/>
                <a:uLnTx/>
                <a:uFillTx/>
                <a:latin typeface="Comic Sans MS" charset="0"/>
                <a:ea typeface="ＭＳ Ｐゴシック" charset="0"/>
              </a:rPr>
              <a:t> </a:t>
            </a:r>
            <a:r>
              <a:rPr kumimoji="0" lang="ja-JP" altLang="en-US" sz="3600" b="1" i="1" u="none" strike="noStrike" kern="1200" cap="none" spc="0" normalizeH="0" baseline="0" noProof="0" dirty="0">
                <a:ln>
                  <a:noFill/>
                </a:ln>
                <a:effectLst/>
                <a:uLnTx/>
                <a:uFillTx/>
                <a:latin typeface="Comic Sans MS" charset="0"/>
                <a:ea typeface="ＭＳ Ｐゴシック" charset="0"/>
              </a:rPr>
              <a:t>“</a:t>
            </a:r>
            <a:r>
              <a:rPr kumimoji="0" lang="ar-JO" altLang="ja-JP" sz="3600" b="1" i="1"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rPr>
              <a:t>مفتوح</a:t>
            </a:r>
            <a:r>
              <a:rPr kumimoji="0" lang="ja-JP" altLang="en-US" sz="3600" b="1" i="1" u="none" strike="noStrike" kern="1200" cap="none" spc="0" normalizeH="0" baseline="0" noProof="0" dirty="0">
                <a:ln>
                  <a:noFill/>
                </a:ln>
                <a:effectLst/>
                <a:uLnTx/>
                <a:uFillTx/>
                <a:latin typeface="Comic Sans MS" charset="0"/>
                <a:ea typeface="ＭＳ Ｐゴシック" charset="0"/>
              </a:rPr>
              <a:t>”</a:t>
            </a:r>
            <a:r>
              <a:rPr kumimoji="0" lang="en-US" altLang="ja-JP" sz="3600" b="1" i="1" u="none" strike="noStrike" kern="1200" cap="none" spc="0" normalizeH="0" baseline="0" noProof="0" dirty="0">
                <a:ln>
                  <a:noFill/>
                </a:ln>
                <a:effectLst/>
                <a:uLnTx/>
                <a:uFillTx/>
                <a:latin typeface="Comic Sans MS" charset="0"/>
                <a:ea typeface="ＭＳ Ｐゴシック" charset="0"/>
              </a:rPr>
              <a:t> </a:t>
            </a:r>
            <a:r>
              <a:rPr kumimoji="0" lang="ar-JO" altLang="ja-JP" sz="3600" b="1" i="1"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rPr>
              <a:t>الكتاب المقدس</a:t>
            </a:r>
            <a:endParaRPr kumimoji="0" lang="en-US" sz="3600" b="1" i="1"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651" name="Text Box 4"/>
          <p:cNvSpPr txBox="1">
            <a:spLocks noChangeArrowheads="1"/>
          </p:cNvSpPr>
          <p:nvPr/>
        </p:nvSpPr>
        <p:spPr bwMode="auto">
          <a:xfrm>
            <a:off x="215900" y="6507163"/>
            <a:ext cx="7026275"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000" b="1" i="1"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المتوازيات الوظيفية للعهدين القديم و الجديد</a:t>
            </a:r>
            <a:r>
              <a:rPr kumimoji="0" lang="en-US" sz="2000" b="1" i="1" u="none" strike="noStrike" kern="1200" cap="none" spc="0" normalizeH="0" baseline="0" noProof="0" dirty="0">
                <a:ln>
                  <a:noFill/>
                </a:ln>
                <a:effectLst/>
                <a:uLnTx/>
                <a:uFillTx/>
                <a:latin typeface="Helvetica" charset="0"/>
                <a:ea typeface="ＭＳ Ｐゴシック" charset="0"/>
              </a:rPr>
              <a:t>:</a:t>
            </a:r>
            <a:br>
              <a:rPr kumimoji="0" lang="en-US" sz="2000" b="1" i="1" u="none" strike="noStrike" kern="1200" cap="none" spc="0" normalizeH="0" baseline="0" noProof="0" dirty="0">
                <a:ln>
                  <a:noFill/>
                </a:ln>
                <a:effectLst/>
                <a:uLnTx/>
                <a:uFillTx/>
                <a:latin typeface="Helvetica" charset="0"/>
                <a:ea typeface="ＭＳ Ｐゴシック" charset="0"/>
              </a:rPr>
            </a:br>
            <a:r>
              <a:rPr kumimoji="0" lang="ar-JO" sz="1400" b="1" i="0" u="sng"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الناموس</a:t>
            </a:r>
            <a:r>
              <a:rPr kumimoji="0" lang="en-US" sz="1400" b="1" i="0" u="none" strike="noStrike" kern="1200" cap="none" spc="0" normalizeH="0" baseline="0" noProof="0" dirty="0">
                <a:ln>
                  <a:noFill/>
                </a:ln>
                <a:effectLst/>
                <a:uLnTx/>
                <a:uFillTx/>
                <a:latin typeface="Helvetica" charset="0"/>
                <a:ea typeface="ＭＳ Ｐゴシック" charset="0"/>
              </a:rPr>
              <a:t> (1) </a:t>
            </a:r>
            <a:r>
              <a:rPr kumimoji="0" lang="ar-JO" sz="14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و</a:t>
            </a:r>
            <a:r>
              <a:rPr kumimoji="0" lang="en-US" sz="1400" b="1" i="0" u="none" strike="noStrike" kern="1200" cap="none" spc="0" normalizeH="0" baseline="0" noProof="0" dirty="0">
                <a:ln>
                  <a:noFill/>
                </a:ln>
                <a:effectLst/>
                <a:uLnTx/>
                <a:uFillTx/>
                <a:latin typeface="Helvetica" charset="0"/>
                <a:ea typeface="ＭＳ Ｐゴシック" charset="0"/>
              </a:rPr>
              <a:t> </a:t>
            </a:r>
            <a:r>
              <a:rPr kumimoji="0" lang="ar-JO" sz="1400" b="1" i="0" u="sng"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الأناجيل</a:t>
            </a:r>
            <a:r>
              <a:rPr kumimoji="0" lang="en-US" sz="1400" b="1" i="0" u="none" strike="noStrike" kern="1200" cap="none" spc="0" normalizeH="0" baseline="0" noProof="0" dirty="0">
                <a:ln>
                  <a:noFill/>
                </a:ln>
                <a:effectLst/>
                <a:uLnTx/>
                <a:uFillTx/>
                <a:latin typeface="Helvetica" charset="0"/>
                <a:ea typeface="ＭＳ Ｐゴシック" charset="0"/>
              </a:rPr>
              <a:t> (5)</a:t>
            </a:r>
            <a:br>
              <a:rPr kumimoji="0" lang="en-US" sz="1400" b="1" i="0" u="none" strike="noStrike" kern="1200" cap="none" spc="0" normalizeH="0" baseline="0" noProof="0" dirty="0">
                <a:ln>
                  <a:noFill/>
                </a:ln>
                <a:effectLst/>
                <a:uLnTx/>
                <a:uFillTx/>
                <a:latin typeface="Helvetica" charset="0"/>
                <a:ea typeface="ＭＳ Ｐゴシック" charset="0"/>
              </a:rPr>
            </a:br>
            <a:r>
              <a:rPr kumimoji="0" lang="ar-JO" sz="14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تداعيات تاريخية ناتجت</a:t>
            </a:r>
            <a:r>
              <a:rPr kumimoji="0" lang="en-US" sz="1400" b="1" i="0" u="none" strike="noStrike" kern="1200" cap="none" spc="0" normalizeH="0" baseline="0" noProof="0" dirty="0">
                <a:ln>
                  <a:noFill/>
                </a:ln>
                <a:effectLst/>
                <a:uLnTx/>
                <a:uFillTx/>
                <a:latin typeface="Helvetica" charset="0"/>
                <a:ea typeface="ＭＳ Ｐゴシック" charset="0"/>
              </a:rPr>
              <a:t>,</a:t>
            </a:r>
            <a:br>
              <a:rPr kumimoji="0" lang="en-US" sz="1400" b="1" i="0" u="none" strike="noStrike" kern="1200" cap="none" spc="0" normalizeH="0" baseline="0" noProof="0" dirty="0">
                <a:ln>
                  <a:noFill/>
                </a:ln>
                <a:effectLst/>
                <a:uLnTx/>
                <a:uFillTx/>
                <a:latin typeface="Helvetica" charset="0"/>
                <a:ea typeface="ＭＳ Ｐゴシック" charset="0"/>
              </a:rPr>
            </a:br>
            <a:r>
              <a:rPr kumimoji="0" lang="ar-JO" sz="1400" b="1" i="0" u="sng"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الأسفار التاريخية</a:t>
            </a:r>
            <a:r>
              <a:rPr kumimoji="0" lang="en-US" sz="1400" b="1" i="0" u="none" strike="noStrike" kern="1200" cap="none" spc="0" normalizeH="0" baseline="0" noProof="0" dirty="0">
                <a:ln>
                  <a:noFill/>
                </a:ln>
                <a:effectLst/>
                <a:uLnTx/>
                <a:uFillTx/>
                <a:latin typeface="Helvetica" charset="0"/>
                <a:ea typeface="ＭＳ Ｐゴシック" charset="0"/>
              </a:rPr>
              <a:t> (2) </a:t>
            </a:r>
            <a:r>
              <a:rPr kumimoji="0" lang="ar-JO" sz="1400" b="1" i="0" u="sng"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وسفر أعمال الرسل</a:t>
            </a:r>
            <a:r>
              <a:rPr kumimoji="0" lang="en-US" sz="1400" b="1" i="0" u="none" strike="noStrike" kern="1200" cap="none" spc="0" normalizeH="0" baseline="0" noProof="0" dirty="0">
                <a:ln>
                  <a:noFill/>
                </a:ln>
                <a:effectLst/>
                <a:uLnTx/>
                <a:uFillTx/>
                <a:latin typeface="Helvetica" charset="0"/>
                <a:ea typeface="ＭＳ Ｐゴシック" charset="0"/>
              </a:rPr>
              <a:t> (6); </a:t>
            </a:r>
            <a:br>
              <a:rPr kumimoji="0" lang="en-US" sz="1400" b="1" i="0" u="none" strike="noStrike" kern="1200" cap="none" spc="0" normalizeH="0" baseline="0" noProof="0" dirty="0">
                <a:ln>
                  <a:noFill/>
                </a:ln>
                <a:effectLst/>
                <a:uLnTx/>
                <a:uFillTx/>
                <a:latin typeface="Helvetica" charset="0"/>
                <a:ea typeface="ＭＳ Ｐゴシック" charset="0"/>
              </a:rPr>
            </a:br>
            <a:r>
              <a:rPr kumimoji="0" lang="ar-JO" sz="14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التي أبرزت لنا التطورات الحضارية</a:t>
            </a:r>
            <a:r>
              <a:rPr kumimoji="0" lang="en-US" sz="1400" b="1" i="0" u="none" strike="noStrike" kern="1200" cap="none" spc="0" normalizeH="0" baseline="0" noProof="0" dirty="0">
                <a:ln>
                  <a:noFill/>
                </a:ln>
                <a:effectLst/>
                <a:uLnTx/>
                <a:uFillTx/>
                <a:latin typeface="Helvetica" charset="0"/>
                <a:ea typeface="ＭＳ Ｐゴシック" charset="0"/>
              </a:rPr>
              <a:t>; </a:t>
            </a:r>
            <a:br>
              <a:rPr kumimoji="0" lang="en-US" sz="1400" b="1" i="0" u="none" strike="noStrike" kern="1200" cap="none" spc="0" normalizeH="0" baseline="0" noProof="0" dirty="0">
                <a:ln>
                  <a:noFill/>
                </a:ln>
                <a:effectLst/>
                <a:uLnTx/>
                <a:uFillTx/>
                <a:latin typeface="Helvetica" charset="0"/>
                <a:ea typeface="ＭＳ Ｐゴシック" charset="0"/>
              </a:rPr>
            </a:br>
            <a:r>
              <a:rPr kumimoji="0" lang="ar-JO" sz="14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التي نتج عنها كتابات</a:t>
            </a:r>
            <a:r>
              <a:rPr kumimoji="0" lang="en-US" sz="1400" b="1" i="0" u="none" strike="noStrike" kern="1200" cap="none" spc="0" normalizeH="0" baseline="0" noProof="0" dirty="0">
                <a:ln>
                  <a:noFill/>
                </a:ln>
                <a:effectLst/>
                <a:uLnTx/>
                <a:uFillTx/>
                <a:latin typeface="Helvetica" charset="0"/>
                <a:ea typeface="ＭＳ Ｐゴシック" charset="0"/>
              </a:rPr>
              <a:t>; </a:t>
            </a:r>
            <a:br>
              <a:rPr kumimoji="0" lang="en-US" sz="1400" b="1" i="0" u="none" strike="noStrike" kern="1200" cap="none" spc="0" normalizeH="0" baseline="0" noProof="0" dirty="0">
                <a:ln>
                  <a:noFill/>
                </a:ln>
                <a:effectLst/>
                <a:uLnTx/>
                <a:uFillTx/>
                <a:latin typeface="Helvetica" charset="0"/>
                <a:ea typeface="ＭＳ Ｐゴシック" charset="0"/>
              </a:rPr>
            </a:br>
            <a:r>
              <a:rPr kumimoji="0" lang="ar-JO" sz="1400" b="1" i="0" u="sng"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الكتابات</a:t>
            </a:r>
            <a:r>
              <a:rPr kumimoji="0" lang="en-US" sz="1400" b="1" i="0" u="none" strike="noStrike" kern="1200" cap="none" spc="0" normalizeH="0" baseline="0" noProof="0" dirty="0">
                <a:ln>
                  <a:noFill/>
                </a:ln>
                <a:effectLst/>
                <a:uLnTx/>
                <a:uFillTx/>
                <a:latin typeface="Helvetica" charset="0"/>
                <a:ea typeface="ＭＳ Ｐゴシック" charset="0"/>
              </a:rPr>
              <a:t> (3) </a:t>
            </a:r>
            <a:r>
              <a:rPr kumimoji="0" lang="ar-JO" sz="14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و</a:t>
            </a:r>
            <a:r>
              <a:rPr kumimoji="0" lang="ar-JO" sz="1400" b="1" i="0" u="sng"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الرسائل البوليصية</a:t>
            </a:r>
            <a:r>
              <a:rPr kumimoji="0" lang="en-US" sz="1400" b="1" i="0" u="none" strike="noStrike" kern="1200" cap="none" spc="0" normalizeH="0" baseline="0" noProof="0" dirty="0">
                <a:ln>
                  <a:noFill/>
                </a:ln>
                <a:effectLst/>
                <a:uLnTx/>
                <a:uFillTx/>
                <a:latin typeface="Helvetica" charset="0"/>
                <a:ea typeface="ＭＳ Ｐゴシック" charset="0"/>
              </a:rPr>
              <a:t>7), </a:t>
            </a:r>
            <a:br>
              <a:rPr kumimoji="0" lang="en-US" sz="1400" b="1" i="0" u="none" strike="noStrike" kern="1200" cap="none" spc="0" normalizeH="0" baseline="0" noProof="0" dirty="0">
                <a:ln>
                  <a:noFill/>
                </a:ln>
                <a:effectLst/>
                <a:uLnTx/>
                <a:uFillTx/>
                <a:latin typeface="Helvetica" charset="0"/>
                <a:ea typeface="ＭＳ Ｐゴシック" charset="0"/>
              </a:rPr>
            </a:br>
            <a:r>
              <a:rPr kumimoji="0" lang="ar-JO" sz="14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تاركين هذين الجزئين الفريدين لكتابنا المقدس</a:t>
            </a:r>
            <a:r>
              <a:rPr kumimoji="0" lang="en-US" sz="1400" b="1" i="0" u="none" strike="noStrike" kern="1200" cap="none" spc="0" normalizeH="0" baseline="0" noProof="0" dirty="0">
                <a:ln>
                  <a:noFill/>
                </a:ln>
                <a:effectLst/>
                <a:uLnTx/>
                <a:uFillTx/>
                <a:latin typeface="Helvetica" charset="0"/>
                <a:ea typeface="ＭＳ Ｐゴシック" charset="0"/>
              </a:rPr>
              <a:t>, </a:t>
            </a:r>
            <a:br>
              <a:rPr kumimoji="0" lang="en-US" sz="1400" b="1" i="0" u="none" strike="noStrike" kern="1200" cap="none" spc="0" normalizeH="0" baseline="0" noProof="0" dirty="0">
                <a:ln>
                  <a:noFill/>
                </a:ln>
                <a:effectLst/>
                <a:uLnTx/>
                <a:uFillTx/>
                <a:latin typeface="Helvetica" charset="0"/>
                <a:ea typeface="ＭＳ Ｐゴシック" charset="0"/>
              </a:rPr>
            </a:br>
            <a:r>
              <a:rPr kumimoji="0" lang="ar-JO" sz="1400" b="1" i="0" u="sng"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النبوات</a:t>
            </a:r>
            <a:r>
              <a:rPr kumimoji="0" lang="en-US" sz="1400" b="1" i="0" u="none" strike="noStrike" kern="1200" cap="none" spc="0" normalizeH="0" baseline="0" noProof="0" dirty="0">
                <a:ln>
                  <a:noFill/>
                </a:ln>
                <a:effectLst/>
                <a:uLnTx/>
                <a:uFillTx/>
                <a:latin typeface="Helvetica" charset="0"/>
                <a:ea typeface="ＭＳ Ｐゴシック" charset="0"/>
              </a:rPr>
              <a:t> (4) </a:t>
            </a:r>
            <a:r>
              <a:rPr kumimoji="0" lang="ar-JO" sz="14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و</a:t>
            </a:r>
            <a:r>
              <a:rPr kumimoji="0" lang="en-US" sz="1400" b="1" i="0" u="none" strike="noStrike" kern="1200" cap="none" spc="0" normalizeH="0" baseline="0" noProof="0" dirty="0">
                <a:ln>
                  <a:noFill/>
                </a:ln>
                <a:effectLst/>
                <a:uLnTx/>
                <a:uFillTx/>
                <a:latin typeface="Helvetica" charset="0"/>
                <a:ea typeface="ＭＳ Ｐゴシック" charset="0"/>
              </a:rPr>
              <a:t> </a:t>
            </a:r>
            <a:r>
              <a:rPr kumimoji="0" lang="ar-JO" sz="1400" b="1" i="0" u="sng"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سفر الرؤيا</a:t>
            </a:r>
            <a:r>
              <a:rPr kumimoji="0" lang="en-US" sz="1400" b="1" i="0" u="none" strike="noStrike" kern="1200" cap="none" spc="0" normalizeH="0" baseline="0" noProof="0" dirty="0">
                <a:ln>
                  <a:noFill/>
                </a:ln>
                <a:effectLst/>
                <a:uLnTx/>
                <a:uFillTx/>
                <a:latin typeface="Helvetica" charset="0"/>
                <a:ea typeface="ＭＳ Ｐゴシック" charset="0"/>
              </a:rPr>
              <a:t>(8).</a:t>
            </a:r>
          </a:p>
        </p:txBody>
      </p:sp>
      <p:sp>
        <p:nvSpPr>
          <p:cNvPr id="27652" name="Rectangle 5"/>
          <p:cNvSpPr>
            <a:spLocks noChangeArrowheads="1"/>
          </p:cNvSpPr>
          <p:nvPr/>
        </p:nvSpPr>
        <p:spPr bwMode="auto">
          <a:xfrm>
            <a:off x="2478088" y="6192838"/>
            <a:ext cx="2608262" cy="38258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pic>
        <p:nvPicPr>
          <p:cNvPr id="27653"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7654" name="Rectangle 7"/>
          <p:cNvSpPr>
            <a:spLocks noChangeArrowheads="1"/>
          </p:cNvSpPr>
          <p:nvPr/>
        </p:nvSpPr>
        <p:spPr bwMode="auto">
          <a:xfrm>
            <a:off x="3665538" y="5640388"/>
            <a:ext cx="1830387" cy="6127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55" name="Rectangle 8"/>
          <p:cNvSpPr>
            <a:spLocks noChangeArrowheads="1"/>
          </p:cNvSpPr>
          <p:nvPr/>
        </p:nvSpPr>
        <p:spPr bwMode="auto">
          <a:xfrm>
            <a:off x="4016375" y="2268538"/>
            <a:ext cx="290513" cy="43815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56" name="Oval 9"/>
          <p:cNvSpPr>
            <a:spLocks noChangeArrowheads="1"/>
          </p:cNvSpPr>
          <p:nvPr/>
        </p:nvSpPr>
        <p:spPr bwMode="auto">
          <a:xfrm>
            <a:off x="4114800" y="2457450"/>
            <a:ext cx="303213" cy="454025"/>
          </a:xfrm>
          <a:prstGeom prst="ellipse">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57" name="Rectangle 10"/>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58" name="Rectangle 11"/>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59" name="Line 12"/>
          <p:cNvSpPr>
            <a:spLocks noChangeShapeType="1"/>
          </p:cNvSpPr>
          <p:nvPr/>
        </p:nvSpPr>
        <p:spPr bwMode="auto">
          <a:xfrm>
            <a:off x="989013" y="2570163"/>
            <a:ext cx="156051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60" name="Line 13"/>
          <p:cNvSpPr>
            <a:spLocks noChangeShapeType="1"/>
          </p:cNvSpPr>
          <p:nvPr/>
        </p:nvSpPr>
        <p:spPr bwMode="auto">
          <a:xfrm>
            <a:off x="2895600" y="2338388"/>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61" name="Line 14"/>
          <p:cNvSpPr>
            <a:spLocks noChangeShapeType="1"/>
          </p:cNvSpPr>
          <p:nvPr/>
        </p:nvSpPr>
        <p:spPr bwMode="auto">
          <a:xfrm>
            <a:off x="2870200" y="2932113"/>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62" name="Rectangle 15"/>
          <p:cNvSpPr>
            <a:spLocks noChangeArrowheads="1"/>
          </p:cNvSpPr>
          <p:nvPr/>
        </p:nvSpPr>
        <p:spPr bwMode="auto">
          <a:xfrm>
            <a:off x="3109913" y="2432050"/>
            <a:ext cx="1287462" cy="274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فكرة واحدة</a:t>
            </a:r>
            <a:r>
              <a:rPr kumimoji="0" lang="en-US" sz="1200" b="1" i="0" u="none" strike="noStrike" kern="1200" cap="none" spc="0" normalizeH="0" baseline="0" noProof="0" dirty="0">
                <a:ln>
                  <a:noFill/>
                </a:ln>
                <a:effectLst/>
                <a:uLnTx/>
                <a:uFillTx/>
                <a:latin typeface="Times" charset="0"/>
                <a:ea typeface="ＭＳ Ｐゴシック" charset="0"/>
              </a:rPr>
              <a:t>:</a:t>
            </a:r>
          </a:p>
        </p:txBody>
      </p:sp>
      <p:sp>
        <p:nvSpPr>
          <p:cNvPr id="27663" name="Line 16"/>
          <p:cNvSpPr>
            <a:spLocks noChangeShapeType="1"/>
          </p:cNvSpPr>
          <p:nvPr/>
        </p:nvSpPr>
        <p:spPr bwMode="auto">
          <a:xfrm>
            <a:off x="5545138" y="2598738"/>
            <a:ext cx="139065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64" name="Line 17"/>
          <p:cNvSpPr>
            <a:spLocks noChangeShapeType="1"/>
          </p:cNvSpPr>
          <p:nvPr/>
        </p:nvSpPr>
        <p:spPr bwMode="auto">
          <a:xfrm>
            <a:off x="890588" y="3227388"/>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65" name="Line 18"/>
          <p:cNvSpPr>
            <a:spLocks noChangeShapeType="1"/>
          </p:cNvSpPr>
          <p:nvPr/>
        </p:nvSpPr>
        <p:spPr bwMode="auto">
          <a:xfrm>
            <a:off x="5651500" y="3190875"/>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66" name="Line 19"/>
          <p:cNvSpPr>
            <a:spLocks noChangeShapeType="1"/>
          </p:cNvSpPr>
          <p:nvPr/>
        </p:nvSpPr>
        <p:spPr bwMode="auto">
          <a:xfrm>
            <a:off x="628650" y="3629025"/>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67" name="Line 20"/>
          <p:cNvSpPr>
            <a:spLocks noChangeShapeType="1"/>
          </p:cNvSpPr>
          <p:nvPr/>
        </p:nvSpPr>
        <p:spPr bwMode="auto">
          <a:xfrm>
            <a:off x="5748338" y="3594100"/>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68" name="Line 21"/>
          <p:cNvSpPr>
            <a:spLocks noChangeShapeType="1"/>
          </p:cNvSpPr>
          <p:nvPr/>
        </p:nvSpPr>
        <p:spPr bwMode="auto">
          <a:xfrm>
            <a:off x="525463" y="4213225"/>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69" name="Line 22"/>
          <p:cNvSpPr>
            <a:spLocks noChangeShapeType="1"/>
          </p:cNvSpPr>
          <p:nvPr/>
        </p:nvSpPr>
        <p:spPr bwMode="auto">
          <a:xfrm>
            <a:off x="5864225" y="4170363"/>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70" name="Line 23"/>
          <p:cNvSpPr>
            <a:spLocks noChangeShapeType="1"/>
          </p:cNvSpPr>
          <p:nvPr/>
        </p:nvSpPr>
        <p:spPr bwMode="auto">
          <a:xfrm>
            <a:off x="968375" y="5803900"/>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71" name="Line 24"/>
          <p:cNvSpPr>
            <a:spLocks noChangeShapeType="1"/>
          </p:cNvSpPr>
          <p:nvPr/>
        </p:nvSpPr>
        <p:spPr bwMode="auto">
          <a:xfrm>
            <a:off x="5786438" y="5884863"/>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72" name="Line 25"/>
          <p:cNvSpPr>
            <a:spLocks noChangeShapeType="1"/>
          </p:cNvSpPr>
          <p:nvPr/>
        </p:nvSpPr>
        <p:spPr bwMode="auto">
          <a:xfrm>
            <a:off x="2049463" y="6259513"/>
            <a:ext cx="12319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73" name="Rectangle 26"/>
          <p:cNvSpPr>
            <a:spLocks noChangeArrowheads="1"/>
          </p:cNvSpPr>
          <p:nvPr/>
        </p:nvSpPr>
        <p:spPr bwMode="auto">
          <a:xfrm>
            <a:off x="336550" y="2378075"/>
            <a:ext cx="781050"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effectLst/>
                <a:uLnTx/>
                <a:uFillTx/>
                <a:latin typeface="Times" charset="0"/>
                <a:ea typeface="ＭＳ Ｐゴシック" charset="0"/>
              </a:rPr>
              <a:t>D(OT)</a:t>
            </a:r>
          </a:p>
        </p:txBody>
      </p:sp>
      <p:sp>
        <p:nvSpPr>
          <p:cNvPr id="27674" name="Rectangle 27"/>
          <p:cNvSpPr>
            <a:spLocks noChangeArrowheads="1"/>
          </p:cNvSpPr>
          <p:nvPr/>
        </p:nvSpPr>
        <p:spPr bwMode="auto">
          <a:xfrm>
            <a:off x="4865688" y="2382838"/>
            <a:ext cx="762000"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effectLst/>
                <a:uLnTx/>
                <a:uFillTx/>
                <a:latin typeface="Times" charset="0"/>
                <a:ea typeface="ＭＳ Ｐゴシック" charset="0"/>
              </a:rPr>
              <a:t>D(NT)</a:t>
            </a:r>
          </a:p>
        </p:txBody>
      </p:sp>
      <p:sp>
        <p:nvSpPr>
          <p:cNvPr id="27675" name="Rectangle 28"/>
          <p:cNvSpPr>
            <a:spLocks noChangeArrowheads="1"/>
          </p:cNvSpPr>
          <p:nvPr/>
        </p:nvSpPr>
        <p:spPr bwMode="auto">
          <a:xfrm>
            <a:off x="2663825" y="1793875"/>
            <a:ext cx="219075"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effectLst/>
                <a:uLnTx/>
                <a:uFillTx/>
                <a:latin typeface="Times" charset="0"/>
                <a:ea typeface="ＭＳ Ｐゴシック" charset="0"/>
              </a:rPr>
              <a:t>A</a:t>
            </a:r>
          </a:p>
        </p:txBody>
      </p:sp>
      <p:sp>
        <p:nvSpPr>
          <p:cNvPr id="27676" name="Rectangle 29"/>
          <p:cNvSpPr>
            <a:spLocks noChangeArrowheads="1"/>
          </p:cNvSpPr>
          <p:nvPr/>
        </p:nvSpPr>
        <p:spPr bwMode="auto">
          <a:xfrm>
            <a:off x="2663825" y="2132013"/>
            <a:ext cx="241300"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effectLst/>
                <a:uLnTx/>
                <a:uFillTx/>
                <a:latin typeface="Times" charset="0"/>
                <a:ea typeface="ＭＳ Ｐゴシック" charset="0"/>
              </a:rPr>
              <a:t>B</a:t>
            </a:r>
          </a:p>
        </p:txBody>
      </p:sp>
      <p:sp>
        <p:nvSpPr>
          <p:cNvPr id="27677" name="Rectangle 30"/>
          <p:cNvSpPr>
            <a:spLocks noChangeArrowheads="1"/>
          </p:cNvSpPr>
          <p:nvPr/>
        </p:nvSpPr>
        <p:spPr bwMode="auto">
          <a:xfrm>
            <a:off x="2660650" y="2409825"/>
            <a:ext cx="231775"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effectLst/>
                <a:uLnTx/>
                <a:uFillTx/>
                <a:latin typeface="Times" charset="0"/>
                <a:ea typeface="ＭＳ Ｐゴシック" charset="0"/>
              </a:rPr>
              <a:t>C</a:t>
            </a:r>
          </a:p>
        </p:txBody>
      </p:sp>
      <p:sp>
        <p:nvSpPr>
          <p:cNvPr id="27678" name="Rectangle 31"/>
          <p:cNvSpPr>
            <a:spLocks noChangeArrowheads="1"/>
          </p:cNvSpPr>
          <p:nvPr/>
        </p:nvSpPr>
        <p:spPr bwMode="auto">
          <a:xfrm>
            <a:off x="274638" y="2965450"/>
            <a:ext cx="860425"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effectLst/>
                <a:uLnTx/>
                <a:uFillTx/>
                <a:latin typeface="Times" charset="0"/>
                <a:ea typeface="ＭＳ Ｐゴシック" charset="0"/>
              </a:rPr>
              <a:t>E(OT)</a:t>
            </a:r>
          </a:p>
        </p:txBody>
      </p:sp>
      <p:sp>
        <p:nvSpPr>
          <p:cNvPr id="27679" name="Rectangle 32"/>
          <p:cNvSpPr>
            <a:spLocks noChangeArrowheads="1"/>
          </p:cNvSpPr>
          <p:nvPr/>
        </p:nvSpPr>
        <p:spPr bwMode="auto">
          <a:xfrm>
            <a:off x="5043488" y="2949575"/>
            <a:ext cx="844550"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effectLst/>
                <a:uLnTx/>
                <a:uFillTx/>
                <a:latin typeface="Times" charset="0"/>
                <a:ea typeface="ＭＳ Ｐゴシック" charset="0"/>
              </a:rPr>
              <a:t>E(NT)</a:t>
            </a:r>
          </a:p>
        </p:txBody>
      </p:sp>
      <p:sp>
        <p:nvSpPr>
          <p:cNvPr id="27680" name="Rectangle 33"/>
          <p:cNvSpPr>
            <a:spLocks noChangeArrowheads="1"/>
          </p:cNvSpPr>
          <p:nvPr/>
        </p:nvSpPr>
        <p:spPr bwMode="auto">
          <a:xfrm>
            <a:off x="5135563" y="3348038"/>
            <a:ext cx="881062"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effectLst/>
                <a:uLnTx/>
                <a:uFillTx/>
                <a:latin typeface="Times" charset="0"/>
                <a:ea typeface="ＭＳ Ｐゴシック" charset="0"/>
              </a:rPr>
              <a:t>F(NT)</a:t>
            </a:r>
          </a:p>
        </p:txBody>
      </p:sp>
      <p:sp>
        <p:nvSpPr>
          <p:cNvPr id="27681" name="Rectangle 34"/>
          <p:cNvSpPr>
            <a:spLocks noChangeArrowheads="1"/>
          </p:cNvSpPr>
          <p:nvPr/>
        </p:nvSpPr>
        <p:spPr bwMode="auto">
          <a:xfrm>
            <a:off x="5254625" y="3973513"/>
            <a:ext cx="881063"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effectLst/>
                <a:uLnTx/>
                <a:uFillTx/>
                <a:latin typeface="Times" charset="0"/>
                <a:ea typeface="ＭＳ Ｐゴシック" charset="0"/>
              </a:rPr>
              <a:t>G(NT)</a:t>
            </a:r>
          </a:p>
        </p:txBody>
      </p:sp>
      <p:sp>
        <p:nvSpPr>
          <p:cNvPr id="27682" name="Rectangle 35"/>
          <p:cNvSpPr>
            <a:spLocks noChangeArrowheads="1"/>
          </p:cNvSpPr>
          <p:nvPr/>
        </p:nvSpPr>
        <p:spPr bwMode="auto">
          <a:xfrm>
            <a:off x="284163" y="3376613"/>
            <a:ext cx="827087"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effectLst/>
                <a:uLnTx/>
                <a:uFillTx/>
                <a:latin typeface="Times" charset="0"/>
                <a:ea typeface="ＭＳ Ｐゴシック" charset="0"/>
              </a:rPr>
              <a:t>F(OT)</a:t>
            </a:r>
          </a:p>
        </p:txBody>
      </p:sp>
      <p:sp>
        <p:nvSpPr>
          <p:cNvPr id="27683" name="Rectangle 36"/>
          <p:cNvSpPr>
            <a:spLocks noChangeArrowheads="1"/>
          </p:cNvSpPr>
          <p:nvPr/>
        </p:nvSpPr>
        <p:spPr bwMode="auto">
          <a:xfrm>
            <a:off x="263525" y="3944938"/>
            <a:ext cx="795338"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effectLst/>
                <a:uLnTx/>
                <a:uFillTx/>
                <a:latin typeface="Times" charset="0"/>
                <a:ea typeface="ＭＳ Ｐゴシック" charset="0"/>
              </a:rPr>
              <a:t>G(OT)</a:t>
            </a:r>
          </a:p>
        </p:txBody>
      </p:sp>
      <p:sp>
        <p:nvSpPr>
          <p:cNvPr id="27684" name="Rectangle 37"/>
          <p:cNvSpPr>
            <a:spLocks noChangeArrowheads="1"/>
          </p:cNvSpPr>
          <p:nvPr/>
        </p:nvSpPr>
        <p:spPr bwMode="auto">
          <a:xfrm>
            <a:off x="315913" y="5599113"/>
            <a:ext cx="844550"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effectLst/>
                <a:uLnTx/>
                <a:uFillTx/>
                <a:latin typeface="Times" charset="0"/>
                <a:ea typeface="ＭＳ Ｐゴシック" charset="0"/>
              </a:rPr>
              <a:t>H(OT)</a:t>
            </a:r>
          </a:p>
        </p:txBody>
      </p:sp>
      <p:sp>
        <p:nvSpPr>
          <p:cNvPr id="27685" name="Rectangle 38"/>
          <p:cNvSpPr>
            <a:spLocks noChangeArrowheads="1"/>
          </p:cNvSpPr>
          <p:nvPr/>
        </p:nvSpPr>
        <p:spPr bwMode="auto">
          <a:xfrm>
            <a:off x="5513388" y="5632450"/>
            <a:ext cx="912812"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effectLst/>
                <a:uLnTx/>
                <a:uFillTx/>
                <a:latin typeface="Times" charset="0"/>
                <a:ea typeface="ＭＳ Ｐゴシック" charset="0"/>
              </a:rPr>
              <a:t>H(NT)</a:t>
            </a:r>
          </a:p>
        </p:txBody>
      </p:sp>
      <p:sp>
        <p:nvSpPr>
          <p:cNvPr id="27686" name="Rectangle 39"/>
          <p:cNvSpPr>
            <a:spLocks noChangeArrowheads="1"/>
          </p:cNvSpPr>
          <p:nvPr/>
        </p:nvSpPr>
        <p:spPr bwMode="auto">
          <a:xfrm>
            <a:off x="1724025" y="5997575"/>
            <a:ext cx="946150"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effectLst/>
                <a:uLnTx/>
                <a:uFillTx/>
                <a:latin typeface="Times" charset="0"/>
                <a:ea typeface="ＭＳ Ｐゴシック" charset="0"/>
              </a:rPr>
              <a:t>I(OT)</a:t>
            </a:r>
          </a:p>
        </p:txBody>
      </p:sp>
      <p:sp>
        <p:nvSpPr>
          <p:cNvPr id="27687" name="Rectangle 40"/>
          <p:cNvSpPr>
            <a:spLocks noChangeArrowheads="1"/>
          </p:cNvSpPr>
          <p:nvPr/>
        </p:nvSpPr>
        <p:spPr bwMode="auto">
          <a:xfrm>
            <a:off x="3681413" y="5800725"/>
            <a:ext cx="258762"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effectLst/>
                <a:uLnTx/>
                <a:uFillTx/>
                <a:latin typeface="Times" charset="0"/>
                <a:ea typeface="ＭＳ Ｐゴシック" charset="0"/>
              </a:rPr>
              <a:t>J</a:t>
            </a:r>
          </a:p>
        </p:txBody>
      </p:sp>
      <p:sp>
        <p:nvSpPr>
          <p:cNvPr id="27688" name="Line 41"/>
          <p:cNvSpPr>
            <a:spLocks noChangeShapeType="1"/>
          </p:cNvSpPr>
          <p:nvPr/>
        </p:nvSpPr>
        <p:spPr bwMode="auto">
          <a:xfrm>
            <a:off x="1866900" y="5260975"/>
            <a:ext cx="1117600" cy="4921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89" name="Line 42"/>
          <p:cNvSpPr>
            <a:spLocks noChangeShapeType="1"/>
          </p:cNvSpPr>
          <p:nvPr/>
        </p:nvSpPr>
        <p:spPr bwMode="auto">
          <a:xfrm>
            <a:off x="2068513" y="4681538"/>
            <a:ext cx="1035050" cy="3937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90" name="Line 43"/>
          <p:cNvSpPr>
            <a:spLocks noChangeShapeType="1"/>
          </p:cNvSpPr>
          <p:nvPr/>
        </p:nvSpPr>
        <p:spPr bwMode="auto">
          <a:xfrm>
            <a:off x="2530475" y="4124325"/>
            <a:ext cx="774700" cy="8397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91" name="Line 44"/>
          <p:cNvSpPr>
            <a:spLocks noChangeShapeType="1"/>
          </p:cNvSpPr>
          <p:nvPr/>
        </p:nvSpPr>
        <p:spPr bwMode="auto">
          <a:xfrm>
            <a:off x="3300413" y="3856038"/>
            <a:ext cx="300037" cy="11636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92" name="Line 45"/>
          <p:cNvSpPr>
            <a:spLocks noChangeShapeType="1"/>
          </p:cNvSpPr>
          <p:nvPr/>
        </p:nvSpPr>
        <p:spPr bwMode="auto">
          <a:xfrm flipH="1">
            <a:off x="3976688" y="4100513"/>
            <a:ext cx="639762" cy="7620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93" name="Line 46"/>
          <p:cNvSpPr>
            <a:spLocks noChangeShapeType="1"/>
          </p:cNvSpPr>
          <p:nvPr/>
        </p:nvSpPr>
        <p:spPr bwMode="auto">
          <a:xfrm flipH="1">
            <a:off x="4165600" y="4391025"/>
            <a:ext cx="865188" cy="5730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94" name="Line 47"/>
          <p:cNvSpPr>
            <a:spLocks noChangeShapeType="1"/>
          </p:cNvSpPr>
          <p:nvPr/>
        </p:nvSpPr>
        <p:spPr bwMode="auto">
          <a:xfrm flipV="1">
            <a:off x="4235450" y="4927600"/>
            <a:ext cx="1223963" cy="2571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95" name="Line 48"/>
          <p:cNvSpPr>
            <a:spLocks noChangeShapeType="1"/>
          </p:cNvSpPr>
          <p:nvPr/>
        </p:nvSpPr>
        <p:spPr bwMode="auto">
          <a:xfrm flipV="1">
            <a:off x="4365625" y="5356225"/>
            <a:ext cx="1090613" cy="1587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96" name="Freeform 49"/>
          <p:cNvSpPr>
            <a:spLocks/>
          </p:cNvSpPr>
          <p:nvPr/>
        </p:nvSpPr>
        <p:spPr bwMode="auto">
          <a:xfrm>
            <a:off x="1211263" y="5376863"/>
            <a:ext cx="117475" cy="101600"/>
          </a:xfrm>
          <a:custGeom>
            <a:avLst/>
            <a:gdLst>
              <a:gd name="T0" fmla="*/ 2147483647 w 97"/>
              <a:gd name="T1" fmla="*/ 2147483647 h 89"/>
              <a:gd name="T2" fmla="*/ 2147483647 w 97"/>
              <a:gd name="T3" fmla="*/ 2147483647 h 89"/>
              <a:gd name="T4" fmla="*/ 2147483647 w 97"/>
              <a:gd name="T5" fmla="*/ 2147483647 h 89"/>
              <a:gd name="T6" fmla="*/ 2147483647 w 97"/>
              <a:gd name="T7" fmla="*/ 2147483647 h 89"/>
              <a:gd name="T8" fmla="*/ 2147483647 w 97"/>
              <a:gd name="T9" fmla="*/ 2147483647 h 89"/>
              <a:gd name="T10" fmla="*/ 2147483647 w 97"/>
              <a:gd name="T11" fmla="*/ 2147483647 h 89"/>
              <a:gd name="T12" fmla="*/ 2147483647 w 97"/>
              <a:gd name="T13" fmla="*/ 2147483647 h 89"/>
              <a:gd name="T14" fmla="*/ 2147483647 w 97"/>
              <a:gd name="T15" fmla="*/ 2147483647 h 89"/>
              <a:gd name="T16" fmla="*/ 2147483647 w 97"/>
              <a:gd name="T17" fmla="*/ 2147483647 h 89"/>
              <a:gd name="T18" fmla="*/ 2147483647 w 97"/>
              <a:gd name="T19" fmla="*/ 2147483647 h 89"/>
              <a:gd name="T20" fmla="*/ 2147483647 w 97"/>
              <a:gd name="T21" fmla="*/ 2147483647 h 89"/>
              <a:gd name="T22" fmla="*/ 2147483647 w 97"/>
              <a:gd name="T23" fmla="*/ 2147483647 h 89"/>
              <a:gd name="T24" fmla="*/ 2147483647 w 97"/>
              <a:gd name="T25" fmla="*/ 2147483647 h 89"/>
              <a:gd name="T26" fmla="*/ 2147483647 w 97"/>
              <a:gd name="T27" fmla="*/ 2147483647 h 89"/>
              <a:gd name="T28" fmla="*/ 2147483647 w 97"/>
              <a:gd name="T29" fmla="*/ 2147483647 h 89"/>
              <a:gd name="T30" fmla="*/ 2147483647 w 97"/>
              <a:gd name="T31" fmla="*/ 2147483647 h 89"/>
              <a:gd name="T32" fmla="*/ 2147483647 w 97"/>
              <a:gd name="T33" fmla="*/ 2147483647 h 89"/>
              <a:gd name="T34" fmla="*/ 2147483647 w 97"/>
              <a:gd name="T35" fmla="*/ 2147483647 h 89"/>
              <a:gd name="T36" fmla="*/ 2147483647 w 97"/>
              <a:gd name="T37" fmla="*/ 2147483647 h 89"/>
              <a:gd name="T38" fmla="*/ 2147483647 w 97"/>
              <a:gd name="T39" fmla="*/ 2147483647 h 89"/>
              <a:gd name="T40" fmla="*/ 2147483647 w 97"/>
              <a:gd name="T41" fmla="*/ 2147483647 h 89"/>
              <a:gd name="T42" fmla="*/ 2147483647 w 97"/>
              <a:gd name="T43" fmla="*/ 2147483647 h 89"/>
              <a:gd name="T44" fmla="*/ 2147483647 w 97"/>
              <a:gd name="T45" fmla="*/ 0 h 89"/>
              <a:gd name="T46" fmla="*/ 2147483647 w 97"/>
              <a:gd name="T47" fmla="*/ 2147483647 h 89"/>
              <a:gd name="T48" fmla="*/ 2147483647 w 97"/>
              <a:gd name="T49" fmla="*/ 2147483647 h 89"/>
              <a:gd name="T50" fmla="*/ 2147483647 w 97"/>
              <a:gd name="T51" fmla="*/ 2147483647 h 89"/>
              <a:gd name="T52" fmla="*/ 2147483647 w 97"/>
              <a:gd name="T53" fmla="*/ 2147483647 h 89"/>
              <a:gd name="T54" fmla="*/ 2147483647 w 97"/>
              <a:gd name="T55" fmla="*/ 2147483647 h 89"/>
              <a:gd name="T56" fmla="*/ 2147483647 w 97"/>
              <a:gd name="T57" fmla="*/ 2147483647 h 89"/>
              <a:gd name="T58" fmla="*/ 2147483647 w 97"/>
              <a:gd name="T59" fmla="*/ 2147483647 h 89"/>
              <a:gd name="T60" fmla="*/ 2147483647 w 97"/>
              <a:gd name="T61" fmla="*/ 2147483647 h 89"/>
              <a:gd name="T62" fmla="*/ 2147483647 w 97"/>
              <a:gd name="T63" fmla="*/ 2147483647 h 89"/>
              <a:gd name="T64" fmla="*/ 2147483647 w 97"/>
              <a:gd name="T65" fmla="*/ 2147483647 h 89"/>
              <a:gd name="T66" fmla="*/ 2147483647 w 97"/>
              <a:gd name="T67" fmla="*/ 2147483647 h 89"/>
              <a:gd name="T68" fmla="*/ 2147483647 w 97"/>
              <a:gd name="T69" fmla="*/ 2147483647 h 89"/>
              <a:gd name="T70" fmla="*/ 2147483647 w 97"/>
              <a:gd name="T71" fmla="*/ 2147483647 h 89"/>
              <a:gd name="T72" fmla="*/ 2147483647 w 97"/>
              <a:gd name="T73" fmla="*/ 2147483647 h 89"/>
              <a:gd name="T74" fmla="*/ 0 w 97"/>
              <a:gd name="T75" fmla="*/ 2147483647 h 89"/>
              <a:gd name="T76" fmla="*/ 0 w 97"/>
              <a:gd name="T77" fmla="*/ 2147483647 h 89"/>
              <a:gd name="T78" fmla="*/ 2147483647 w 97"/>
              <a:gd name="T79" fmla="*/ 2147483647 h 89"/>
              <a:gd name="T80" fmla="*/ 2147483647 w 97"/>
              <a:gd name="T81" fmla="*/ 2147483647 h 89"/>
              <a:gd name="T82" fmla="*/ 2147483647 w 97"/>
              <a:gd name="T83" fmla="*/ 2147483647 h 89"/>
              <a:gd name="T84" fmla="*/ 2147483647 w 97"/>
              <a:gd name="T85" fmla="*/ 2147483647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97" name="Rectangle 50"/>
          <p:cNvSpPr>
            <a:spLocks noChangeArrowheads="1"/>
          </p:cNvSpPr>
          <p:nvPr/>
        </p:nvSpPr>
        <p:spPr bwMode="auto">
          <a:xfrm>
            <a:off x="1157288" y="3957638"/>
            <a:ext cx="204787"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698" name="Rectangle 51"/>
          <p:cNvSpPr>
            <a:spLocks noChangeArrowheads="1"/>
          </p:cNvSpPr>
          <p:nvPr/>
        </p:nvSpPr>
        <p:spPr bwMode="auto">
          <a:xfrm>
            <a:off x="6997700" y="3757613"/>
            <a:ext cx="296555" cy="582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effectLst/>
                <a:uLnTx/>
                <a:uFillTx/>
                <a:latin typeface="Times" charset="0"/>
                <a:ea typeface="ＭＳ Ｐゴシック" charset="0"/>
              </a:rPr>
              <a:t>/</a:t>
            </a:r>
          </a:p>
        </p:txBody>
      </p:sp>
      <p:sp>
        <p:nvSpPr>
          <p:cNvPr id="27699" name="Rectangle 52"/>
          <p:cNvSpPr>
            <a:spLocks noChangeArrowheads="1"/>
          </p:cNvSpPr>
          <p:nvPr/>
        </p:nvSpPr>
        <p:spPr bwMode="auto">
          <a:xfrm>
            <a:off x="4235450" y="2493963"/>
            <a:ext cx="165100" cy="2286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00" name="Oval 53"/>
          <p:cNvSpPr>
            <a:spLocks noChangeArrowheads="1"/>
          </p:cNvSpPr>
          <p:nvPr/>
        </p:nvSpPr>
        <p:spPr bwMode="auto">
          <a:xfrm>
            <a:off x="338138" y="5237163"/>
            <a:ext cx="65087" cy="2032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01" name="Oval 54"/>
          <p:cNvSpPr>
            <a:spLocks noChangeArrowheads="1"/>
          </p:cNvSpPr>
          <p:nvPr/>
        </p:nvSpPr>
        <p:spPr bwMode="auto">
          <a:xfrm>
            <a:off x="712788" y="5237163"/>
            <a:ext cx="66675" cy="20320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02" name="Oval 55"/>
          <p:cNvSpPr>
            <a:spLocks noChangeArrowheads="1"/>
          </p:cNvSpPr>
          <p:nvPr/>
        </p:nvSpPr>
        <p:spPr bwMode="auto">
          <a:xfrm>
            <a:off x="1030288" y="5262563"/>
            <a:ext cx="39687" cy="1524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03" name="Oval 56"/>
          <p:cNvSpPr>
            <a:spLocks noChangeArrowheads="1"/>
          </p:cNvSpPr>
          <p:nvPr/>
        </p:nvSpPr>
        <p:spPr bwMode="auto">
          <a:xfrm>
            <a:off x="1341438" y="5316538"/>
            <a:ext cx="14287" cy="444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04" name="Line 57"/>
          <p:cNvSpPr>
            <a:spLocks noChangeShapeType="1"/>
          </p:cNvSpPr>
          <p:nvPr/>
        </p:nvSpPr>
        <p:spPr bwMode="auto">
          <a:xfrm>
            <a:off x="379413" y="5232400"/>
            <a:ext cx="3651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05" name="Line 58"/>
          <p:cNvSpPr>
            <a:spLocks noChangeShapeType="1"/>
          </p:cNvSpPr>
          <p:nvPr/>
        </p:nvSpPr>
        <p:spPr bwMode="auto">
          <a:xfrm>
            <a:off x="373063" y="5445125"/>
            <a:ext cx="36988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06" name="Line 59"/>
          <p:cNvSpPr>
            <a:spLocks noChangeShapeType="1"/>
          </p:cNvSpPr>
          <p:nvPr/>
        </p:nvSpPr>
        <p:spPr bwMode="auto">
          <a:xfrm flipH="1">
            <a:off x="768350" y="5257800"/>
            <a:ext cx="27463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07" name="Line 60"/>
          <p:cNvSpPr>
            <a:spLocks noChangeShapeType="1"/>
          </p:cNvSpPr>
          <p:nvPr/>
        </p:nvSpPr>
        <p:spPr bwMode="auto">
          <a:xfrm flipH="1">
            <a:off x="768350" y="5419725"/>
            <a:ext cx="27463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08" name="Line 61"/>
          <p:cNvSpPr>
            <a:spLocks noChangeShapeType="1"/>
          </p:cNvSpPr>
          <p:nvPr/>
        </p:nvSpPr>
        <p:spPr bwMode="auto">
          <a:xfrm flipH="1">
            <a:off x="1074738" y="5311775"/>
            <a:ext cx="2762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09" name="Line 62"/>
          <p:cNvSpPr>
            <a:spLocks noChangeShapeType="1"/>
          </p:cNvSpPr>
          <p:nvPr/>
        </p:nvSpPr>
        <p:spPr bwMode="auto">
          <a:xfrm flipH="1">
            <a:off x="1074738" y="5365750"/>
            <a:ext cx="2762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10" name="Rectangle 63"/>
          <p:cNvSpPr>
            <a:spLocks noChangeArrowheads="1"/>
          </p:cNvSpPr>
          <p:nvPr/>
        </p:nvSpPr>
        <p:spPr bwMode="auto">
          <a:xfrm>
            <a:off x="379413" y="5233988"/>
            <a:ext cx="363537" cy="20955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11" name="Rectangle 64"/>
          <p:cNvSpPr>
            <a:spLocks noChangeArrowheads="1"/>
          </p:cNvSpPr>
          <p:nvPr/>
        </p:nvSpPr>
        <p:spPr bwMode="auto">
          <a:xfrm>
            <a:off x="774700" y="5260975"/>
            <a:ext cx="277813" cy="1539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12" name="Rectangle 65"/>
          <p:cNvSpPr>
            <a:spLocks noChangeArrowheads="1"/>
          </p:cNvSpPr>
          <p:nvPr/>
        </p:nvSpPr>
        <p:spPr bwMode="auto">
          <a:xfrm>
            <a:off x="1074738" y="5310188"/>
            <a:ext cx="269875" cy="5556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13" name="Oval 66"/>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14" name="Arc 67"/>
          <p:cNvSpPr>
            <a:spLocks/>
          </p:cNvSpPr>
          <p:nvPr/>
        </p:nvSpPr>
        <p:spPr bwMode="auto">
          <a:xfrm rot="-10500000">
            <a:off x="1423988" y="5253038"/>
            <a:ext cx="142875" cy="82550"/>
          </a:xfrm>
          <a:custGeom>
            <a:avLst/>
            <a:gdLst>
              <a:gd name="T0" fmla="*/ 0 w 21785"/>
              <a:gd name="T1" fmla="*/ 553762881 h 21600"/>
              <a:gd name="T2" fmla="*/ 2147483647 w 21785"/>
              <a:gd name="T3" fmla="*/ 2147483647 h 21600"/>
              <a:gd name="T4" fmla="*/ 2147483647 w 21785"/>
              <a:gd name="T5" fmla="*/ 2147483647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15" name="Arc 68"/>
          <p:cNvSpPr>
            <a:spLocks/>
          </p:cNvSpPr>
          <p:nvPr/>
        </p:nvSpPr>
        <p:spPr bwMode="auto">
          <a:xfrm rot="-420000">
            <a:off x="1411288" y="5360988"/>
            <a:ext cx="146050" cy="71437"/>
          </a:xfrm>
          <a:custGeom>
            <a:avLst/>
            <a:gdLst>
              <a:gd name="T0" fmla="*/ 0 w 21597"/>
              <a:gd name="T1" fmla="*/ 2147483647 h 21599"/>
              <a:gd name="T2" fmla="*/ 2147483647 w 21597"/>
              <a:gd name="T3" fmla="*/ 0 h 21599"/>
              <a:gd name="T4" fmla="*/ 2147483647 w 21597"/>
              <a:gd name="T5" fmla="*/ 2147483647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16" name="Arc 69"/>
          <p:cNvSpPr>
            <a:spLocks/>
          </p:cNvSpPr>
          <p:nvPr/>
        </p:nvSpPr>
        <p:spPr bwMode="auto">
          <a:xfrm rot="10800000">
            <a:off x="1381125" y="5341938"/>
            <a:ext cx="28575" cy="71437"/>
          </a:xfrm>
          <a:custGeom>
            <a:avLst/>
            <a:gdLst>
              <a:gd name="T0" fmla="*/ 0 w 22518"/>
              <a:gd name="T1" fmla="*/ 1234995606 h 21600"/>
              <a:gd name="T2" fmla="*/ 802377 w 22518"/>
              <a:gd name="T3" fmla="*/ 2147483647 h 21600"/>
              <a:gd name="T4" fmla="*/ 32716 w 22518"/>
              <a:gd name="T5" fmla="*/ 2147483647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17" name="Oval 70"/>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18" name="Arc 71"/>
          <p:cNvSpPr>
            <a:spLocks/>
          </p:cNvSpPr>
          <p:nvPr/>
        </p:nvSpPr>
        <p:spPr bwMode="auto">
          <a:xfrm>
            <a:off x="1385888" y="5272088"/>
            <a:ext cx="34925" cy="68262"/>
          </a:xfrm>
          <a:custGeom>
            <a:avLst/>
            <a:gdLst>
              <a:gd name="T0" fmla="*/ 0 w 21600"/>
              <a:gd name="T1" fmla="*/ 2147483647 h 21586"/>
              <a:gd name="T2" fmla="*/ 28131701 w 21600"/>
              <a:gd name="T3" fmla="*/ 0 h 21586"/>
              <a:gd name="T4" fmla="*/ 29153728 w 21600"/>
              <a:gd name="T5" fmla="*/ 2147483647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19" name="Oval 72"/>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nvGrpSpPr>
          <p:cNvPr id="27720" name="Group 73"/>
          <p:cNvGrpSpPr>
            <a:grpSpLocks/>
          </p:cNvGrpSpPr>
          <p:nvPr/>
        </p:nvGrpSpPr>
        <p:grpSpPr bwMode="auto">
          <a:xfrm>
            <a:off x="6013450" y="5238750"/>
            <a:ext cx="1157288" cy="204788"/>
            <a:chOff x="4652" y="3084"/>
            <a:chExt cx="954" cy="180"/>
          </a:xfrm>
        </p:grpSpPr>
        <p:sp>
          <p:nvSpPr>
            <p:cNvPr id="27801" name="Oval 74"/>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02" name="Oval 75"/>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03" name="Oval 76"/>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04" name="Oval 77"/>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05" name="Line 78"/>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06" name="Line 79"/>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07" name="Line 80"/>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08" name="Line 81"/>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09" name="Line 82"/>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10" name="Line 83"/>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11" name="Rectangle 84"/>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12" name="Rectangle 85"/>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13" name="Rectangle 86"/>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14" name="Oval 87"/>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15" name="Arc 88"/>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16" name="Arc 89"/>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17" name="Arc 90"/>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18" name="Oval 91"/>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19" name="Arc 92"/>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20" name="Oval 93"/>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27721" name="Freeform 94"/>
          <p:cNvSpPr>
            <a:spLocks/>
          </p:cNvSpPr>
          <p:nvPr/>
        </p:nvSpPr>
        <p:spPr bwMode="auto">
          <a:xfrm>
            <a:off x="4249738" y="2698750"/>
            <a:ext cx="452437" cy="982663"/>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22" name="Rectangle 95"/>
          <p:cNvSpPr>
            <a:spLocks noChangeArrowheads="1"/>
          </p:cNvSpPr>
          <p:nvPr/>
        </p:nvSpPr>
        <p:spPr bwMode="auto">
          <a:xfrm>
            <a:off x="5721350" y="3690938"/>
            <a:ext cx="903288" cy="2286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23" name="Freeform 96"/>
          <p:cNvSpPr>
            <a:spLocks/>
          </p:cNvSpPr>
          <p:nvPr/>
        </p:nvSpPr>
        <p:spPr bwMode="auto">
          <a:xfrm>
            <a:off x="5529263" y="5172075"/>
            <a:ext cx="79375" cy="12700"/>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24" name="Freeform 97"/>
          <p:cNvSpPr>
            <a:spLocks/>
          </p:cNvSpPr>
          <p:nvPr/>
        </p:nvSpPr>
        <p:spPr bwMode="auto">
          <a:xfrm>
            <a:off x="5583238" y="5086350"/>
            <a:ext cx="57150" cy="168275"/>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25" name="Freeform 98"/>
          <p:cNvSpPr>
            <a:spLocks/>
          </p:cNvSpPr>
          <p:nvPr/>
        </p:nvSpPr>
        <p:spPr bwMode="auto">
          <a:xfrm>
            <a:off x="5507038" y="5114925"/>
            <a:ext cx="92075" cy="73025"/>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26" name="Freeform 99"/>
          <p:cNvSpPr>
            <a:spLocks/>
          </p:cNvSpPr>
          <p:nvPr/>
        </p:nvSpPr>
        <p:spPr bwMode="auto">
          <a:xfrm>
            <a:off x="5634038" y="5094288"/>
            <a:ext cx="93662" cy="169862"/>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27" name="Freeform 100"/>
          <p:cNvSpPr>
            <a:spLocks/>
          </p:cNvSpPr>
          <p:nvPr/>
        </p:nvSpPr>
        <p:spPr bwMode="auto">
          <a:xfrm>
            <a:off x="5226050" y="5457825"/>
            <a:ext cx="53975" cy="44450"/>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28" name="Freeform 101"/>
          <p:cNvSpPr>
            <a:spLocks/>
          </p:cNvSpPr>
          <p:nvPr/>
        </p:nvSpPr>
        <p:spPr bwMode="auto">
          <a:xfrm>
            <a:off x="5381625" y="5153025"/>
            <a:ext cx="42863" cy="28575"/>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29" name="Freeform 102"/>
          <p:cNvSpPr>
            <a:spLocks/>
          </p:cNvSpPr>
          <p:nvPr/>
        </p:nvSpPr>
        <p:spPr bwMode="auto">
          <a:xfrm>
            <a:off x="5286375" y="5141913"/>
            <a:ext cx="101600" cy="55562"/>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30" name="Freeform 103"/>
          <p:cNvSpPr>
            <a:spLocks/>
          </p:cNvSpPr>
          <p:nvPr/>
        </p:nvSpPr>
        <p:spPr bwMode="auto">
          <a:xfrm>
            <a:off x="2339975" y="5554663"/>
            <a:ext cx="203200" cy="130175"/>
          </a:xfrm>
          <a:custGeom>
            <a:avLst/>
            <a:gdLst>
              <a:gd name="T0" fmla="*/ 2147483647 w 167"/>
              <a:gd name="T1" fmla="*/ 2147483647 h 113"/>
              <a:gd name="T2" fmla="*/ 2147483647 w 167"/>
              <a:gd name="T3" fmla="*/ 2147483647 h 113"/>
              <a:gd name="T4" fmla="*/ 2147483647 w 167"/>
              <a:gd name="T5" fmla="*/ 2147483647 h 113"/>
              <a:gd name="T6" fmla="*/ 2147483647 w 167"/>
              <a:gd name="T7" fmla="*/ 2147483647 h 113"/>
              <a:gd name="T8" fmla="*/ 2147483647 w 167"/>
              <a:gd name="T9" fmla="*/ 2147483647 h 113"/>
              <a:gd name="T10" fmla="*/ 2147483647 w 167"/>
              <a:gd name="T11" fmla="*/ 2147483647 h 113"/>
              <a:gd name="T12" fmla="*/ 2147483647 w 167"/>
              <a:gd name="T13" fmla="*/ 2147483647 h 113"/>
              <a:gd name="T14" fmla="*/ 2147483647 w 167"/>
              <a:gd name="T15" fmla="*/ 2147483647 h 113"/>
              <a:gd name="T16" fmla="*/ 2147483647 w 167"/>
              <a:gd name="T17" fmla="*/ 2147483647 h 113"/>
              <a:gd name="T18" fmla="*/ 2147483647 w 167"/>
              <a:gd name="T19" fmla="*/ 2147483647 h 113"/>
              <a:gd name="T20" fmla="*/ 2147483647 w 167"/>
              <a:gd name="T21" fmla="*/ 2147483647 h 113"/>
              <a:gd name="T22" fmla="*/ 2147483647 w 167"/>
              <a:gd name="T23" fmla="*/ 0 h 113"/>
              <a:gd name="T24" fmla="*/ 2147483647 w 167"/>
              <a:gd name="T25" fmla="*/ 0 h 113"/>
              <a:gd name="T26" fmla="*/ 2147483647 w 167"/>
              <a:gd name="T27" fmla="*/ 2147483647 h 113"/>
              <a:gd name="T28" fmla="*/ 2147483647 w 167"/>
              <a:gd name="T29" fmla="*/ 2147483647 h 113"/>
              <a:gd name="T30" fmla="*/ 2147483647 w 167"/>
              <a:gd name="T31" fmla="*/ 2147483647 h 113"/>
              <a:gd name="T32" fmla="*/ 2147483647 w 167"/>
              <a:gd name="T33" fmla="*/ 2147483647 h 113"/>
              <a:gd name="T34" fmla="*/ 2147483647 w 167"/>
              <a:gd name="T35" fmla="*/ 2147483647 h 113"/>
              <a:gd name="T36" fmla="*/ 2147483647 w 167"/>
              <a:gd name="T37" fmla="*/ 2147483647 h 113"/>
              <a:gd name="T38" fmla="*/ 2147483647 w 167"/>
              <a:gd name="T39" fmla="*/ 2147483647 h 113"/>
              <a:gd name="T40" fmla="*/ 2147483647 w 167"/>
              <a:gd name="T41" fmla="*/ 2147483647 h 113"/>
              <a:gd name="T42" fmla="*/ 2147483647 w 167"/>
              <a:gd name="T43" fmla="*/ 2147483647 h 113"/>
              <a:gd name="T44" fmla="*/ 2147483647 w 167"/>
              <a:gd name="T45" fmla="*/ 2147483647 h 113"/>
              <a:gd name="T46" fmla="*/ 2147483647 w 167"/>
              <a:gd name="T47" fmla="*/ 2147483647 h 113"/>
              <a:gd name="T48" fmla="*/ 2147483647 w 167"/>
              <a:gd name="T49" fmla="*/ 2147483647 h 113"/>
              <a:gd name="T50" fmla="*/ 2147483647 w 167"/>
              <a:gd name="T51" fmla="*/ 2147483647 h 113"/>
              <a:gd name="T52" fmla="*/ 2147483647 w 167"/>
              <a:gd name="T53" fmla="*/ 2147483647 h 113"/>
              <a:gd name="T54" fmla="*/ 2147483647 w 167"/>
              <a:gd name="T55" fmla="*/ 2147483647 h 113"/>
              <a:gd name="T56" fmla="*/ 2147483647 w 167"/>
              <a:gd name="T57" fmla="*/ 2147483647 h 113"/>
              <a:gd name="T58" fmla="*/ 2147483647 w 167"/>
              <a:gd name="T59" fmla="*/ 2147483647 h 113"/>
              <a:gd name="T60" fmla="*/ 2147483647 w 167"/>
              <a:gd name="T61" fmla="*/ 2147483647 h 113"/>
              <a:gd name="T62" fmla="*/ 2147483647 w 167"/>
              <a:gd name="T63" fmla="*/ 2147483647 h 113"/>
              <a:gd name="T64" fmla="*/ 2147483647 w 167"/>
              <a:gd name="T65" fmla="*/ 2147483647 h 113"/>
              <a:gd name="T66" fmla="*/ 2147483647 w 167"/>
              <a:gd name="T67" fmla="*/ 2147483647 h 113"/>
              <a:gd name="T68" fmla="*/ 2147483647 w 167"/>
              <a:gd name="T69" fmla="*/ 2147483647 h 113"/>
              <a:gd name="T70" fmla="*/ 2147483647 w 167"/>
              <a:gd name="T71" fmla="*/ 2147483647 h 113"/>
              <a:gd name="T72" fmla="*/ 2147483647 w 167"/>
              <a:gd name="T73" fmla="*/ 2147483647 h 113"/>
              <a:gd name="T74" fmla="*/ 2147483647 w 167"/>
              <a:gd name="T75" fmla="*/ 2147483647 h 113"/>
              <a:gd name="T76" fmla="*/ 2147483647 w 167"/>
              <a:gd name="T77" fmla="*/ 2147483647 h 113"/>
              <a:gd name="T78" fmla="*/ 2147483647 w 167"/>
              <a:gd name="T79" fmla="*/ 2147483647 h 113"/>
              <a:gd name="T80" fmla="*/ 2147483647 w 167"/>
              <a:gd name="T81" fmla="*/ 2147483647 h 113"/>
              <a:gd name="T82" fmla="*/ 2147483647 w 167"/>
              <a:gd name="T83" fmla="*/ 2147483647 h 113"/>
              <a:gd name="T84" fmla="*/ 2147483647 w 167"/>
              <a:gd name="T85" fmla="*/ 2147483647 h 113"/>
              <a:gd name="T86" fmla="*/ 2147483647 w 167"/>
              <a:gd name="T87" fmla="*/ 2147483647 h 113"/>
              <a:gd name="T88" fmla="*/ 2147483647 w 167"/>
              <a:gd name="T89" fmla="*/ 2147483647 h 113"/>
              <a:gd name="T90" fmla="*/ 0 w 167"/>
              <a:gd name="T91" fmla="*/ 2147483647 h 113"/>
              <a:gd name="T92" fmla="*/ 2147483647 w 167"/>
              <a:gd name="T93" fmla="*/ 2147483647 h 113"/>
              <a:gd name="T94" fmla="*/ 2147483647 w 167"/>
              <a:gd name="T95" fmla="*/ 2147483647 h 113"/>
              <a:gd name="T96" fmla="*/ 2147483647 w 167"/>
              <a:gd name="T97" fmla="*/ 2147483647 h 113"/>
              <a:gd name="T98" fmla="*/ 2147483647 w 167"/>
              <a:gd name="T99" fmla="*/ 2147483647 h 113"/>
              <a:gd name="T100" fmla="*/ 2147483647 w 167"/>
              <a:gd name="T101" fmla="*/ 2147483647 h 113"/>
              <a:gd name="T102" fmla="*/ 2147483647 w 167"/>
              <a:gd name="T103" fmla="*/ 2147483647 h 113"/>
              <a:gd name="T104" fmla="*/ 2147483647 w 167"/>
              <a:gd name="T105" fmla="*/ 2147483647 h 113"/>
              <a:gd name="T106" fmla="*/ 2147483647 w 167"/>
              <a:gd name="T107" fmla="*/ 2147483647 h 113"/>
              <a:gd name="T108" fmla="*/ 2147483647 w 167"/>
              <a:gd name="T109" fmla="*/ 2147483647 h 113"/>
              <a:gd name="T110" fmla="*/ 2147483647 w 167"/>
              <a:gd name="T111" fmla="*/ 2147483647 h 113"/>
              <a:gd name="T112" fmla="*/ 2147483647 w 167"/>
              <a:gd name="T113" fmla="*/ 2147483647 h 113"/>
              <a:gd name="T114" fmla="*/ 2147483647 w 167"/>
              <a:gd name="T115" fmla="*/ 2147483647 h 113"/>
              <a:gd name="T116" fmla="*/ 2147483647 w 167"/>
              <a:gd name="T117" fmla="*/ 2147483647 h 113"/>
              <a:gd name="T118" fmla="*/ 2147483647 w 167"/>
              <a:gd name="T119" fmla="*/ 2147483647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31" name="Freeform 104"/>
          <p:cNvSpPr>
            <a:spLocks/>
          </p:cNvSpPr>
          <p:nvPr/>
        </p:nvSpPr>
        <p:spPr bwMode="auto">
          <a:xfrm>
            <a:off x="2533650" y="5360988"/>
            <a:ext cx="88900" cy="23812"/>
          </a:xfrm>
          <a:custGeom>
            <a:avLst/>
            <a:gdLst>
              <a:gd name="T0" fmla="*/ 2147483647 w 73"/>
              <a:gd name="T1" fmla="*/ 2147483647 h 21"/>
              <a:gd name="T2" fmla="*/ 2147483647 w 73"/>
              <a:gd name="T3" fmla="*/ 2147483647 h 21"/>
              <a:gd name="T4" fmla="*/ 2147483647 w 73"/>
              <a:gd name="T5" fmla="*/ 2147483647 h 21"/>
              <a:gd name="T6" fmla="*/ 2147483647 w 73"/>
              <a:gd name="T7" fmla="*/ 2147483647 h 21"/>
              <a:gd name="T8" fmla="*/ 2147483647 w 73"/>
              <a:gd name="T9" fmla="*/ 2147483647 h 21"/>
              <a:gd name="T10" fmla="*/ 2147483647 w 73"/>
              <a:gd name="T11" fmla="*/ 2147483647 h 21"/>
              <a:gd name="T12" fmla="*/ 2147483647 w 73"/>
              <a:gd name="T13" fmla="*/ 2147483647 h 21"/>
              <a:gd name="T14" fmla="*/ 2147483647 w 73"/>
              <a:gd name="T15" fmla="*/ 2147483647 h 21"/>
              <a:gd name="T16" fmla="*/ 2147483647 w 73"/>
              <a:gd name="T17" fmla="*/ 2147483647 h 21"/>
              <a:gd name="T18" fmla="*/ 2147483647 w 73"/>
              <a:gd name="T19" fmla="*/ 2147483647 h 21"/>
              <a:gd name="T20" fmla="*/ 2147483647 w 73"/>
              <a:gd name="T21" fmla="*/ 2147483647 h 21"/>
              <a:gd name="T22" fmla="*/ 2147483647 w 73"/>
              <a:gd name="T23" fmla="*/ 2147483647 h 21"/>
              <a:gd name="T24" fmla="*/ 2147483647 w 73"/>
              <a:gd name="T25" fmla="*/ 2147483647 h 21"/>
              <a:gd name="T26" fmla="*/ 2147483647 w 73"/>
              <a:gd name="T27" fmla="*/ 2147483647 h 21"/>
              <a:gd name="T28" fmla="*/ 2147483647 w 73"/>
              <a:gd name="T29" fmla="*/ 2147483647 h 21"/>
              <a:gd name="T30" fmla="*/ 2147483647 w 73"/>
              <a:gd name="T31" fmla="*/ 2147483647 h 21"/>
              <a:gd name="T32" fmla="*/ 2147483647 w 73"/>
              <a:gd name="T33" fmla="*/ 2147483647 h 21"/>
              <a:gd name="T34" fmla="*/ 2147483647 w 73"/>
              <a:gd name="T35" fmla="*/ 2147483647 h 21"/>
              <a:gd name="T36" fmla="*/ 2147483647 w 73"/>
              <a:gd name="T37" fmla="*/ 2147483647 h 21"/>
              <a:gd name="T38" fmla="*/ 2147483647 w 73"/>
              <a:gd name="T39" fmla="*/ 2147483647 h 21"/>
              <a:gd name="T40" fmla="*/ 2147483647 w 73"/>
              <a:gd name="T41" fmla="*/ 2147483647 h 21"/>
              <a:gd name="T42" fmla="*/ 2147483647 w 73"/>
              <a:gd name="T43" fmla="*/ 2147483647 h 21"/>
              <a:gd name="T44" fmla="*/ 2147483647 w 73"/>
              <a:gd name="T45" fmla="*/ 2147483647 h 21"/>
              <a:gd name="T46" fmla="*/ 2147483647 w 73"/>
              <a:gd name="T47" fmla="*/ 2147483647 h 21"/>
              <a:gd name="T48" fmla="*/ 2147483647 w 73"/>
              <a:gd name="T49" fmla="*/ 2147483647 h 21"/>
              <a:gd name="T50" fmla="*/ 2147483647 w 73"/>
              <a:gd name="T51" fmla="*/ 0 h 21"/>
              <a:gd name="T52" fmla="*/ 2147483647 w 73"/>
              <a:gd name="T53" fmla="*/ 0 h 21"/>
              <a:gd name="T54" fmla="*/ 2147483647 w 73"/>
              <a:gd name="T55" fmla="*/ 0 h 21"/>
              <a:gd name="T56" fmla="*/ 2147483647 w 73"/>
              <a:gd name="T57" fmla="*/ 0 h 21"/>
              <a:gd name="T58" fmla="*/ 2147483647 w 73"/>
              <a:gd name="T59" fmla="*/ 0 h 21"/>
              <a:gd name="T60" fmla="*/ 2147483647 w 73"/>
              <a:gd name="T61" fmla="*/ 0 h 21"/>
              <a:gd name="T62" fmla="*/ 2147483647 w 73"/>
              <a:gd name="T63" fmla="*/ 0 h 21"/>
              <a:gd name="T64" fmla="*/ 2147483647 w 73"/>
              <a:gd name="T65" fmla="*/ 0 h 21"/>
              <a:gd name="T66" fmla="*/ 2147483647 w 73"/>
              <a:gd name="T67" fmla="*/ 0 h 21"/>
              <a:gd name="T68" fmla="*/ 2147483647 w 73"/>
              <a:gd name="T69" fmla="*/ 0 h 21"/>
              <a:gd name="T70" fmla="*/ 2147483647 w 73"/>
              <a:gd name="T71" fmla="*/ 0 h 21"/>
              <a:gd name="T72" fmla="*/ 2147483647 w 73"/>
              <a:gd name="T73" fmla="*/ 2147483647 h 21"/>
              <a:gd name="T74" fmla="*/ 2147483647 w 73"/>
              <a:gd name="T75" fmla="*/ 2147483647 h 21"/>
              <a:gd name="T76" fmla="*/ 0 w 73"/>
              <a:gd name="T77" fmla="*/ 2147483647 h 21"/>
              <a:gd name="T78" fmla="*/ 0 w 73"/>
              <a:gd name="T79" fmla="*/ 2147483647 h 21"/>
              <a:gd name="T80" fmla="*/ 2147483647 w 73"/>
              <a:gd name="T81" fmla="*/ 2147483647 h 21"/>
              <a:gd name="T82" fmla="*/ 2147483647 w 73"/>
              <a:gd name="T83" fmla="*/ 2147483647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32" name="Freeform 105"/>
          <p:cNvSpPr>
            <a:spLocks/>
          </p:cNvSpPr>
          <p:nvPr/>
        </p:nvSpPr>
        <p:spPr bwMode="auto">
          <a:xfrm>
            <a:off x="2555875" y="5330825"/>
            <a:ext cx="74613" cy="17463"/>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33" name="Freeform 106"/>
          <p:cNvSpPr>
            <a:spLocks/>
          </p:cNvSpPr>
          <p:nvPr/>
        </p:nvSpPr>
        <p:spPr bwMode="auto">
          <a:xfrm>
            <a:off x="2432050" y="5397500"/>
            <a:ext cx="195263" cy="84138"/>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34" name="Freeform 107"/>
          <p:cNvSpPr>
            <a:spLocks/>
          </p:cNvSpPr>
          <p:nvPr/>
        </p:nvSpPr>
        <p:spPr bwMode="auto">
          <a:xfrm>
            <a:off x="2501900" y="5403850"/>
            <a:ext cx="34925" cy="69850"/>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35" name="Freeform 108"/>
          <p:cNvSpPr>
            <a:spLocks/>
          </p:cNvSpPr>
          <p:nvPr/>
        </p:nvSpPr>
        <p:spPr bwMode="auto">
          <a:xfrm>
            <a:off x="2570163" y="5407025"/>
            <a:ext cx="33337" cy="66675"/>
          </a:xfrm>
          <a:custGeom>
            <a:avLst/>
            <a:gdLst>
              <a:gd name="T0" fmla="*/ 2147483647 w 27"/>
              <a:gd name="T1" fmla="*/ 2147483647 h 59"/>
              <a:gd name="T2" fmla="*/ 2147483647 w 27"/>
              <a:gd name="T3" fmla="*/ 2147483647 h 59"/>
              <a:gd name="T4" fmla="*/ 2147483647 w 27"/>
              <a:gd name="T5" fmla="*/ 2147483647 h 59"/>
              <a:gd name="T6" fmla="*/ 2147483647 w 27"/>
              <a:gd name="T7" fmla="*/ 2147483647 h 59"/>
              <a:gd name="T8" fmla="*/ 2147483647 w 27"/>
              <a:gd name="T9" fmla="*/ 2147483647 h 59"/>
              <a:gd name="T10" fmla="*/ 2147483647 w 27"/>
              <a:gd name="T11" fmla="*/ 2147483647 h 59"/>
              <a:gd name="T12" fmla="*/ 2147483647 w 27"/>
              <a:gd name="T13" fmla="*/ 2147483647 h 59"/>
              <a:gd name="T14" fmla="*/ 2147483647 w 27"/>
              <a:gd name="T15" fmla="*/ 2147483647 h 59"/>
              <a:gd name="T16" fmla="*/ 2147483647 w 27"/>
              <a:gd name="T17" fmla="*/ 2147483647 h 59"/>
              <a:gd name="T18" fmla="*/ 2147483647 w 27"/>
              <a:gd name="T19" fmla="*/ 2147483647 h 59"/>
              <a:gd name="T20" fmla="*/ 2147483647 w 27"/>
              <a:gd name="T21" fmla="*/ 2147483647 h 59"/>
              <a:gd name="T22" fmla="*/ 2147483647 w 27"/>
              <a:gd name="T23" fmla="*/ 2147483647 h 59"/>
              <a:gd name="T24" fmla="*/ 2147483647 w 27"/>
              <a:gd name="T25" fmla="*/ 2147483647 h 59"/>
              <a:gd name="T26" fmla="*/ 2147483647 w 27"/>
              <a:gd name="T27" fmla="*/ 2147483647 h 59"/>
              <a:gd name="T28" fmla="*/ 2147483647 w 27"/>
              <a:gd name="T29" fmla="*/ 2147483647 h 59"/>
              <a:gd name="T30" fmla="*/ 2147483647 w 27"/>
              <a:gd name="T31" fmla="*/ 2147483647 h 59"/>
              <a:gd name="T32" fmla="*/ 0 w 27"/>
              <a:gd name="T33" fmla="*/ 2147483647 h 59"/>
              <a:gd name="T34" fmla="*/ 0 w 27"/>
              <a:gd name="T35" fmla="*/ 2147483647 h 59"/>
              <a:gd name="T36" fmla="*/ 2147483647 w 27"/>
              <a:gd name="T37" fmla="*/ 2147483647 h 59"/>
              <a:gd name="T38" fmla="*/ 2147483647 w 27"/>
              <a:gd name="T39" fmla="*/ 2147483647 h 59"/>
              <a:gd name="T40" fmla="*/ 2147483647 w 27"/>
              <a:gd name="T41" fmla="*/ 2147483647 h 59"/>
              <a:gd name="T42" fmla="*/ 2147483647 w 27"/>
              <a:gd name="T43" fmla="*/ 2147483647 h 59"/>
              <a:gd name="T44" fmla="*/ 2147483647 w 27"/>
              <a:gd name="T45" fmla="*/ 2147483647 h 59"/>
              <a:gd name="T46" fmla="*/ 2147483647 w 27"/>
              <a:gd name="T47" fmla="*/ 2147483647 h 59"/>
              <a:gd name="T48" fmla="*/ 2147483647 w 27"/>
              <a:gd name="T49" fmla="*/ 2147483647 h 59"/>
              <a:gd name="T50" fmla="*/ 2147483647 w 27"/>
              <a:gd name="T51" fmla="*/ 2147483647 h 59"/>
              <a:gd name="T52" fmla="*/ 2147483647 w 27"/>
              <a:gd name="T53" fmla="*/ 2147483647 h 59"/>
              <a:gd name="T54" fmla="*/ 2147483647 w 27"/>
              <a:gd name="T55" fmla="*/ 2147483647 h 59"/>
              <a:gd name="T56" fmla="*/ 2147483647 w 27"/>
              <a:gd name="T57" fmla="*/ 2147483647 h 59"/>
              <a:gd name="T58" fmla="*/ 2147483647 w 27"/>
              <a:gd name="T59" fmla="*/ 2147483647 h 59"/>
              <a:gd name="T60" fmla="*/ 2147483647 w 27"/>
              <a:gd name="T61" fmla="*/ 2147483647 h 59"/>
              <a:gd name="T62" fmla="*/ 2147483647 w 27"/>
              <a:gd name="T63" fmla="*/ 0 h 59"/>
              <a:gd name="T64" fmla="*/ 2147483647 w 27"/>
              <a:gd name="T65" fmla="*/ 0 h 59"/>
              <a:gd name="T66" fmla="*/ 2147483647 w 2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36" name="Freeform 109"/>
          <p:cNvSpPr>
            <a:spLocks/>
          </p:cNvSpPr>
          <p:nvPr/>
        </p:nvSpPr>
        <p:spPr bwMode="auto">
          <a:xfrm>
            <a:off x="2538413" y="5408613"/>
            <a:ext cx="30162" cy="69850"/>
          </a:xfrm>
          <a:custGeom>
            <a:avLst/>
            <a:gdLst>
              <a:gd name="T0" fmla="*/ 2147483647 w 25"/>
              <a:gd name="T1" fmla="*/ 0 h 61"/>
              <a:gd name="T2" fmla="*/ 2147483647 w 25"/>
              <a:gd name="T3" fmla="*/ 2147483647 h 61"/>
              <a:gd name="T4" fmla="*/ 2147483647 w 25"/>
              <a:gd name="T5" fmla="*/ 2147483647 h 61"/>
              <a:gd name="T6" fmla="*/ 2147483647 w 25"/>
              <a:gd name="T7" fmla="*/ 2147483647 h 61"/>
              <a:gd name="T8" fmla="*/ 2147483647 w 25"/>
              <a:gd name="T9" fmla="*/ 2147483647 h 61"/>
              <a:gd name="T10" fmla="*/ 2147483647 w 25"/>
              <a:gd name="T11" fmla="*/ 2147483647 h 61"/>
              <a:gd name="T12" fmla="*/ 2147483647 w 25"/>
              <a:gd name="T13" fmla="*/ 2147483647 h 61"/>
              <a:gd name="T14" fmla="*/ 2147483647 w 25"/>
              <a:gd name="T15" fmla="*/ 2147483647 h 61"/>
              <a:gd name="T16" fmla="*/ 2147483647 w 25"/>
              <a:gd name="T17" fmla="*/ 2147483647 h 61"/>
              <a:gd name="T18" fmla="*/ 2147483647 w 25"/>
              <a:gd name="T19" fmla="*/ 2147483647 h 61"/>
              <a:gd name="T20" fmla="*/ 2147483647 w 25"/>
              <a:gd name="T21" fmla="*/ 2147483647 h 61"/>
              <a:gd name="T22" fmla="*/ 2147483647 w 25"/>
              <a:gd name="T23" fmla="*/ 2147483647 h 61"/>
              <a:gd name="T24" fmla="*/ 2147483647 w 25"/>
              <a:gd name="T25" fmla="*/ 2147483647 h 61"/>
              <a:gd name="T26" fmla="*/ 2147483647 w 25"/>
              <a:gd name="T27" fmla="*/ 2147483647 h 61"/>
              <a:gd name="T28" fmla="*/ 2147483647 w 25"/>
              <a:gd name="T29" fmla="*/ 2147483647 h 61"/>
              <a:gd name="T30" fmla="*/ 2147483647 w 25"/>
              <a:gd name="T31" fmla="*/ 2147483647 h 61"/>
              <a:gd name="T32" fmla="*/ 2147483647 w 25"/>
              <a:gd name="T33" fmla="*/ 2147483647 h 61"/>
              <a:gd name="T34" fmla="*/ 0 w 25"/>
              <a:gd name="T35" fmla="*/ 2147483647 h 61"/>
              <a:gd name="T36" fmla="*/ 2147483647 w 25"/>
              <a:gd name="T37" fmla="*/ 2147483647 h 61"/>
              <a:gd name="T38" fmla="*/ 2147483647 w 25"/>
              <a:gd name="T39" fmla="*/ 2147483647 h 61"/>
              <a:gd name="T40" fmla="*/ 2147483647 w 25"/>
              <a:gd name="T41" fmla="*/ 2147483647 h 61"/>
              <a:gd name="T42" fmla="*/ 2147483647 w 25"/>
              <a:gd name="T43" fmla="*/ 2147483647 h 61"/>
              <a:gd name="T44" fmla="*/ 2147483647 w 25"/>
              <a:gd name="T45" fmla="*/ 2147483647 h 61"/>
              <a:gd name="T46" fmla="*/ 2147483647 w 25"/>
              <a:gd name="T47" fmla="*/ 2147483647 h 61"/>
              <a:gd name="T48" fmla="*/ 2147483647 w 25"/>
              <a:gd name="T49" fmla="*/ 2147483647 h 61"/>
              <a:gd name="T50" fmla="*/ 2147483647 w 25"/>
              <a:gd name="T51" fmla="*/ 2147483647 h 61"/>
              <a:gd name="T52" fmla="*/ 2147483647 w 25"/>
              <a:gd name="T53" fmla="*/ 2147483647 h 61"/>
              <a:gd name="T54" fmla="*/ 2147483647 w 25"/>
              <a:gd name="T55" fmla="*/ 2147483647 h 61"/>
              <a:gd name="T56" fmla="*/ 2147483647 w 25"/>
              <a:gd name="T57" fmla="*/ 2147483647 h 61"/>
              <a:gd name="T58" fmla="*/ 2147483647 w 25"/>
              <a:gd name="T59" fmla="*/ 2147483647 h 61"/>
              <a:gd name="T60" fmla="*/ 2147483647 w 25"/>
              <a:gd name="T61" fmla="*/ 2147483647 h 61"/>
              <a:gd name="T62" fmla="*/ 2147483647 w 25"/>
              <a:gd name="T63" fmla="*/ 0 h 61"/>
              <a:gd name="T64" fmla="*/ 2147483647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37" name="Freeform 110"/>
          <p:cNvSpPr>
            <a:spLocks/>
          </p:cNvSpPr>
          <p:nvPr/>
        </p:nvSpPr>
        <p:spPr bwMode="auto">
          <a:xfrm>
            <a:off x="1235075" y="4975225"/>
            <a:ext cx="452438" cy="327025"/>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38" name="Freeform 111"/>
          <p:cNvSpPr>
            <a:spLocks/>
          </p:cNvSpPr>
          <p:nvPr/>
        </p:nvSpPr>
        <p:spPr bwMode="auto">
          <a:xfrm>
            <a:off x="1754188" y="5180013"/>
            <a:ext cx="111125" cy="152400"/>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39" name="Freeform 112"/>
          <p:cNvSpPr>
            <a:spLocks/>
          </p:cNvSpPr>
          <p:nvPr/>
        </p:nvSpPr>
        <p:spPr bwMode="auto">
          <a:xfrm>
            <a:off x="1717675" y="5203825"/>
            <a:ext cx="41275" cy="1285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40" name="Freeform 113"/>
          <p:cNvSpPr>
            <a:spLocks/>
          </p:cNvSpPr>
          <p:nvPr/>
        </p:nvSpPr>
        <p:spPr bwMode="auto">
          <a:xfrm>
            <a:off x="744538" y="6124575"/>
            <a:ext cx="207962" cy="117475"/>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41" name="Freeform 114"/>
          <p:cNvSpPr>
            <a:spLocks/>
          </p:cNvSpPr>
          <p:nvPr/>
        </p:nvSpPr>
        <p:spPr bwMode="auto">
          <a:xfrm>
            <a:off x="2487613" y="5461000"/>
            <a:ext cx="25400" cy="36513"/>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42" name="Freeform 115"/>
          <p:cNvSpPr>
            <a:spLocks/>
          </p:cNvSpPr>
          <p:nvPr/>
        </p:nvSpPr>
        <p:spPr bwMode="auto">
          <a:xfrm>
            <a:off x="2455863" y="5434013"/>
            <a:ext cx="28575" cy="44450"/>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nvGrpSpPr>
          <p:cNvPr id="27743" name="Group 116"/>
          <p:cNvGrpSpPr>
            <a:grpSpLocks/>
          </p:cNvGrpSpPr>
          <p:nvPr/>
        </p:nvGrpSpPr>
        <p:grpSpPr bwMode="auto">
          <a:xfrm>
            <a:off x="3124200" y="5622925"/>
            <a:ext cx="357188" cy="466725"/>
            <a:chOff x="2372" y="3451"/>
            <a:chExt cx="295" cy="409"/>
          </a:xfrm>
        </p:grpSpPr>
        <p:sp>
          <p:nvSpPr>
            <p:cNvPr id="27794" name="Rectangle 117"/>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95" name="Rectangle 11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96" name="Rectangle 119"/>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97" name="Oval 120"/>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98" name="Rectangle 121"/>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99" name="Rectangle 122"/>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800" name="Rectangle 123"/>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27744" name="Rectangle 124"/>
          <p:cNvSpPr>
            <a:spLocks noChangeArrowheads="1"/>
          </p:cNvSpPr>
          <p:nvPr/>
        </p:nvSpPr>
        <p:spPr bwMode="auto">
          <a:xfrm>
            <a:off x="1670050" y="3781425"/>
            <a:ext cx="296555" cy="582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effectLst/>
                <a:uLnTx/>
                <a:uFillTx/>
                <a:latin typeface="Times" charset="0"/>
                <a:ea typeface="ＭＳ Ｐゴシック" charset="0"/>
              </a:rPr>
              <a:t>/</a:t>
            </a:r>
          </a:p>
        </p:txBody>
      </p:sp>
      <p:sp>
        <p:nvSpPr>
          <p:cNvPr id="27745" name="Line 125"/>
          <p:cNvSpPr>
            <a:spLocks noChangeShapeType="1"/>
          </p:cNvSpPr>
          <p:nvPr/>
        </p:nvSpPr>
        <p:spPr bwMode="auto">
          <a:xfrm>
            <a:off x="369888" y="6248400"/>
            <a:ext cx="1214437"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46" name="Line 126"/>
          <p:cNvSpPr>
            <a:spLocks noChangeShapeType="1"/>
          </p:cNvSpPr>
          <p:nvPr/>
        </p:nvSpPr>
        <p:spPr bwMode="auto">
          <a:xfrm>
            <a:off x="5751513" y="6229350"/>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47" name="Line 127"/>
          <p:cNvSpPr>
            <a:spLocks noChangeShapeType="1"/>
          </p:cNvSpPr>
          <p:nvPr/>
        </p:nvSpPr>
        <p:spPr bwMode="auto">
          <a:xfrm>
            <a:off x="4108450" y="5942013"/>
            <a:ext cx="124777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48" name="Rectangle 128"/>
          <p:cNvSpPr>
            <a:spLocks noChangeArrowheads="1"/>
          </p:cNvSpPr>
          <p:nvPr/>
        </p:nvSpPr>
        <p:spPr bwMode="auto">
          <a:xfrm>
            <a:off x="3825875" y="5670550"/>
            <a:ext cx="1560513"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latin typeface="Capitals" charset="0"/>
                <a:ea typeface="ＭＳ Ｐゴシック" charset="0"/>
              </a:rPr>
              <a:t>2 </a:t>
            </a:r>
            <a:endParaRPr kumimoji="0" lang="en-US" sz="1600" b="1" i="0" u="sng" strike="noStrike" kern="1200" cap="none" spc="0" normalizeH="0" baseline="0" noProof="0">
              <a:ln>
                <a:noFill/>
              </a:ln>
              <a:effectLst/>
              <a:uLnTx/>
              <a:uFillTx/>
              <a:latin typeface="Capitals"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latin typeface="Capitals" charset="0"/>
                <a:ea typeface="ＭＳ Ｐゴシック" charset="0"/>
              </a:rPr>
              <a:t>1</a:t>
            </a:r>
          </a:p>
        </p:txBody>
      </p:sp>
      <p:sp>
        <p:nvSpPr>
          <p:cNvPr id="27749" name="Rectangle 129"/>
          <p:cNvSpPr>
            <a:spLocks noChangeArrowheads="1"/>
          </p:cNvSpPr>
          <p:nvPr/>
        </p:nvSpPr>
        <p:spPr bwMode="auto">
          <a:xfrm>
            <a:off x="323850" y="6015038"/>
            <a:ext cx="425450"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effectLst/>
              <a:uLnTx/>
              <a:uFillTx/>
              <a:latin typeface="Times" charset="0"/>
              <a:ea typeface="ＭＳ Ｐゴシック" charset="0"/>
            </a:endParaRPr>
          </a:p>
        </p:txBody>
      </p:sp>
      <p:sp>
        <p:nvSpPr>
          <p:cNvPr id="27750" name="Line 130"/>
          <p:cNvSpPr>
            <a:spLocks noChangeShapeType="1"/>
          </p:cNvSpPr>
          <p:nvPr/>
        </p:nvSpPr>
        <p:spPr bwMode="auto">
          <a:xfrm>
            <a:off x="2930525" y="2020888"/>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51" name="Text Box 131"/>
          <p:cNvSpPr txBox="1">
            <a:spLocks noChangeArrowheads="1"/>
          </p:cNvSpPr>
          <p:nvPr/>
        </p:nvSpPr>
        <p:spPr bwMode="auto">
          <a:xfrm>
            <a:off x="6438900" y="6011863"/>
            <a:ext cx="7286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effectLst/>
              <a:uLnTx/>
              <a:uFillTx/>
              <a:latin typeface="Comic Sans MS" charset="0"/>
              <a:ea typeface="ＭＳ Ｐゴシック" charset="0"/>
            </a:endParaRPr>
          </a:p>
        </p:txBody>
      </p:sp>
      <p:sp>
        <p:nvSpPr>
          <p:cNvPr id="27752" name="Line 132"/>
          <p:cNvSpPr>
            <a:spLocks noChangeShapeType="1"/>
          </p:cNvSpPr>
          <p:nvPr/>
        </p:nvSpPr>
        <p:spPr bwMode="auto">
          <a:xfrm>
            <a:off x="338138" y="4537075"/>
            <a:ext cx="138906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53" name="Line 133"/>
          <p:cNvSpPr>
            <a:spLocks noChangeShapeType="1"/>
          </p:cNvSpPr>
          <p:nvPr/>
        </p:nvSpPr>
        <p:spPr bwMode="auto">
          <a:xfrm>
            <a:off x="5661025" y="4510088"/>
            <a:ext cx="138906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54" name="Line 134"/>
          <p:cNvSpPr>
            <a:spLocks noChangeShapeType="1"/>
          </p:cNvSpPr>
          <p:nvPr/>
        </p:nvSpPr>
        <p:spPr bwMode="auto">
          <a:xfrm>
            <a:off x="4121150" y="6170613"/>
            <a:ext cx="124777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7755" name="Text Box 135"/>
          <p:cNvSpPr txBox="1">
            <a:spLocks noChangeArrowheads="1"/>
          </p:cNvSpPr>
          <p:nvPr/>
        </p:nvSpPr>
        <p:spPr bwMode="auto">
          <a:xfrm>
            <a:off x="2325688" y="1643063"/>
            <a:ext cx="26590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1600 سنة</a:t>
            </a:r>
            <a:endParaRPr kumimoji="0" lang="en-US"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56" name="Text Box 136"/>
          <p:cNvSpPr txBox="1">
            <a:spLocks noChangeArrowheads="1"/>
          </p:cNvSpPr>
          <p:nvPr/>
        </p:nvSpPr>
        <p:spPr bwMode="auto">
          <a:xfrm>
            <a:off x="2303463" y="1970088"/>
            <a:ext cx="26590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40 كاتب</a:t>
            </a:r>
            <a:endParaRPr kumimoji="0" lang="en-US"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57" name="Text Box 137"/>
          <p:cNvSpPr txBox="1">
            <a:spLocks noChangeArrowheads="1"/>
          </p:cNvSpPr>
          <p:nvPr/>
        </p:nvSpPr>
        <p:spPr bwMode="auto">
          <a:xfrm>
            <a:off x="849313" y="3240088"/>
            <a:ext cx="116998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25000" noProof="0" dirty="0" err="1">
                <a:ln>
                  <a:noFill/>
                </a:ln>
                <a:effectLst/>
                <a:uLnTx/>
                <a:uFillTx/>
                <a:latin typeface="Calibri" panose="020F0502020204030204" pitchFamily="34" charset="0"/>
                <a:ea typeface="ＭＳ Ｐゴシック" charset="0"/>
                <a:cs typeface="Calibri" panose="020F0502020204030204" pitchFamily="34" charset="0"/>
              </a:rPr>
              <a:t>العبرانين</a:t>
            </a:r>
            <a:endParaRPr kumimoji="0" lang="en-US"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58" name="Text Box 138"/>
          <p:cNvSpPr txBox="1">
            <a:spLocks noChangeArrowheads="1"/>
          </p:cNvSpPr>
          <p:nvPr/>
        </p:nvSpPr>
        <p:spPr bwMode="auto">
          <a:xfrm>
            <a:off x="819150" y="2840038"/>
            <a:ext cx="17700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ja-JP" altLang="en-US" sz="2400" b="1" i="0" u="none" strike="noStrike" kern="1200" cap="none" spc="0" normalizeH="0" baseline="-25000" noProof="0" dirty="0">
                <a:ln>
                  <a:noFill/>
                </a:ln>
                <a:effectLst/>
                <a:uLnTx/>
                <a:uFillTx/>
                <a:latin typeface="Capitals" charset="0"/>
                <a:ea typeface="ＭＳ Ｐゴシック" charset="0"/>
              </a:rPr>
              <a:t>“</a:t>
            </a:r>
            <a:r>
              <a:rPr kumimoji="0" lang="en-US" altLang="ja-JP" sz="2400" b="1" i="0" u="none" strike="noStrike" kern="1200" cap="none" spc="0" normalizeH="0" baseline="-25000" noProof="0" dirty="0">
                <a:ln>
                  <a:noFill/>
                </a:ln>
                <a:effectLst/>
                <a:uLnTx/>
                <a:uFillTx/>
                <a:latin typeface="Capitals" charset="0"/>
                <a:ea typeface="ＭＳ Ｐゴシック" charset="0"/>
              </a:rPr>
              <a:t>39</a:t>
            </a:r>
            <a:r>
              <a:rPr kumimoji="0" lang="ja-JP" altLang="en-US" sz="2400" b="1" i="0" u="none" strike="noStrike" kern="1200" cap="none" spc="0" normalizeH="0" baseline="-25000" noProof="0" dirty="0">
                <a:ln>
                  <a:noFill/>
                </a:ln>
                <a:effectLst/>
                <a:uLnTx/>
                <a:uFillTx/>
                <a:latin typeface="Capitals" charset="0"/>
                <a:ea typeface="ＭＳ Ｐゴシック" charset="0"/>
              </a:rPr>
              <a:t>”</a:t>
            </a:r>
            <a:r>
              <a:rPr kumimoji="0" lang="en-US" altLang="ja-JP" sz="2400" b="1" i="0" u="none" strike="noStrike" kern="1200" cap="none" spc="0" normalizeH="0" baseline="-25000" noProof="0" dirty="0">
                <a:ln>
                  <a:noFill/>
                </a:ln>
                <a:effectLst/>
                <a:uLnTx/>
                <a:uFillTx/>
                <a:latin typeface="Capitals" charset="0"/>
                <a:ea typeface="ＭＳ Ｐゴシック" charset="0"/>
              </a:rPr>
              <a:t> </a:t>
            </a:r>
            <a:r>
              <a:rPr kumimoji="0" lang="ar-JO" altLang="ja-JP"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سفر</a:t>
            </a:r>
            <a:endParaRPr kumimoji="0" lang="en-US"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59" name="Text Box 139"/>
          <p:cNvSpPr txBox="1">
            <a:spLocks noChangeArrowheads="1"/>
          </p:cNvSpPr>
          <p:nvPr/>
        </p:nvSpPr>
        <p:spPr bwMode="auto">
          <a:xfrm>
            <a:off x="5848350" y="3205163"/>
            <a:ext cx="10747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الإغريق </a:t>
            </a:r>
            <a:endParaRPr kumimoji="0" lang="en-US"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60" name="Text Box 140"/>
          <p:cNvSpPr txBox="1">
            <a:spLocks noChangeArrowheads="1"/>
          </p:cNvSpPr>
          <p:nvPr/>
        </p:nvSpPr>
        <p:spPr bwMode="auto">
          <a:xfrm>
            <a:off x="5927725" y="3798888"/>
            <a:ext cx="965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النعمة</a:t>
            </a:r>
            <a:endParaRPr kumimoji="0" lang="en-US"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61" name="Text Box 141"/>
          <p:cNvSpPr txBox="1">
            <a:spLocks noChangeArrowheads="1"/>
          </p:cNvSpPr>
          <p:nvPr/>
        </p:nvSpPr>
        <p:spPr bwMode="auto">
          <a:xfrm>
            <a:off x="5500688" y="4141788"/>
            <a:ext cx="17700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التتميم      </a:t>
            </a:r>
            <a:endParaRPr kumimoji="0" lang="en-US"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62" name="Text Box 142"/>
          <p:cNvSpPr txBox="1">
            <a:spLocks noChangeArrowheads="1"/>
          </p:cNvSpPr>
          <p:nvPr/>
        </p:nvSpPr>
        <p:spPr bwMode="auto">
          <a:xfrm>
            <a:off x="930275" y="3848100"/>
            <a:ext cx="7699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الناموس</a:t>
            </a:r>
            <a:endParaRPr kumimoji="0" lang="en-US"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63" name="Text Box 143"/>
          <p:cNvSpPr txBox="1">
            <a:spLocks noChangeArrowheads="1"/>
          </p:cNvSpPr>
          <p:nvPr/>
        </p:nvSpPr>
        <p:spPr bwMode="auto">
          <a:xfrm>
            <a:off x="455613" y="4160838"/>
            <a:ext cx="12620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الوعد</a:t>
            </a:r>
            <a:endParaRPr kumimoji="0" lang="en-US"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64" name="Text Box 144"/>
          <p:cNvSpPr txBox="1">
            <a:spLocks noChangeArrowheads="1"/>
          </p:cNvSpPr>
          <p:nvPr/>
        </p:nvSpPr>
        <p:spPr bwMode="auto">
          <a:xfrm>
            <a:off x="909638" y="5445125"/>
            <a:ext cx="17700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تليسكوب  </a:t>
            </a:r>
            <a:endParaRPr kumimoji="0" lang="en-US"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65" name="Text Box 145"/>
          <p:cNvSpPr txBox="1">
            <a:spLocks noChangeArrowheads="1"/>
          </p:cNvSpPr>
          <p:nvPr/>
        </p:nvSpPr>
        <p:spPr bwMode="auto">
          <a:xfrm>
            <a:off x="145256" y="5771146"/>
            <a:ext cx="1770063"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أبدية الماضي   </a:t>
            </a:r>
            <a:endParaRPr kumimoji="0" lang="en-US"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66" name="Text Box 146"/>
          <p:cNvSpPr txBox="1">
            <a:spLocks noChangeArrowheads="1"/>
          </p:cNvSpPr>
          <p:nvPr/>
        </p:nvSpPr>
        <p:spPr bwMode="auto">
          <a:xfrm>
            <a:off x="2155825" y="5956300"/>
            <a:ext cx="177006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25000" noProof="0" dirty="0" err="1">
                <a:ln>
                  <a:noFill/>
                </a:ln>
                <a:effectLst/>
                <a:uLnTx/>
                <a:uFillTx/>
                <a:latin typeface="Capitals" charset="0"/>
                <a:ea typeface="ＭＳ Ｐゴシック" charset="0"/>
              </a:rPr>
              <a:t>ميك</a:t>
            </a:r>
            <a:r>
              <a:rPr kumimoji="0" lang="ar-JO" sz="1800" b="1" i="0" u="none" strike="noStrike" kern="1200" cap="none" spc="0" normalizeH="0" baseline="-25000" noProof="0" dirty="0" err="1">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ميكروسكوب</a:t>
            </a:r>
            <a:endParaRPr kumimoji="0" lang="en-US" sz="1800" b="1" i="0" u="none" strike="noStrike" kern="1200" cap="none" spc="0" normalizeH="0" baseline="-25000" noProof="0" dirty="0">
              <a:ln>
                <a:noFill/>
              </a:ln>
              <a:effectLst/>
              <a:uLnTx/>
              <a:uFillTx/>
              <a:latin typeface="Capitals" charset="0"/>
              <a:ea typeface="ＭＳ Ｐゴシック" charset="0"/>
            </a:endParaRPr>
          </a:p>
        </p:txBody>
      </p:sp>
      <p:sp>
        <p:nvSpPr>
          <p:cNvPr id="27767" name="Text Box 147"/>
          <p:cNvSpPr txBox="1">
            <a:spLocks noChangeArrowheads="1"/>
          </p:cNvSpPr>
          <p:nvPr/>
        </p:nvSpPr>
        <p:spPr bwMode="auto">
          <a:xfrm>
            <a:off x="3989388" y="5629275"/>
            <a:ext cx="1770062"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i="0" u="none" strike="noStrike" kern="1200" cap="none" spc="0" normalizeH="0" baseline="-25000" noProof="0" dirty="0" err="1">
                <a:ln>
                  <a:noFill/>
                </a:ln>
                <a:effectLst/>
                <a:uLnTx/>
                <a:uFillTx/>
                <a:latin typeface="Calibri" panose="020F0502020204030204" pitchFamily="34" charset="0"/>
                <a:ea typeface="ＭＳ Ｐゴシック" charset="0"/>
                <a:cs typeface="Calibri" panose="020F0502020204030204" pitchFamily="34" charset="0"/>
              </a:rPr>
              <a:t>تيلسكوب</a:t>
            </a:r>
            <a:r>
              <a:rPr kumimoji="0" lang="ar-JO"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 </a:t>
            </a:r>
            <a:endParaRPr kumimoji="0" lang="en-US"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68" name="Text Box 148"/>
          <p:cNvSpPr txBox="1">
            <a:spLocks noChangeArrowheads="1"/>
          </p:cNvSpPr>
          <p:nvPr/>
        </p:nvSpPr>
        <p:spPr bwMode="auto">
          <a:xfrm>
            <a:off x="4005263" y="5849938"/>
            <a:ext cx="1770062"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ميكروسكوب </a:t>
            </a:r>
            <a:endParaRPr kumimoji="0" lang="en-US"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69" name="Text Box 149"/>
          <p:cNvSpPr txBox="1">
            <a:spLocks noChangeArrowheads="1"/>
          </p:cNvSpPr>
          <p:nvPr/>
        </p:nvSpPr>
        <p:spPr bwMode="auto">
          <a:xfrm>
            <a:off x="6096000" y="5505450"/>
            <a:ext cx="1447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25000" noProof="0" dirty="0" err="1">
                <a:ln>
                  <a:noFill/>
                </a:ln>
                <a:effectLst/>
                <a:uLnTx/>
                <a:uFillTx/>
                <a:latin typeface="Calibri" panose="020F0502020204030204" pitchFamily="34" charset="0"/>
                <a:ea typeface="ＭＳ Ｐゴシック" charset="0"/>
                <a:cs typeface="Calibri" panose="020F0502020204030204" pitchFamily="34" charset="0"/>
              </a:rPr>
              <a:t>تيلوسكوب</a:t>
            </a:r>
            <a:endParaRPr kumimoji="0" lang="en-US"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70" name="Text Box 150"/>
          <p:cNvSpPr txBox="1">
            <a:spLocks noChangeArrowheads="1"/>
          </p:cNvSpPr>
          <p:nvPr/>
        </p:nvSpPr>
        <p:spPr bwMode="auto">
          <a:xfrm>
            <a:off x="5586413" y="5921375"/>
            <a:ext cx="1770062"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أبدية المستقبل    </a:t>
            </a:r>
            <a:endParaRPr kumimoji="0" lang="en-US" sz="18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71" name="Text Box 151"/>
          <p:cNvSpPr txBox="1">
            <a:spLocks noChangeArrowheads="1"/>
          </p:cNvSpPr>
          <p:nvPr/>
        </p:nvSpPr>
        <p:spPr bwMode="auto">
          <a:xfrm>
            <a:off x="2247900" y="2546350"/>
            <a:ext cx="26590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مجد الله</a:t>
            </a:r>
            <a:endParaRPr kumimoji="0" lang="en-US"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72" name="Text Box 152"/>
          <p:cNvSpPr txBox="1">
            <a:spLocks noChangeArrowheads="1"/>
          </p:cNvSpPr>
          <p:nvPr/>
        </p:nvSpPr>
        <p:spPr bwMode="auto">
          <a:xfrm>
            <a:off x="771525" y="2197100"/>
            <a:ext cx="213836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ja-JP" altLang="en-US" sz="2400" b="1" i="0" u="none" strike="noStrike" kern="1200" cap="none" spc="0" normalizeH="0" baseline="-25000" noProof="0" dirty="0">
                <a:ln>
                  <a:noFill/>
                </a:ln>
                <a:effectLst/>
                <a:uLnTx/>
                <a:uFillTx/>
                <a:latin typeface="Capitals" charset="0"/>
                <a:ea typeface="ＭＳ Ｐゴシック" charset="0"/>
              </a:rPr>
              <a:t>“</a:t>
            </a:r>
            <a:r>
              <a:rPr kumimoji="0" lang="ar-JO" altLang="ja-JP" sz="24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rPr>
              <a:t>العهد " القديم </a:t>
            </a:r>
            <a:endParaRPr kumimoji="0" lang="en-US" sz="24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7773" name="Text Box 153"/>
          <p:cNvSpPr txBox="1">
            <a:spLocks noChangeArrowheads="1"/>
          </p:cNvSpPr>
          <p:nvPr/>
        </p:nvSpPr>
        <p:spPr bwMode="auto">
          <a:xfrm>
            <a:off x="5353050" y="2216150"/>
            <a:ext cx="219075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altLang="ja-JP" sz="24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rPr>
              <a:t>العهد " الجديد "</a:t>
            </a:r>
            <a:endParaRPr kumimoji="0" lang="en-US" sz="2400" b="1" i="0" u="none" strike="noStrike" kern="1200" cap="none" spc="0" normalizeH="0" baseline="-2500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7774" name="Text Box 154"/>
          <p:cNvSpPr txBox="1">
            <a:spLocks noChangeArrowheads="1"/>
          </p:cNvSpPr>
          <p:nvPr/>
        </p:nvSpPr>
        <p:spPr bwMode="auto">
          <a:xfrm>
            <a:off x="5584825" y="2813050"/>
            <a:ext cx="195897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ja-JP" altLang="en-US" sz="2400" b="1" i="0" u="none" strike="noStrike" kern="1200" cap="none" spc="0" normalizeH="0" baseline="-25000" noProof="0" dirty="0">
                <a:ln>
                  <a:noFill/>
                </a:ln>
                <a:effectLst/>
                <a:uLnTx/>
                <a:uFillTx/>
                <a:latin typeface="Capitals" charset="0"/>
                <a:ea typeface="ＭＳ Ｐゴシック" charset="0"/>
              </a:rPr>
              <a:t>“</a:t>
            </a:r>
            <a:r>
              <a:rPr kumimoji="0" lang="en-US" altLang="ja-JP" sz="2400" b="1" i="0" u="none" strike="noStrike" kern="1200" cap="none" spc="0" normalizeH="0" baseline="-25000" noProof="0" dirty="0">
                <a:ln>
                  <a:noFill/>
                </a:ln>
                <a:effectLst/>
                <a:uLnTx/>
                <a:uFillTx/>
                <a:latin typeface="Capitals" charset="0"/>
                <a:ea typeface="ＭＳ Ｐゴシック" charset="0"/>
              </a:rPr>
              <a:t>27</a:t>
            </a:r>
            <a:r>
              <a:rPr kumimoji="0" lang="ja-JP" altLang="en-US" sz="2400" b="1" i="0" u="none" strike="noStrike" kern="1200" cap="none" spc="0" normalizeH="0" baseline="-25000" noProof="0" dirty="0">
                <a:ln>
                  <a:noFill/>
                </a:ln>
                <a:effectLst/>
                <a:uLnTx/>
                <a:uFillTx/>
                <a:latin typeface="Capitals" charset="0"/>
                <a:ea typeface="ＭＳ Ｐゴシック" charset="0"/>
              </a:rPr>
              <a:t>”</a:t>
            </a:r>
            <a:r>
              <a:rPr kumimoji="0" lang="en-US" altLang="ja-JP" sz="2400" b="1" i="0" u="none" strike="noStrike" kern="1200" cap="none" spc="0" normalizeH="0" baseline="-25000" noProof="0" dirty="0">
                <a:ln>
                  <a:noFill/>
                </a:ln>
                <a:effectLst/>
                <a:uLnTx/>
                <a:uFillTx/>
                <a:latin typeface="Capitals" charset="0"/>
                <a:ea typeface="ＭＳ Ｐゴシック" charset="0"/>
              </a:rPr>
              <a:t> </a:t>
            </a:r>
            <a:r>
              <a:rPr kumimoji="0" lang="ar-JO" altLang="ja-JP"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سفر</a:t>
            </a:r>
            <a:endParaRPr kumimoji="0" lang="en-US"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75" name="Text Box 155"/>
          <p:cNvSpPr txBox="1">
            <a:spLocks noChangeArrowheads="1"/>
          </p:cNvSpPr>
          <p:nvPr/>
        </p:nvSpPr>
        <p:spPr bwMode="auto">
          <a:xfrm rot="91668">
            <a:off x="1998663" y="4918075"/>
            <a:ext cx="76993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الناموس</a:t>
            </a:r>
            <a:endParaRPr kumimoji="0" lang="en-US" sz="2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76" name="Text Box 156"/>
          <p:cNvSpPr txBox="1">
            <a:spLocks noChangeArrowheads="1"/>
          </p:cNvSpPr>
          <p:nvPr/>
        </p:nvSpPr>
        <p:spPr bwMode="auto">
          <a:xfrm rot="4577662">
            <a:off x="2864644" y="4193055"/>
            <a:ext cx="1473200"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النبوات        </a:t>
            </a:r>
            <a:endParaRPr kumimoji="0" lang="en-US"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77" name="Text Box 157"/>
          <p:cNvSpPr txBox="1">
            <a:spLocks noChangeArrowheads="1"/>
          </p:cNvSpPr>
          <p:nvPr/>
        </p:nvSpPr>
        <p:spPr bwMode="auto">
          <a:xfrm>
            <a:off x="4440238" y="5149850"/>
            <a:ext cx="1473200" cy="23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الرؤيا          </a:t>
            </a:r>
            <a:endParaRPr kumimoji="0" lang="en-US" sz="14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78" name="Text Box 158"/>
          <p:cNvSpPr txBox="1">
            <a:spLocks noChangeArrowheads="1"/>
          </p:cNvSpPr>
          <p:nvPr/>
        </p:nvSpPr>
        <p:spPr bwMode="auto">
          <a:xfrm rot="-3033647">
            <a:off x="3798094" y="3815230"/>
            <a:ext cx="1473200"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الاناجيل</a:t>
            </a:r>
            <a:endParaRPr kumimoji="0" lang="en-US"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79" name="Text Box 159"/>
          <p:cNvSpPr txBox="1">
            <a:spLocks noChangeArrowheads="1"/>
          </p:cNvSpPr>
          <p:nvPr/>
        </p:nvSpPr>
        <p:spPr bwMode="auto">
          <a:xfrm rot="-762753">
            <a:off x="4395788" y="4706611"/>
            <a:ext cx="1473200"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الرسائل البوليصية</a:t>
            </a:r>
            <a:endParaRPr kumimoji="0" lang="en-US"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80" name="Text Box 160"/>
          <p:cNvSpPr txBox="1">
            <a:spLocks noChangeArrowheads="1"/>
          </p:cNvSpPr>
          <p:nvPr/>
        </p:nvSpPr>
        <p:spPr bwMode="auto">
          <a:xfrm>
            <a:off x="2719388" y="5240338"/>
            <a:ext cx="1473200"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25000" noProof="0">
                <a:ln>
                  <a:noFill/>
                </a:ln>
                <a:effectLst/>
                <a:uLnTx/>
                <a:uFillTx/>
                <a:latin typeface="Capitals" charset="0"/>
                <a:ea typeface="ＭＳ Ｐゴシック" charset="0"/>
              </a:rPr>
              <a:t>HISTORIES</a:t>
            </a:r>
          </a:p>
        </p:txBody>
      </p:sp>
      <p:sp>
        <p:nvSpPr>
          <p:cNvPr id="27781" name="Text Box 161"/>
          <p:cNvSpPr txBox="1">
            <a:spLocks noChangeArrowheads="1"/>
          </p:cNvSpPr>
          <p:nvPr/>
        </p:nvSpPr>
        <p:spPr bwMode="auto">
          <a:xfrm rot="-2034800">
            <a:off x="4202113" y="4143048"/>
            <a:ext cx="1473200"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الأعمال</a:t>
            </a:r>
            <a:endParaRPr kumimoji="0" lang="en-US"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82" name="Text Box 162"/>
          <p:cNvSpPr txBox="1">
            <a:spLocks noChangeArrowheads="1"/>
          </p:cNvSpPr>
          <p:nvPr/>
        </p:nvSpPr>
        <p:spPr bwMode="auto">
          <a:xfrm rot="3053071">
            <a:off x="2358232" y="4378791"/>
            <a:ext cx="1473200"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الكتابات  </a:t>
            </a:r>
            <a:endParaRPr kumimoji="0" lang="en-US"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7783" name="Text Box 163"/>
          <p:cNvSpPr txBox="1">
            <a:spLocks noChangeArrowheads="1"/>
          </p:cNvSpPr>
          <p:nvPr/>
        </p:nvSpPr>
        <p:spPr bwMode="auto">
          <a:xfrm rot="1226197">
            <a:off x="1985963" y="4597073"/>
            <a:ext cx="1473200"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rPr>
              <a:t>التاريخ     </a:t>
            </a:r>
            <a:endParaRPr kumimoji="0" lang="en-US" sz="2000" b="1" i="0" u="none" strike="noStrike" kern="1200" cap="none" spc="0" normalizeH="0" baseline="-25000" noProof="0" dirty="0">
              <a:ln>
                <a:noFill/>
              </a:ln>
              <a:effectLst/>
              <a:uLnTx/>
              <a:uFillTx/>
              <a:latin typeface="Calibri" panose="020F0502020204030204" pitchFamily="34" charset="0"/>
              <a:ea typeface="ＭＳ Ｐゴシック" charset="0"/>
              <a:cs typeface="Calibri" panose="020F0502020204030204" pitchFamily="34" charset="0"/>
            </a:endParaRPr>
          </a:p>
        </p:txBody>
      </p:sp>
      <p:grpSp>
        <p:nvGrpSpPr>
          <p:cNvPr id="27784" name="Group 164"/>
          <p:cNvGrpSpPr>
            <a:grpSpLocks/>
          </p:cNvGrpSpPr>
          <p:nvPr/>
        </p:nvGrpSpPr>
        <p:grpSpPr bwMode="auto">
          <a:xfrm>
            <a:off x="1776413" y="3443288"/>
            <a:ext cx="4265612" cy="1968500"/>
            <a:chOff x="1119" y="2169"/>
            <a:chExt cx="2687" cy="1240"/>
          </a:xfrm>
        </p:grpSpPr>
        <p:sp>
          <p:nvSpPr>
            <p:cNvPr id="27786" name="Rectangle 165"/>
            <p:cNvSpPr>
              <a:spLocks noChangeArrowheads="1"/>
            </p:cNvSpPr>
            <p:nvPr/>
          </p:nvSpPr>
          <p:spPr bwMode="auto">
            <a:xfrm>
              <a:off x="1119" y="3083"/>
              <a:ext cx="393"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effectLst/>
                  <a:uLnTx/>
                  <a:uFillTx/>
                  <a:latin typeface="Times" charset="0"/>
                  <a:ea typeface="ＭＳ Ｐゴシック" charset="0"/>
                </a:rPr>
                <a:t>1</a:t>
              </a:r>
            </a:p>
          </p:txBody>
        </p:sp>
        <p:sp>
          <p:nvSpPr>
            <p:cNvPr id="27787" name="Rectangle 166"/>
            <p:cNvSpPr>
              <a:spLocks noChangeArrowheads="1"/>
            </p:cNvSpPr>
            <p:nvPr/>
          </p:nvSpPr>
          <p:spPr bwMode="auto">
            <a:xfrm>
              <a:off x="1250" y="2697"/>
              <a:ext cx="395"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effectLst/>
                  <a:uLnTx/>
                  <a:uFillTx/>
                  <a:latin typeface="Times" charset="0"/>
                  <a:ea typeface="ＭＳ Ｐゴシック" charset="0"/>
                </a:rPr>
                <a:t>2</a:t>
              </a:r>
            </a:p>
          </p:txBody>
        </p:sp>
        <p:sp>
          <p:nvSpPr>
            <p:cNvPr id="27788" name="Rectangle 167"/>
            <p:cNvSpPr>
              <a:spLocks noChangeArrowheads="1"/>
            </p:cNvSpPr>
            <p:nvPr/>
          </p:nvSpPr>
          <p:spPr bwMode="auto">
            <a:xfrm>
              <a:off x="1604" y="2369"/>
              <a:ext cx="393"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effectLst/>
                  <a:uLnTx/>
                  <a:uFillTx/>
                  <a:latin typeface="Times" charset="0"/>
                  <a:ea typeface="ＭＳ Ｐゴシック" charset="0"/>
                </a:rPr>
                <a:t>3</a:t>
              </a:r>
            </a:p>
          </p:txBody>
        </p:sp>
        <p:sp>
          <p:nvSpPr>
            <p:cNvPr id="27789" name="Rectangle 168"/>
            <p:cNvSpPr>
              <a:spLocks noChangeArrowheads="1"/>
            </p:cNvSpPr>
            <p:nvPr/>
          </p:nvSpPr>
          <p:spPr bwMode="auto">
            <a:xfrm>
              <a:off x="2213" y="2169"/>
              <a:ext cx="393"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effectLst/>
                  <a:uLnTx/>
                  <a:uFillTx/>
                  <a:latin typeface="Times" charset="0"/>
                  <a:ea typeface="ＭＳ Ｐゴシック" charset="0"/>
                </a:rPr>
                <a:t>4</a:t>
              </a:r>
            </a:p>
          </p:txBody>
        </p:sp>
        <p:sp>
          <p:nvSpPr>
            <p:cNvPr id="27790" name="Rectangle 169"/>
            <p:cNvSpPr>
              <a:spLocks noChangeArrowheads="1"/>
            </p:cNvSpPr>
            <p:nvPr/>
          </p:nvSpPr>
          <p:spPr bwMode="auto">
            <a:xfrm>
              <a:off x="2796" y="2356"/>
              <a:ext cx="394"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effectLst/>
                  <a:uLnTx/>
                  <a:uFillTx/>
                  <a:latin typeface="Times" charset="0"/>
                  <a:ea typeface="ＭＳ Ｐゴシック" charset="0"/>
                </a:rPr>
                <a:t>5</a:t>
              </a:r>
            </a:p>
          </p:txBody>
        </p:sp>
        <p:sp>
          <p:nvSpPr>
            <p:cNvPr id="27791" name="Rectangle 170"/>
            <p:cNvSpPr>
              <a:spLocks noChangeArrowheads="1"/>
            </p:cNvSpPr>
            <p:nvPr/>
          </p:nvSpPr>
          <p:spPr bwMode="auto">
            <a:xfrm>
              <a:off x="3070" y="2558"/>
              <a:ext cx="394"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effectLst/>
                  <a:uLnTx/>
                  <a:uFillTx/>
                  <a:latin typeface="Times" charset="0"/>
                  <a:ea typeface="ＭＳ Ｐゴシック" charset="0"/>
                </a:rPr>
                <a:t>6</a:t>
              </a:r>
            </a:p>
          </p:txBody>
        </p:sp>
        <p:sp>
          <p:nvSpPr>
            <p:cNvPr id="27792" name="Rectangle 171"/>
            <p:cNvSpPr>
              <a:spLocks noChangeArrowheads="1"/>
            </p:cNvSpPr>
            <p:nvPr/>
          </p:nvSpPr>
          <p:spPr bwMode="auto">
            <a:xfrm>
              <a:off x="3302" y="2868"/>
              <a:ext cx="393"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effectLst/>
                  <a:uLnTx/>
                  <a:uFillTx/>
                  <a:latin typeface="Times" charset="0"/>
                  <a:ea typeface="ＭＳ Ｐゴシック" charset="0"/>
                </a:rPr>
                <a:t>7</a:t>
              </a:r>
            </a:p>
          </p:txBody>
        </p:sp>
        <p:sp>
          <p:nvSpPr>
            <p:cNvPr id="27793" name="Rectangle 172"/>
            <p:cNvSpPr>
              <a:spLocks noChangeArrowheads="1"/>
            </p:cNvSpPr>
            <p:nvPr/>
          </p:nvSpPr>
          <p:spPr bwMode="auto">
            <a:xfrm>
              <a:off x="3411" y="3236"/>
              <a:ext cx="395"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effectLst/>
                  <a:uLnTx/>
                  <a:uFillTx/>
                  <a:latin typeface="Times" charset="0"/>
                  <a:ea typeface="ＭＳ Ｐゴシック" charset="0"/>
                </a:rPr>
                <a:t>8</a:t>
              </a:r>
            </a:p>
          </p:txBody>
        </p:sp>
      </p:grpSp>
      <p:sp>
        <p:nvSpPr>
          <p:cNvPr id="27785" name="Rectangle 173"/>
          <p:cNvSpPr>
            <a:spLocks noChangeArrowheads="1"/>
          </p:cNvSpPr>
          <p:nvPr/>
        </p:nvSpPr>
        <p:spPr bwMode="auto">
          <a:xfrm rot="-1421558">
            <a:off x="5640388" y="4845050"/>
            <a:ext cx="615950" cy="3540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74" name="Text Box 11">
            <a:extLst>
              <a:ext uri="{FF2B5EF4-FFF2-40B4-BE49-F238E27FC236}">
                <a16:creationId xmlns:a16="http://schemas.microsoft.com/office/drawing/2014/main" id="{F914A1B7-9CE9-87C2-1BEB-DC9E860EB165}"/>
              </a:ext>
            </a:extLst>
          </p:cNvPr>
          <p:cNvSpPr txBox="1">
            <a:spLocks noChangeArrowheads="1"/>
          </p:cNvSpPr>
          <p:nvPr/>
        </p:nvSpPr>
        <p:spPr bwMode="auto">
          <a:xfrm>
            <a:off x="962025" y="8863014"/>
            <a:ext cx="567213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dirty="0"/>
              <a:t>A BLANK VERSION IS PROVIDED AS STUDY HELP NUMBER 18.</a:t>
            </a:r>
          </a:p>
        </p:txBody>
      </p:sp>
    </p:spTree>
    <p:extLst>
      <p:ext uri="{BB962C8B-B14F-4D97-AF65-F5344CB8AC3E}">
        <p14:creationId xmlns:p14="http://schemas.microsoft.com/office/powerpoint/2010/main" val="251155277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grpSp>
        <p:nvGrpSpPr>
          <p:cNvPr id="28673" name="Group 2"/>
          <p:cNvGrpSpPr>
            <a:grpSpLocks/>
          </p:cNvGrpSpPr>
          <p:nvPr/>
        </p:nvGrpSpPr>
        <p:grpSpPr bwMode="auto">
          <a:xfrm>
            <a:off x="785813" y="4567238"/>
            <a:ext cx="503237" cy="2595562"/>
            <a:chOff x="192" y="1824"/>
            <a:chExt cx="288" cy="2304"/>
          </a:xfrm>
        </p:grpSpPr>
        <p:sp>
          <p:nvSpPr>
            <p:cNvPr id="29013"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14"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74" name="Group 5"/>
          <p:cNvGrpSpPr>
            <a:grpSpLocks/>
          </p:cNvGrpSpPr>
          <p:nvPr/>
        </p:nvGrpSpPr>
        <p:grpSpPr bwMode="auto">
          <a:xfrm>
            <a:off x="785813" y="1343025"/>
            <a:ext cx="503237" cy="2909888"/>
            <a:chOff x="192" y="1824"/>
            <a:chExt cx="288" cy="2304"/>
          </a:xfrm>
        </p:grpSpPr>
        <p:sp>
          <p:nvSpPr>
            <p:cNvPr id="29011"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12"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28675" name="Text Box 8"/>
          <p:cNvSpPr txBox="1">
            <a:spLocks noChangeArrowheads="1"/>
          </p:cNvSpPr>
          <p:nvPr/>
        </p:nvSpPr>
        <p:spPr bwMode="auto">
          <a:xfrm>
            <a:off x="6580188" y="19050"/>
            <a:ext cx="7540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effectLst/>
                <a:uLnTx/>
                <a:uFillTx/>
                <a:latin typeface="Comic Sans MS" charset="0"/>
                <a:ea typeface="ＭＳ Ｐゴシック" charset="0"/>
              </a:rPr>
              <a:t>34</a:t>
            </a:r>
          </a:p>
        </p:txBody>
      </p:sp>
      <p:sp>
        <p:nvSpPr>
          <p:cNvPr id="28676" name="Rectangle 9"/>
          <p:cNvSpPr>
            <a:spLocks noChangeArrowheads="1"/>
          </p:cNvSpPr>
          <p:nvPr/>
        </p:nvSpPr>
        <p:spPr bwMode="auto">
          <a:xfrm>
            <a:off x="0" y="798513"/>
            <a:ext cx="627063" cy="7827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677" name="Text Box 10"/>
          <p:cNvSpPr txBox="1">
            <a:spLocks noChangeArrowheads="1"/>
          </p:cNvSpPr>
          <p:nvPr/>
        </p:nvSpPr>
        <p:spPr bwMode="auto">
          <a:xfrm>
            <a:off x="803275" y="741363"/>
            <a:ext cx="581818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1" u="none" strike="noStrike" kern="1200" cap="none" spc="0" normalizeH="0" baseline="0" noProof="0" dirty="0">
                <a:ln>
                  <a:noFill/>
                </a:ln>
                <a:effectLst/>
                <a:uLnTx/>
                <a:uFillTx/>
                <a:latin typeface="Comic Sans MS" charset="0"/>
                <a:ea typeface="ＭＳ Ｐゴシック" charset="0"/>
              </a:rPr>
              <a:t> </a:t>
            </a:r>
            <a:r>
              <a:rPr kumimoji="0" lang="ar-JO" sz="1800" b="1" i="1"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rPr>
              <a:t>ترتيب وتنسيق العهد القديم</a:t>
            </a:r>
            <a:endParaRPr kumimoji="0" lang="en-US" sz="1800" b="1" i="1"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endParaRPr>
          </a:p>
        </p:txBody>
      </p:sp>
      <p:sp>
        <p:nvSpPr>
          <p:cNvPr id="28679" name="Line 12"/>
          <p:cNvSpPr>
            <a:spLocks noChangeShapeType="1"/>
          </p:cNvSpPr>
          <p:nvPr/>
        </p:nvSpPr>
        <p:spPr bwMode="auto">
          <a:xfrm>
            <a:off x="4846638" y="1422400"/>
            <a:ext cx="80962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54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nvGrpSpPr>
          <p:cNvPr id="28680" name="Group 13"/>
          <p:cNvGrpSpPr>
            <a:grpSpLocks/>
          </p:cNvGrpSpPr>
          <p:nvPr/>
        </p:nvGrpSpPr>
        <p:grpSpPr bwMode="auto">
          <a:xfrm>
            <a:off x="938213" y="1073150"/>
            <a:ext cx="1571625" cy="442854"/>
            <a:chOff x="458" y="303"/>
            <a:chExt cx="779" cy="280"/>
          </a:xfrm>
        </p:grpSpPr>
        <p:sp>
          <p:nvSpPr>
            <p:cNvPr id="29005" name="AutoShape 14"/>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06" name="Rectangle 15"/>
            <p:cNvSpPr>
              <a:spLocks noChangeArrowheads="1"/>
            </p:cNvSpPr>
            <p:nvPr/>
          </p:nvSpPr>
          <p:spPr bwMode="auto">
            <a:xfrm>
              <a:off x="553" y="399"/>
              <a:ext cx="660" cy="111"/>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07" name="Line 1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08" name="Line 1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09" name="Text Box 18"/>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ar-JO" sz="11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الخلق</a:t>
              </a:r>
              <a:endParaRPr kumimoji="0" lang="en-US" sz="11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9010" name="Rectangle 19"/>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1" name="Group 20"/>
          <p:cNvGrpSpPr>
            <a:grpSpLocks/>
          </p:cNvGrpSpPr>
          <p:nvPr/>
        </p:nvGrpSpPr>
        <p:grpSpPr bwMode="auto">
          <a:xfrm>
            <a:off x="938213" y="1500189"/>
            <a:ext cx="1571625" cy="442913"/>
            <a:chOff x="458" y="303"/>
            <a:chExt cx="779" cy="279"/>
          </a:xfrm>
        </p:grpSpPr>
        <p:sp>
          <p:nvSpPr>
            <p:cNvPr id="28999" name="AutoShape 21"/>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00" name="Rectangle 22"/>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01" name="Line 2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02" name="Line 2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9003" name="Text Box 25"/>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ar-JO" sz="11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ابراهيم</a:t>
              </a:r>
              <a:endParaRPr kumimoji="0" lang="en-US" sz="11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9004" name="Rectangle 26"/>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2" name="Group 27"/>
          <p:cNvGrpSpPr>
            <a:grpSpLocks/>
          </p:cNvGrpSpPr>
          <p:nvPr/>
        </p:nvGrpSpPr>
        <p:grpSpPr bwMode="auto">
          <a:xfrm>
            <a:off x="927100" y="2130426"/>
            <a:ext cx="1579563" cy="442913"/>
            <a:chOff x="458" y="303"/>
            <a:chExt cx="779" cy="279"/>
          </a:xfrm>
        </p:grpSpPr>
        <p:sp>
          <p:nvSpPr>
            <p:cNvPr id="28993" name="AutoShape 28"/>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94" name="Rectangle 29"/>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95" name="Line 3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96" name="Line 31"/>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97" name="Text Box 32"/>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ar-JO" sz="11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يوسف</a:t>
              </a:r>
              <a:endParaRPr kumimoji="0" lang="en-US" sz="8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98" name="Rectangle 33"/>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3" name="Group 34"/>
          <p:cNvGrpSpPr>
            <a:grpSpLocks/>
          </p:cNvGrpSpPr>
          <p:nvPr/>
        </p:nvGrpSpPr>
        <p:grpSpPr bwMode="auto">
          <a:xfrm>
            <a:off x="947738" y="2679701"/>
            <a:ext cx="1570037" cy="442913"/>
            <a:chOff x="458" y="303"/>
            <a:chExt cx="779" cy="279"/>
          </a:xfrm>
        </p:grpSpPr>
        <p:sp>
          <p:nvSpPr>
            <p:cNvPr id="28987" name="AutoShape 35"/>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88" name="Rectangle 36"/>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89" name="Line 3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90" name="Line 3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91" name="Text Box 39"/>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ar-JO" sz="11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موسى</a:t>
              </a:r>
              <a:endParaRPr kumimoji="0" lang="en-US" sz="8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92" name="Rectangle 40"/>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4" name="Group 41"/>
          <p:cNvGrpSpPr>
            <a:grpSpLocks/>
          </p:cNvGrpSpPr>
          <p:nvPr/>
        </p:nvGrpSpPr>
        <p:grpSpPr bwMode="auto">
          <a:xfrm>
            <a:off x="947738" y="3781425"/>
            <a:ext cx="1587500" cy="442854"/>
            <a:chOff x="458" y="303"/>
            <a:chExt cx="779" cy="280"/>
          </a:xfrm>
        </p:grpSpPr>
        <p:sp>
          <p:nvSpPr>
            <p:cNvPr id="28981" name="AutoShape 42"/>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82" name="Rectangle 43"/>
            <p:cNvSpPr>
              <a:spLocks noChangeArrowheads="1"/>
            </p:cNvSpPr>
            <p:nvPr/>
          </p:nvSpPr>
          <p:spPr bwMode="auto">
            <a:xfrm>
              <a:off x="553" y="399"/>
              <a:ext cx="660" cy="111"/>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83" name="Line 4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84" name="Line 4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85" name="Text Box 46"/>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ar-JO" sz="11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يشوع</a:t>
              </a:r>
              <a:endParaRPr kumimoji="0" lang="en-US" sz="8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86" name="Rectangle 47"/>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5" name="Group 48"/>
          <p:cNvGrpSpPr>
            <a:grpSpLocks/>
          </p:cNvGrpSpPr>
          <p:nvPr/>
        </p:nvGrpSpPr>
        <p:grpSpPr bwMode="auto">
          <a:xfrm>
            <a:off x="938213" y="4724400"/>
            <a:ext cx="1592262" cy="442854"/>
            <a:chOff x="458" y="303"/>
            <a:chExt cx="779" cy="280"/>
          </a:xfrm>
        </p:grpSpPr>
        <p:sp>
          <p:nvSpPr>
            <p:cNvPr id="28975" name="AutoShape 49"/>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76" name="Rectangle 50"/>
            <p:cNvSpPr>
              <a:spLocks noChangeArrowheads="1"/>
            </p:cNvSpPr>
            <p:nvPr/>
          </p:nvSpPr>
          <p:spPr bwMode="auto">
            <a:xfrm>
              <a:off x="553" y="399"/>
              <a:ext cx="660" cy="111"/>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77" name="Line 5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78" name="Line 5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79" name="Text Box 53"/>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effectLst/>
                  <a:uLnTx/>
                  <a:uFillTx/>
                  <a:latin typeface="Arial" charset="0"/>
                  <a:ea typeface="ＭＳ Ｐゴシック" charset="0"/>
                </a:rPr>
                <a:t>ANARCHY</a:t>
              </a:r>
              <a:endParaRPr kumimoji="0" lang="en-US" sz="800" b="1" i="0" u="none" strike="noStrike" kern="1200" cap="none" spc="0" normalizeH="0" baseline="0" noProof="0">
                <a:ln>
                  <a:noFill/>
                </a:ln>
                <a:effectLst/>
                <a:uLnTx/>
                <a:uFillTx/>
                <a:latin typeface="Arial" charset="0"/>
                <a:ea typeface="ＭＳ Ｐゴシック" charset="0"/>
              </a:endParaRPr>
            </a:p>
          </p:txBody>
        </p:sp>
        <p:sp>
          <p:nvSpPr>
            <p:cNvPr id="28980" name="Rectangle 54"/>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6" name="Group 55"/>
          <p:cNvGrpSpPr>
            <a:grpSpLocks/>
          </p:cNvGrpSpPr>
          <p:nvPr/>
        </p:nvGrpSpPr>
        <p:grpSpPr bwMode="auto">
          <a:xfrm>
            <a:off x="938213" y="6734176"/>
            <a:ext cx="1592262" cy="442913"/>
            <a:chOff x="458" y="303"/>
            <a:chExt cx="779" cy="279"/>
          </a:xfrm>
        </p:grpSpPr>
        <p:sp>
          <p:nvSpPr>
            <p:cNvPr id="28969" name="AutoShape 56"/>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70" name="Rectangle 57"/>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71" name="Line 5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72" name="Line 5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73" name="Text Box 60"/>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effectLst/>
                  <a:uLnTx/>
                  <a:uFillTx/>
                  <a:latin typeface="Arial" charset="0"/>
                  <a:ea typeface="ＭＳ Ｐゴシック" charset="0"/>
                </a:rPr>
                <a:t>CAPTIVITY</a:t>
              </a:r>
              <a:endParaRPr kumimoji="0" lang="en-US" sz="800" b="1" i="0" u="none" strike="noStrike" kern="1200" cap="none" spc="0" normalizeH="0" baseline="0" noProof="0">
                <a:ln>
                  <a:noFill/>
                </a:ln>
                <a:effectLst/>
                <a:uLnTx/>
                <a:uFillTx/>
                <a:latin typeface="Arial" charset="0"/>
                <a:ea typeface="ＭＳ Ｐゴシック" charset="0"/>
              </a:endParaRPr>
            </a:p>
          </p:txBody>
        </p:sp>
        <p:sp>
          <p:nvSpPr>
            <p:cNvPr id="28974" name="Rectangle 61"/>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7" name="Group 62"/>
          <p:cNvGrpSpPr>
            <a:grpSpLocks/>
          </p:cNvGrpSpPr>
          <p:nvPr/>
        </p:nvGrpSpPr>
        <p:grpSpPr bwMode="auto">
          <a:xfrm>
            <a:off x="938213" y="7597775"/>
            <a:ext cx="1592262" cy="444553"/>
            <a:chOff x="458" y="303"/>
            <a:chExt cx="779" cy="279"/>
          </a:xfrm>
        </p:grpSpPr>
        <p:sp>
          <p:nvSpPr>
            <p:cNvPr id="28963" name="AutoShape 63"/>
            <p:cNvSpPr>
              <a:spLocks noChangeArrowheads="1"/>
            </p:cNvSpPr>
            <p:nvPr/>
          </p:nvSpPr>
          <p:spPr bwMode="auto">
            <a:xfrm>
              <a:off x="551" y="312"/>
              <a:ext cx="506" cy="121"/>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64" name="Rectangle 64"/>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65" name="Line 6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66" name="Line 6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67" name="Text Box 67"/>
            <p:cNvSpPr txBox="1">
              <a:spLocks noChangeArrowheads="1"/>
            </p:cNvSpPr>
            <p:nvPr/>
          </p:nvSpPr>
          <p:spPr bwMode="auto">
            <a:xfrm>
              <a:off x="458" y="303"/>
              <a:ext cx="690" cy="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effectLst/>
                  <a:uLnTx/>
                  <a:uFillTx/>
                  <a:latin typeface="Arial" charset="0"/>
                  <a:ea typeface="ＭＳ Ｐゴシック" charset="0"/>
                </a:rPr>
                <a:t>SILENCE</a:t>
              </a:r>
              <a:endParaRPr kumimoji="0" lang="en-US" sz="800" b="1" i="0" u="none" strike="noStrike" kern="1200" cap="none" spc="0" normalizeH="0" baseline="0" noProof="0">
                <a:ln>
                  <a:noFill/>
                </a:ln>
                <a:effectLst/>
                <a:uLnTx/>
                <a:uFillTx/>
                <a:latin typeface="Arial" charset="0"/>
                <a:ea typeface="ＭＳ Ｐゴシック" charset="0"/>
              </a:endParaRPr>
            </a:p>
          </p:txBody>
        </p:sp>
        <p:sp>
          <p:nvSpPr>
            <p:cNvPr id="28968" name="Rectangle 68"/>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8" name="Group 69"/>
          <p:cNvGrpSpPr>
            <a:grpSpLocks/>
          </p:cNvGrpSpPr>
          <p:nvPr/>
        </p:nvGrpSpPr>
        <p:grpSpPr bwMode="auto">
          <a:xfrm>
            <a:off x="938213" y="8105776"/>
            <a:ext cx="1592262" cy="442913"/>
            <a:chOff x="458" y="303"/>
            <a:chExt cx="779" cy="279"/>
          </a:xfrm>
        </p:grpSpPr>
        <p:sp>
          <p:nvSpPr>
            <p:cNvPr id="28957" name="AutoShape 70"/>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58" name="Rectangle 71"/>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59" name="Line 7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60" name="Line 7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61" name="Text Box 74"/>
            <p:cNvSpPr txBox="1">
              <a:spLocks noChangeArrowheads="1"/>
            </p:cNvSpPr>
            <p:nvPr/>
          </p:nvSpPr>
          <p:spPr bwMode="auto">
            <a:xfrm>
              <a:off x="458" y="303"/>
              <a:ext cx="690" cy="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i="0" u="none" strike="noStrike" kern="1200" cap="none" spc="0" normalizeH="0" baseline="0" noProof="0">
                  <a:ln>
                    <a:noFill/>
                  </a:ln>
                  <a:effectLst/>
                  <a:uLnTx/>
                  <a:uFillTx/>
                  <a:latin typeface="Arial" charset="0"/>
                  <a:ea typeface="ＭＳ Ｐゴシック" charset="0"/>
                </a:rPr>
                <a:t>JESUS</a:t>
              </a:r>
              <a:endParaRPr kumimoji="0" lang="en-US" sz="800" b="1" i="0" u="none" strike="noStrike" kern="1200" cap="none" spc="0" normalizeH="0" baseline="0" noProof="0">
                <a:ln>
                  <a:noFill/>
                </a:ln>
                <a:effectLst/>
                <a:uLnTx/>
                <a:uFillTx/>
                <a:latin typeface="Arial" charset="0"/>
                <a:ea typeface="ＭＳ Ｐゴシック" charset="0"/>
              </a:endParaRPr>
            </a:p>
          </p:txBody>
        </p:sp>
        <p:sp>
          <p:nvSpPr>
            <p:cNvPr id="28962" name="Rectangle 75"/>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28689" name="Group 76"/>
          <p:cNvGrpSpPr>
            <a:grpSpLocks/>
          </p:cNvGrpSpPr>
          <p:nvPr/>
        </p:nvGrpSpPr>
        <p:grpSpPr bwMode="auto">
          <a:xfrm>
            <a:off x="942975" y="5510214"/>
            <a:ext cx="1592263" cy="442913"/>
            <a:chOff x="458" y="303"/>
            <a:chExt cx="779" cy="279"/>
          </a:xfrm>
        </p:grpSpPr>
        <p:sp>
          <p:nvSpPr>
            <p:cNvPr id="28951" name="AutoShape 77"/>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52" name="Rectangle 78"/>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53" name="Line 7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54" name="Line 8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55" name="Text Box 81"/>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effectLst/>
                  <a:uLnTx/>
                  <a:uFillTx/>
                  <a:latin typeface="Arial" charset="0"/>
                  <a:ea typeface="ＭＳ Ｐゴシック" charset="0"/>
                </a:rPr>
                <a:t>ROYALTY</a:t>
              </a:r>
              <a:endParaRPr kumimoji="0" lang="en-US" sz="800" b="1" i="0" u="none" strike="noStrike" kern="1200" cap="none" spc="0" normalizeH="0" baseline="0" noProof="0">
                <a:ln>
                  <a:noFill/>
                </a:ln>
                <a:effectLst/>
                <a:uLnTx/>
                <a:uFillTx/>
                <a:latin typeface="Arial" charset="0"/>
                <a:ea typeface="ＭＳ Ｐゴシック" charset="0"/>
              </a:endParaRPr>
            </a:p>
          </p:txBody>
        </p:sp>
        <p:sp>
          <p:nvSpPr>
            <p:cNvPr id="28956" name="Rectangle 82"/>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28690" name="Rectangle 83"/>
          <p:cNvSpPr>
            <a:spLocks noChangeArrowheads="1"/>
          </p:cNvSpPr>
          <p:nvPr/>
        </p:nvSpPr>
        <p:spPr bwMode="auto">
          <a:xfrm>
            <a:off x="4525963" y="1422400"/>
            <a:ext cx="1257300" cy="2262188"/>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7027" tIns="48513" rIns="97027" bIns="48513" anchor="ctr"/>
          <a:lstStyle/>
          <a:p>
            <a:pPr marL="0" marR="0" lvl="0" indent="0" algn="r" defTabSz="969963"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effectLst/>
              <a:uLnTx/>
              <a:uFillTx/>
              <a:latin typeface="Times" charset="0"/>
              <a:ea typeface="ＭＳ Ｐゴシック" charset="0"/>
            </a:endParaRPr>
          </a:p>
        </p:txBody>
      </p:sp>
      <p:sp>
        <p:nvSpPr>
          <p:cNvPr id="28691" name="Rectangle 84"/>
          <p:cNvSpPr>
            <a:spLocks noChangeArrowheads="1"/>
          </p:cNvSpPr>
          <p:nvPr/>
        </p:nvSpPr>
        <p:spPr bwMode="auto">
          <a:xfrm>
            <a:off x="2682875" y="8105775"/>
            <a:ext cx="1508125" cy="31432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7027" tIns="48513" rIns="97027" bIns="48513" anchor="ctr"/>
          <a:lstStyle/>
          <a:p>
            <a:pPr marL="0" marR="0" lvl="0" indent="0" algn="ctr" defTabSz="969963"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effectLst/>
              <a:uLnTx/>
              <a:uFillTx/>
              <a:latin typeface="Times" charset="0"/>
              <a:ea typeface="ＭＳ Ｐゴシック" charset="0"/>
            </a:endParaRPr>
          </a:p>
        </p:txBody>
      </p:sp>
      <p:sp>
        <p:nvSpPr>
          <p:cNvPr id="28692" name="Text Box 85"/>
          <p:cNvSpPr txBox="1">
            <a:spLocks noChangeArrowheads="1"/>
          </p:cNvSpPr>
          <p:nvPr/>
        </p:nvSpPr>
        <p:spPr bwMode="auto">
          <a:xfrm>
            <a:off x="669925" y="1108075"/>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i="0" u="none" strike="noStrike" kern="1200" cap="none" spc="0" normalizeH="0" baseline="0" noProof="0">
                <a:ln>
                  <a:noFill/>
                </a:ln>
                <a:effectLst/>
                <a:uLnTx/>
                <a:uFillTx/>
                <a:latin typeface="Arial" charset="0"/>
                <a:ea typeface="ＭＳ Ｐゴシック" charset="0"/>
              </a:rPr>
              <a:t>1.</a:t>
            </a:r>
          </a:p>
        </p:txBody>
      </p:sp>
      <p:sp>
        <p:nvSpPr>
          <p:cNvPr id="28693" name="Text Box 86"/>
          <p:cNvSpPr txBox="1">
            <a:spLocks noChangeArrowheads="1"/>
          </p:cNvSpPr>
          <p:nvPr/>
        </p:nvSpPr>
        <p:spPr bwMode="auto">
          <a:xfrm>
            <a:off x="669925" y="1639888"/>
            <a:ext cx="671512"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i="0" u="none" strike="noStrike" kern="1200" cap="none" spc="0" normalizeH="0" baseline="0" noProof="0">
                <a:ln>
                  <a:noFill/>
                </a:ln>
                <a:effectLst/>
                <a:uLnTx/>
                <a:uFillTx/>
                <a:latin typeface="Arial" charset="0"/>
                <a:ea typeface="ＭＳ Ｐゴシック" charset="0"/>
              </a:rPr>
              <a:t>2.</a:t>
            </a:r>
          </a:p>
        </p:txBody>
      </p:sp>
      <p:sp>
        <p:nvSpPr>
          <p:cNvPr id="28694" name="Text Box 87"/>
          <p:cNvSpPr txBox="1">
            <a:spLocks noChangeArrowheads="1"/>
          </p:cNvSpPr>
          <p:nvPr/>
        </p:nvSpPr>
        <p:spPr bwMode="auto">
          <a:xfrm>
            <a:off x="669925" y="2173288"/>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i="0" u="none" strike="noStrike" kern="1200" cap="none" spc="0" normalizeH="0" baseline="0" noProof="0">
                <a:ln>
                  <a:noFill/>
                </a:ln>
                <a:effectLst/>
                <a:uLnTx/>
                <a:uFillTx/>
                <a:latin typeface="Arial" charset="0"/>
                <a:ea typeface="ＭＳ Ｐゴシック" charset="0"/>
              </a:rPr>
              <a:t>3.</a:t>
            </a:r>
          </a:p>
        </p:txBody>
      </p:sp>
      <p:sp>
        <p:nvSpPr>
          <p:cNvPr id="28695" name="Text Box 88"/>
          <p:cNvSpPr txBox="1">
            <a:spLocks noChangeArrowheads="1"/>
          </p:cNvSpPr>
          <p:nvPr/>
        </p:nvSpPr>
        <p:spPr bwMode="auto">
          <a:xfrm>
            <a:off x="676275" y="2719388"/>
            <a:ext cx="669925"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i="0" u="none" strike="noStrike" kern="1200" cap="none" spc="0" normalizeH="0" baseline="0" noProof="0">
                <a:ln>
                  <a:noFill/>
                </a:ln>
                <a:effectLst/>
                <a:uLnTx/>
                <a:uFillTx/>
                <a:latin typeface="Arial" charset="0"/>
                <a:ea typeface="ＭＳ Ｐゴシック" charset="0"/>
              </a:rPr>
              <a:t>4.</a:t>
            </a:r>
          </a:p>
        </p:txBody>
      </p:sp>
      <p:sp>
        <p:nvSpPr>
          <p:cNvPr id="28696" name="Text Box 89"/>
          <p:cNvSpPr txBox="1">
            <a:spLocks noChangeArrowheads="1"/>
          </p:cNvSpPr>
          <p:nvPr/>
        </p:nvSpPr>
        <p:spPr bwMode="auto">
          <a:xfrm>
            <a:off x="669925" y="3814763"/>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i="0" u="none" strike="noStrike" kern="1200" cap="none" spc="0" normalizeH="0" baseline="0" noProof="0">
                <a:ln>
                  <a:noFill/>
                </a:ln>
                <a:effectLst/>
                <a:uLnTx/>
                <a:uFillTx/>
                <a:latin typeface="Arial" charset="0"/>
                <a:ea typeface="ＭＳ Ｐゴシック" charset="0"/>
              </a:rPr>
              <a:t>5.</a:t>
            </a:r>
          </a:p>
        </p:txBody>
      </p:sp>
      <p:sp>
        <p:nvSpPr>
          <p:cNvPr id="28697" name="Text Box 90"/>
          <p:cNvSpPr txBox="1">
            <a:spLocks noChangeArrowheads="1"/>
          </p:cNvSpPr>
          <p:nvPr/>
        </p:nvSpPr>
        <p:spPr bwMode="auto">
          <a:xfrm>
            <a:off x="669925" y="4764088"/>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i="0" u="none" strike="noStrike" kern="1200" cap="none" spc="0" normalizeH="0" baseline="0" noProof="0">
                <a:ln>
                  <a:noFill/>
                </a:ln>
                <a:effectLst/>
                <a:uLnTx/>
                <a:uFillTx/>
                <a:latin typeface="Arial" charset="0"/>
                <a:ea typeface="ＭＳ Ｐゴシック" charset="0"/>
              </a:rPr>
              <a:t>6.</a:t>
            </a:r>
          </a:p>
        </p:txBody>
      </p:sp>
      <p:sp>
        <p:nvSpPr>
          <p:cNvPr id="28698" name="Text Box 91"/>
          <p:cNvSpPr txBox="1">
            <a:spLocks noChangeArrowheads="1"/>
          </p:cNvSpPr>
          <p:nvPr/>
        </p:nvSpPr>
        <p:spPr bwMode="auto">
          <a:xfrm>
            <a:off x="676275" y="5549900"/>
            <a:ext cx="669925"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i="0" u="none" strike="noStrike" kern="1200" cap="none" spc="0" normalizeH="0" baseline="0" noProof="0">
                <a:ln>
                  <a:noFill/>
                </a:ln>
                <a:effectLst/>
                <a:uLnTx/>
                <a:uFillTx/>
                <a:latin typeface="Arial" charset="0"/>
                <a:ea typeface="ＭＳ Ｐゴシック" charset="0"/>
              </a:rPr>
              <a:t>7.</a:t>
            </a:r>
          </a:p>
        </p:txBody>
      </p:sp>
      <p:sp>
        <p:nvSpPr>
          <p:cNvPr id="28699" name="Text Box 92"/>
          <p:cNvSpPr txBox="1">
            <a:spLocks noChangeArrowheads="1"/>
          </p:cNvSpPr>
          <p:nvPr/>
        </p:nvSpPr>
        <p:spPr bwMode="auto">
          <a:xfrm>
            <a:off x="676275" y="6773863"/>
            <a:ext cx="669925"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i="0" u="none" strike="noStrike" kern="1200" cap="none" spc="0" normalizeH="0" baseline="0" noProof="0">
                <a:ln>
                  <a:noFill/>
                </a:ln>
                <a:effectLst/>
                <a:uLnTx/>
                <a:uFillTx/>
                <a:latin typeface="Arial" charset="0"/>
                <a:ea typeface="ＭＳ Ｐゴシック" charset="0"/>
              </a:rPr>
              <a:t>8.</a:t>
            </a:r>
          </a:p>
        </p:txBody>
      </p:sp>
      <p:sp>
        <p:nvSpPr>
          <p:cNvPr id="28700" name="Text Box 93"/>
          <p:cNvSpPr txBox="1">
            <a:spLocks noChangeArrowheads="1"/>
          </p:cNvSpPr>
          <p:nvPr/>
        </p:nvSpPr>
        <p:spPr bwMode="auto">
          <a:xfrm>
            <a:off x="669925" y="7639050"/>
            <a:ext cx="671513"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i="0" u="none" strike="noStrike" kern="1200" cap="none" spc="0" normalizeH="0" baseline="0" noProof="0">
                <a:ln>
                  <a:noFill/>
                </a:ln>
                <a:effectLst/>
                <a:uLnTx/>
                <a:uFillTx/>
                <a:latin typeface="Arial" charset="0"/>
                <a:ea typeface="ＭＳ Ｐゴシック" charset="0"/>
              </a:rPr>
              <a:t>9.</a:t>
            </a:r>
          </a:p>
        </p:txBody>
      </p:sp>
      <p:sp>
        <p:nvSpPr>
          <p:cNvPr id="28701" name="Text Box 94"/>
          <p:cNvSpPr txBox="1">
            <a:spLocks noChangeArrowheads="1"/>
          </p:cNvSpPr>
          <p:nvPr/>
        </p:nvSpPr>
        <p:spPr bwMode="auto">
          <a:xfrm>
            <a:off x="617538" y="8150225"/>
            <a:ext cx="671512"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500" b="1" i="0" u="none" strike="noStrike" kern="1200" cap="none" spc="0" normalizeH="0" baseline="0" noProof="0">
                <a:ln>
                  <a:noFill/>
                </a:ln>
                <a:effectLst/>
                <a:uLnTx/>
                <a:uFillTx/>
                <a:latin typeface="Arial" charset="0"/>
                <a:ea typeface="ＭＳ Ｐゴシック" charset="0"/>
              </a:rPr>
              <a:t>10.</a:t>
            </a:r>
          </a:p>
        </p:txBody>
      </p:sp>
      <p:sp>
        <p:nvSpPr>
          <p:cNvPr id="28702" name="Text Box 95"/>
          <p:cNvSpPr txBox="1">
            <a:spLocks noChangeArrowheads="1"/>
          </p:cNvSpPr>
          <p:nvPr/>
        </p:nvSpPr>
        <p:spPr bwMode="auto">
          <a:xfrm>
            <a:off x="352425" y="1035050"/>
            <a:ext cx="373063"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2500" b="1" i="0" u="none" strike="noStrike" kern="1200" cap="none" spc="0" normalizeH="0" baseline="0" noProof="0">
                <a:ln>
                  <a:noFill/>
                </a:ln>
                <a:effectLst/>
                <a:uLnTx/>
                <a:uFillTx/>
                <a:latin typeface="Arial" charset="0"/>
                <a:ea typeface="ＭＳ Ｐゴシック" charset="0"/>
              </a:rPr>
              <a:t>C</a:t>
            </a:r>
          </a:p>
        </p:txBody>
      </p:sp>
      <p:sp>
        <p:nvSpPr>
          <p:cNvPr id="28703" name="Text Box 96"/>
          <p:cNvSpPr txBox="1">
            <a:spLocks noChangeArrowheads="1"/>
          </p:cNvSpPr>
          <p:nvPr/>
        </p:nvSpPr>
        <p:spPr bwMode="auto">
          <a:xfrm rot="-5388474">
            <a:off x="-388144" y="2394744"/>
            <a:ext cx="1833563"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2500" b="1" i="0" u="none" strike="noStrike" kern="1200" cap="none" spc="0" normalizeH="0" baseline="0" noProof="0" dirty="0">
                <a:ln>
                  <a:noFill/>
                </a:ln>
                <a:effectLst/>
                <a:uLnTx/>
                <a:uFillTx/>
                <a:latin typeface="Arial" charset="0"/>
                <a:ea typeface="ＭＳ Ｐゴシック" charset="0"/>
              </a:rPr>
              <a:t>4</a:t>
            </a:r>
            <a:r>
              <a:rPr kumimoji="0" lang="ar-JO" sz="2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أشخاص </a:t>
            </a:r>
            <a:endParaRPr kumimoji="0" lang="en-US" sz="2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704" name="Text Box 97"/>
          <p:cNvSpPr txBox="1">
            <a:spLocks noChangeArrowheads="1"/>
          </p:cNvSpPr>
          <p:nvPr/>
        </p:nvSpPr>
        <p:spPr bwMode="auto">
          <a:xfrm rot="-5389253">
            <a:off x="-1015999" y="5473700"/>
            <a:ext cx="3073400"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2500" b="1" i="0" u="none" strike="noStrike" kern="1200" cap="none" spc="0" normalizeH="0" baseline="0" noProof="0" dirty="0">
                <a:ln>
                  <a:noFill/>
                </a:ln>
                <a:effectLst/>
                <a:uLnTx/>
                <a:uFillTx/>
                <a:latin typeface="Arial" charset="0"/>
                <a:ea typeface="ＭＳ Ｐゴシック" charset="0"/>
              </a:rPr>
              <a:t>3 SOCIETIES</a:t>
            </a:r>
          </a:p>
        </p:txBody>
      </p:sp>
      <p:sp>
        <p:nvSpPr>
          <p:cNvPr id="28705" name="Text Box 98"/>
          <p:cNvSpPr txBox="1">
            <a:spLocks noChangeArrowheads="1"/>
          </p:cNvSpPr>
          <p:nvPr/>
        </p:nvSpPr>
        <p:spPr bwMode="auto">
          <a:xfrm>
            <a:off x="373063" y="7527925"/>
            <a:ext cx="37306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2500" b="1" i="0" u="none" strike="noStrike" kern="1200" cap="none" spc="0" normalizeH="0" baseline="0" noProof="0">
                <a:ln>
                  <a:noFill/>
                </a:ln>
                <a:effectLst/>
                <a:uLnTx/>
                <a:uFillTx/>
                <a:latin typeface="Arial" charset="0"/>
                <a:ea typeface="ＭＳ Ｐゴシック" charset="0"/>
              </a:rPr>
              <a:t>S</a:t>
            </a:r>
          </a:p>
        </p:txBody>
      </p:sp>
      <p:sp>
        <p:nvSpPr>
          <p:cNvPr id="28706" name="Text Box 99"/>
          <p:cNvSpPr txBox="1">
            <a:spLocks noChangeArrowheads="1"/>
          </p:cNvSpPr>
          <p:nvPr/>
        </p:nvSpPr>
        <p:spPr bwMode="auto">
          <a:xfrm>
            <a:off x="390525" y="8035925"/>
            <a:ext cx="373063"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2500" b="1" i="0" u="none" strike="noStrike" kern="1200" cap="none" spc="0" normalizeH="0" baseline="0" noProof="0">
                <a:ln>
                  <a:noFill/>
                </a:ln>
                <a:effectLst/>
                <a:uLnTx/>
                <a:uFillTx/>
                <a:latin typeface="Arial" charset="0"/>
                <a:ea typeface="ＭＳ Ｐゴシック" charset="0"/>
              </a:rPr>
              <a:t>J</a:t>
            </a:r>
          </a:p>
        </p:txBody>
      </p:sp>
      <p:grpSp>
        <p:nvGrpSpPr>
          <p:cNvPr id="28707" name="Group 100"/>
          <p:cNvGrpSpPr>
            <a:grpSpLocks/>
          </p:cNvGrpSpPr>
          <p:nvPr/>
        </p:nvGrpSpPr>
        <p:grpSpPr bwMode="auto">
          <a:xfrm>
            <a:off x="258763" y="407988"/>
            <a:ext cx="1768475" cy="312948"/>
            <a:chOff x="148" y="271"/>
            <a:chExt cx="1013" cy="191"/>
          </a:xfrm>
        </p:grpSpPr>
        <p:sp>
          <p:nvSpPr>
            <p:cNvPr id="28949" name="Text Box 101"/>
            <p:cNvSpPr txBox="1">
              <a:spLocks noChangeArrowheads="1"/>
            </p:cNvSpPr>
            <p:nvPr/>
          </p:nvSpPr>
          <p:spPr bwMode="auto">
            <a:xfrm>
              <a:off x="148" y="271"/>
              <a:ext cx="1013" cy="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effectLst/>
                  <a:uLnTx/>
                  <a:uFillTx/>
                  <a:latin typeface="Arial" charset="0"/>
                  <a:ea typeface="ＭＳ Ｐゴシック" charset="0"/>
                </a:rPr>
                <a:t>C 7 S J</a:t>
              </a:r>
            </a:p>
          </p:txBody>
        </p:sp>
        <p:sp>
          <p:nvSpPr>
            <p:cNvPr id="28950" name="Line 102"/>
            <p:cNvSpPr>
              <a:spLocks noChangeShapeType="1"/>
            </p:cNvSpPr>
            <p:nvPr/>
          </p:nvSpPr>
          <p:spPr bwMode="auto">
            <a:xfrm>
              <a:off x="348" y="370"/>
              <a:ext cx="3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97027" tIns="48513" rIns="97027" bIns="48513">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28708" name="AutoShape 103" descr="Dark upward diagonal"/>
          <p:cNvSpPr>
            <a:spLocks noChangeArrowheads="1"/>
          </p:cNvSpPr>
          <p:nvPr/>
        </p:nvSpPr>
        <p:spPr bwMode="auto">
          <a:xfrm>
            <a:off x="468313" y="723900"/>
            <a:ext cx="236537" cy="366713"/>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09" name="Rectangle 104"/>
          <p:cNvSpPr>
            <a:spLocks noChangeArrowheads="1"/>
          </p:cNvSpPr>
          <p:nvPr/>
        </p:nvSpPr>
        <p:spPr bwMode="auto">
          <a:xfrm>
            <a:off x="2598738" y="1185863"/>
            <a:ext cx="1592262" cy="24384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7027" tIns="48513" rIns="97027" bIns="48513" anchor="ctr"/>
          <a:lstStyle/>
          <a:p>
            <a:pPr marL="0" marR="0" lvl="0" indent="0" algn="ctr" defTabSz="969963"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effectLst/>
              <a:uLnTx/>
              <a:uFillTx/>
              <a:latin typeface="Times" charset="0"/>
              <a:ea typeface="ＭＳ Ｐゴシック" charset="0"/>
            </a:endParaRPr>
          </a:p>
        </p:txBody>
      </p:sp>
      <p:sp>
        <p:nvSpPr>
          <p:cNvPr id="28710" name="Rectangle 105"/>
          <p:cNvSpPr>
            <a:spLocks noChangeArrowheads="1"/>
          </p:cNvSpPr>
          <p:nvPr/>
        </p:nvSpPr>
        <p:spPr bwMode="auto">
          <a:xfrm>
            <a:off x="2598738" y="3781425"/>
            <a:ext cx="1592262" cy="3773488"/>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7027" tIns="48513" rIns="97027" bIns="48513" anchor="ctr"/>
          <a:lstStyle/>
          <a:p>
            <a:pPr marL="0" marR="0" lvl="0" indent="0" algn="ctr" defTabSz="969963"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effectLst/>
              <a:uLnTx/>
              <a:uFillTx/>
              <a:latin typeface="Times" charset="0"/>
              <a:ea typeface="ＭＳ Ｐゴシック" charset="0"/>
            </a:endParaRPr>
          </a:p>
        </p:txBody>
      </p:sp>
      <p:sp>
        <p:nvSpPr>
          <p:cNvPr id="28711" name="Line 106"/>
          <p:cNvSpPr>
            <a:spLocks noChangeShapeType="1"/>
          </p:cNvSpPr>
          <p:nvPr/>
        </p:nvSpPr>
        <p:spPr bwMode="auto">
          <a:xfrm>
            <a:off x="3000375" y="1500188"/>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12" name="AutoShape 107"/>
          <p:cNvSpPr>
            <a:spLocks noChangeArrowheads="1"/>
          </p:cNvSpPr>
          <p:nvPr/>
        </p:nvSpPr>
        <p:spPr bwMode="auto">
          <a:xfrm>
            <a:off x="3668713" y="6113463"/>
            <a:ext cx="17510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13" name="Rectangle 108"/>
          <p:cNvSpPr>
            <a:spLocks noChangeArrowheads="1"/>
          </p:cNvSpPr>
          <p:nvPr/>
        </p:nvSpPr>
        <p:spPr bwMode="auto">
          <a:xfrm>
            <a:off x="4205288" y="5816600"/>
            <a:ext cx="1377950" cy="1870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14" name="AutoShape 109"/>
          <p:cNvSpPr>
            <a:spLocks noChangeArrowheads="1"/>
          </p:cNvSpPr>
          <p:nvPr/>
        </p:nvSpPr>
        <p:spPr bwMode="auto">
          <a:xfrm>
            <a:off x="3817938" y="6219825"/>
            <a:ext cx="1751012" cy="1135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15" name="Rectangle 110"/>
          <p:cNvSpPr>
            <a:spLocks noChangeArrowheads="1"/>
          </p:cNvSpPr>
          <p:nvPr/>
        </p:nvSpPr>
        <p:spPr bwMode="auto">
          <a:xfrm>
            <a:off x="4521200" y="4233863"/>
            <a:ext cx="1257300" cy="4324350"/>
          </a:xfrm>
          <a:prstGeom prst="rect">
            <a:avLst/>
          </a:prstGeom>
          <a:solidFill>
            <a:schemeClr val="bg1"/>
          </a:solidFill>
          <a:ln w="38100">
            <a:solidFill>
              <a:schemeClr val="tx1"/>
            </a:solidFill>
            <a:miter lim="800000"/>
            <a:headEnd/>
            <a:tailEnd/>
          </a:ln>
        </p:spPr>
        <p:txBody>
          <a:bodyPr wrap="none" lIns="97027" tIns="48513" rIns="97027" bIns="48513" anchor="ctr"/>
          <a:lstStyle/>
          <a:p>
            <a:pPr marL="0" marR="0" lvl="0" indent="0" algn="ctr" defTabSz="969963"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effectLst/>
              <a:uLnTx/>
              <a:uFillTx/>
              <a:latin typeface="Times" charset="0"/>
              <a:ea typeface="ＭＳ Ｐゴシック" charset="0"/>
            </a:endParaRPr>
          </a:p>
        </p:txBody>
      </p:sp>
      <p:sp>
        <p:nvSpPr>
          <p:cNvPr id="28716" name="Line 111"/>
          <p:cNvSpPr>
            <a:spLocks noChangeShapeType="1"/>
          </p:cNvSpPr>
          <p:nvPr/>
        </p:nvSpPr>
        <p:spPr bwMode="auto">
          <a:xfrm>
            <a:off x="4527550" y="6237288"/>
            <a:ext cx="0" cy="61118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17" name="Line 112"/>
          <p:cNvSpPr>
            <a:spLocks noChangeShapeType="1"/>
          </p:cNvSpPr>
          <p:nvPr/>
        </p:nvSpPr>
        <p:spPr bwMode="auto">
          <a:xfrm>
            <a:off x="4506913" y="6731000"/>
            <a:ext cx="0" cy="6111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19" name="Line 114"/>
          <p:cNvSpPr>
            <a:spLocks noChangeShapeType="1"/>
          </p:cNvSpPr>
          <p:nvPr/>
        </p:nvSpPr>
        <p:spPr bwMode="auto">
          <a:xfrm>
            <a:off x="2908300" y="1193800"/>
            <a:ext cx="0" cy="24304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0" name="Line 115"/>
          <p:cNvSpPr>
            <a:spLocks noChangeShapeType="1"/>
          </p:cNvSpPr>
          <p:nvPr/>
        </p:nvSpPr>
        <p:spPr bwMode="auto">
          <a:xfrm>
            <a:off x="2898775" y="3784600"/>
            <a:ext cx="0" cy="377348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1" name="Text Box 116"/>
          <p:cNvSpPr txBox="1">
            <a:spLocks noChangeArrowheads="1"/>
          </p:cNvSpPr>
          <p:nvPr/>
        </p:nvSpPr>
        <p:spPr bwMode="auto">
          <a:xfrm rot="-5388474">
            <a:off x="4435951" y="2103664"/>
            <a:ext cx="2373313"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700" b="1" i="0" u="none" strike="noStrike" kern="1200" cap="none" spc="0" normalizeH="0" baseline="0" noProof="0" dirty="0">
                <a:ln>
                  <a:noFill/>
                </a:ln>
                <a:effectLst/>
                <a:uLnTx/>
                <a:uFillTx/>
                <a:latin typeface="Arial" charset="0"/>
                <a:ea typeface="ＭＳ Ｐゴシック" charset="0"/>
              </a:rPr>
              <a:t>POETRY (5)</a:t>
            </a:r>
          </a:p>
        </p:txBody>
      </p:sp>
      <p:sp>
        <p:nvSpPr>
          <p:cNvPr id="28722" name="Line 117"/>
          <p:cNvSpPr>
            <a:spLocks noChangeShapeType="1"/>
          </p:cNvSpPr>
          <p:nvPr/>
        </p:nvSpPr>
        <p:spPr bwMode="auto">
          <a:xfrm>
            <a:off x="5478463" y="1422400"/>
            <a:ext cx="0" cy="224948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3" name="Line 118"/>
          <p:cNvSpPr>
            <a:spLocks noChangeShapeType="1"/>
          </p:cNvSpPr>
          <p:nvPr/>
        </p:nvSpPr>
        <p:spPr bwMode="auto">
          <a:xfrm>
            <a:off x="5478463" y="4254500"/>
            <a:ext cx="0" cy="43307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4" name="Line 119"/>
          <p:cNvSpPr>
            <a:spLocks noChangeShapeType="1"/>
          </p:cNvSpPr>
          <p:nvPr/>
        </p:nvSpPr>
        <p:spPr bwMode="auto">
          <a:xfrm>
            <a:off x="3000375" y="2843213"/>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5" name="Line 120"/>
          <p:cNvSpPr>
            <a:spLocks noChangeShapeType="1"/>
          </p:cNvSpPr>
          <p:nvPr/>
        </p:nvSpPr>
        <p:spPr bwMode="auto">
          <a:xfrm>
            <a:off x="3000375" y="3086100"/>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6" name="Line 121"/>
          <p:cNvSpPr>
            <a:spLocks noChangeShapeType="1"/>
          </p:cNvSpPr>
          <p:nvPr/>
        </p:nvSpPr>
        <p:spPr bwMode="auto">
          <a:xfrm>
            <a:off x="3000375" y="3322638"/>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7" name="Line 122"/>
          <p:cNvSpPr>
            <a:spLocks noChangeShapeType="1"/>
          </p:cNvSpPr>
          <p:nvPr/>
        </p:nvSpPr>
        <p:spPr bwMode="auto">
          <a:xfrm>
            <a:off x="3000375" y="4022725"/>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8" name="Line 123"/>
          <p:cNvSpPr>
            <a:spLocks noChangeShapeType="1"/>
          </p:cNvSpPr>
          <p:nvPr/>
        </p:nvSpPr>
        <p:spPr bwMode="auto">
          <a:xfrm>
            <a:off x="3000375" y="4999038"/>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29" name="Line 124"/>
          <p:cNvSpPr>
            <a:spLocks noChangeShapeType="1"/>
          </p:cNvSpPr>
          <p:nvPr/>
        </p:nvSpPr>
        <p:spPr bwMode="auto">
          <a:xfrm>
            <a:off x="3000375" y="5556250"/>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0" name="Line 125"/>
          <p:cNvSpPr>
            <a:spLocks noChangeShapeType="1"/>
          </p:cNvSpPr>
          <p:nvPr/>
        </p:nvSpPr>
        <p:spPr bwMode="auto">
          <a:xfrm>
            <a:off x="3000375" y="5838825"/>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1" name="Line 126"/>
          <p:cNvSpPr>
            <a:spLocks noChangeShapeType="1"/>
          </p:cNvSpPr>
          <p:nvPr/>
        </p:nvSpPr>
        <p:spPr bwMode="auto">
          <a:xfrm>
            <a:off x="2992438" y="6015038"/>
            <a:ext cx="10937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2" name="Line 127"/>
          <p:cNvSpPr>
            <a:spLocks noChangeShapeType="1"/>
          </p:cNvSpPr>
          <p:nvPr/>
        </p:nvSpPr>
        <p:spPr bwMode="auto">
          <a:xfrm>
            <a:off x="3000375" y="6297613"/>
            <a:ext cx="6524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3" name="Line 128"/>
          <p:cNvSpPr>
            <a:spLocks noChangeShapeType="1"/>
          </p:cNvSpPr>
          <p:nvPr/>
        </p:nvSpPr>
        <p:spPr bwMode="auto">
          <a:xfrm>
            <a:off x="3006725" y="6565900"/>
            <a:ext cx="723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4" name="Line 129"/>
          <p:cNvSpPr>
            <a:spLocks noChangeShapeType="1"/>
          </p:cNvSpPr>
          <p:nvPr/>
        </p:nvSpPr>
        <p:spPr bwMode="auto">
          <a:xfrm>
            <a:off x="3006725" y="6756400"/>
            <a:ext cx="7715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5" name="Line 130"/>
          <p:cNvSpPr>
            <a:spLocks noChangeShapeType="1"/>
          </p:cNvSpPr>
          <p:nvPr/>
        </p:nvSpPr>
        <p:spPr bwMode="auto">
          <a:xfrm>
            <a:off x="3000375" y="6985000"/>
            <a:ext cx="8477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6" name="Line 131"/>
          <p:cNvSpPr>
            <a:spLocks noChangeShapeType="1"/>
          </p:cNvSpPr>
          <p:nvPr/>
        </p:nvSpPr>
        <p:spPr bwMode="auto">
          <a:xfrm>
            <a:off x="3006725" y="7215188"/>
            <a:ext cx="8985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7" name="Line 132"/>
          <p:cNvSpPr>
            <a:spLocks noChangeShapeType="1"/>
          </p:cNvSpPr>
          <p:nvPr/>
        </p:nvSpPr>
        <p:spPr bwMode="auto">
          <a:xfrm>
            <a:off x="3006725" y="7418388"/>
            <a:ext cx="9461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8" name="Line 133"/>
          <p:cNvSpPr>
            <a:spLocks noChangeShapeType="1"/>
          </p:cNvSpPr>
          <p:nvPr/>
        </p:nvSpPr>
        <p:spPr bwMode="auto">
          <a:xfrm>
            <a:off x="3000375" y="4757738"/>
            <a:ext cx="1092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39" name="Line 134"/>
          <p:cNvSpPr>
            <a:spLocks noChangeShapeType="1"/>
          </p:cNvSpPr>
          <p:nvPr/>
        </p:nvSpPr>
        <p:spPr bwMode="auto">
          <a:xfrm>
            <a:off x="4621213" y="2398713"/>
            <a:ext cx="7921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0" name="Line 135"/>
          <p:cNvSpPr>
            <a:spLocks noChangeShapeType="1"/>
          </p:cNvSpPr>
          <p:nvPr/>
        </p:nvSpPr>
        <p:spPr bwMode="auto">
          <a:xfrm>
            <a:off x="4621213" y="2824163"/>
            <a:ext cx="7921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1" name="Line 136"/>
          <p:cNvSpPr>
            <a:spLocks noChangeShapeType="1"/>
          </p:cNvSpPr>
          <p:nvPr/>
        </p:nvSpPr>
        <p:spPr bwMode="auto">
          <a:xfrm>
            <a:off x="4613275" y="3203575"/>
            <a:ext cx="7937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2" name="Line 137"/>
          <p:cNvSpPr>
            <a:spLocks noChangeShapeType="1"/>
          </p:cNvSpPr>
          <p:nvPr/>
        </p:nvSpPr>
        <p:spPr bwMode="auto">
          <a:xfrm>
            <a:off x="4613275" y="3609975"/>
            <a:ext cx="7937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3" name="Line 138"/>
          <p:cNvSpPr>
            <a:spLocks noChangeShapeType="1"/>
          </p:cNvSpPr>
          <p:nvPr/>
        </p:nvSpPr>
        <p:spPr bwMode="auto">
          <a:xfrm>
            <a:off x="4621213" y="1835150"/>
            <a:ext cx="7921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4" name="Line 139"/>
          <p:cNvSpPr>
            <a:spLocks noChangeShapeType="1"/>
          </p:cNvSpPr>
          <p:nvPr/>
        </p:nvSpPr>
        <p:spPr bwMode="auto">
          <a:xfrm>
            <a:off x="4606925" y="4570413"/>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5" name="Line 140"/>
          <p:cNvSpPr>
            <a:spLocks noChangeShapeType="1"/>
          </p:cNvSpPr>
          <p:nvPr/>
        </p:nvSpPr>
        <p:spPr bwMode="auto">
          <a:xfrm>
            <a:off x="4606925" y="4741863"/>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6" name="Line 141"/>
          <p:cNvSpPr>
            <a:spLocks noChangeShapeType="1"/>
          </p:cNvSpPr>
          <p:nvPr/>
        </p:nvSpPr>
        <p:spPr bwMode="auto">
          <a:xfrm>
            <a:off x="4616450" y="4954588"/>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7" name="Line 142"/>
          <p:cNvSpPr>
            <a:spLocks noChangeShapeType="1"/>
          </p:cNvSpPr>
          <p:nvPr/>
        </p:nvSpPr>
        <p:spPr bwMode="auto">
          <a:xfrm>
            <a:off x="4606925" y="5372100"/>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8" name="Line 143"/>
          <p:cNvSpPr>
            <a:spLocks noChangeShapeType="1"/>
          </p:cNvSpPr>
          <p:nvPr/>
        </p:nvSpPr>
        <p:spPr bwMode="auto">
          <a:xfrm>
            <a:off x="4608513" y="5554663"/>
            <a:ext cx="8143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49" name="Line 144"/>
          <p:cNvSpPr>
            <a:spLocks noChangeShapeType="1"/>
          </p:cNvSpPr>
          <p:nvPr/>
        </p:nvSpPr>
        <p:spPr bwMode="auto">
          <a:xfrm>
            <a:off x="4610100" y="5745163"/>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0" name="Line 145"/>
          <p:cNvSpPr>
            <a:spLocks noChangeShapeType="1"/>
          </p:cNvSpPr>
          <p:nvPr/>
        </p:nvSpPr>
        <p:spPr bwMode="auto">
          <a:xfrm>
            <a:off x="4611688" y="5932488"/>
            <a:ext cx="8143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1" name="Line 146"/>
          <p:cNvSpPr>
            <a:spLocks noChangeShapeType="1"/>
          </p:cNvSpPr>
          <p:nvPr/>
        </p:nvSpPr>
        <p:spPr bwMode="auto">
          <a:xfrm>
            <a:off x="4610100" y="6308725"/>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2" name="Line 147"/>
          <p:cNvSpPr>
            <a:spLocks noChangeShapeType="1"/>
          </p:cNvSpPr>
          <p:nvPr/>
        </p:nvSpPr>
        <p:spPr bwMode="auto">
          <a:xfrm>
            <a:off x="4606925" y="6499225"/>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3" name="Line 148"/>
          <p:cNvSpPr>
            <a:spLocks noChangeShapeType="1"/>
          </p:cNvSpPr>
          <p:nvPr/>
        </p:nvSpPr>
        <p:spPr bwMode="auto">
          <a:xfrm>
            <a:off x="4606925" y="6926263"/>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4" name="Line 149"/>
          <p:cNvSpPr>
            <a:spLocks noChangeShapeType="1"/>
          </p:cNvSpPr>
          <p:nvPr/>
        </p:nvSpPr>
        <p:spPr bwMode="auto">
          <a:xfrm>
            <a:off x="4608513" y="7154863"/>
            <a:ext cx="8143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5" name="Line 150"/>
          <p:cNvSpPr>
            <a:spLocks noChangeShapeType="1"/>
          </p:cNvSpPr>
          <p:nvPr/>
        </p:nvSpPr>
        <p:spPr bwMode="auto">
          <a:xfrm>
            <a:off x="4610100" y="7516813"/>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6" name="Line 151"/>
          <p:cNvSpPr>
            <a:spLocks noChangeShapeType="1"/>
          </p:cNvSpPr>
          <p:nvPr/>
        </p:nvSpPr>
        <p:spPr bwMode="auto">
          <a:xfrm>
            <a:off x="4621213" y="7739063"/>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7" name="Line 152"/>
          <p:cNvSpPr>
            <a:spLocks noChangeShapeType="1"/>
          </p:cNvSpPr>
          <p:nvPr/>
        </p:nvSpPr>
        <p:spPr bwMode="auto">
          <a:xfrm>
            <a:off x="4613275" y="8134350"/>
            <a:ext cx="8143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8" name="Line 153"/>
          <p:cNvSpPr>
            <a:spLocks noChangeShapeType="1"/>
          </p:cNvSpPr>
          <p:nvPr/>
        </p:nvSpPr>
        <p:spPr bwMode="auto">
          <a:xfrm>
            <a:off x="4606925" y="8315325"/>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59" name="Line 154"/>
          <p:cNvSpPr>
            <a:spLocks noChangeShapeType="1"/>
          </p:cNvSpPr>
          <p:nvPr/>
        </p:nvSpPr>
        <p:spPr bwMode="auto">
          <a:xfrm>
            <a:off x="4608513" y="8497888"/>
            <a:ext cx="8143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60" name="AutoShape 155" descr="70%"/>
          <p:cNvSpPr>
            <a:spLocks noChangeArrowheads="1"/>
          </p:cNvSpPr>
          <p:nvPr/>
        </p:nvSpPr>
        <p:spPr bwMode="auto">
          <a:xfrm>
            <a:off x="2532063" y="1555750"/>
            <a:ext cx="2055812" cy="311150"/>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61" name="AutoShape 156"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62" name="Text Box 157"/>
          <p:cNvSpPr txBox="1">
            <a:spLocks noChangeArrowheads="1"/>
          </p:cNvSpPr>
          <p:nvPr/>
        </p:nvSpPr>
        <p:spPr bwMode="auto">
          <a:xfrm>
            <a:off x="1069975" y="1212850"/>
            <a:ext cx="11874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i="1" u="none" strike="noStrike" kern="1200" cap="none" spc="0" normalizeH="0" baseline="0" noProof="0">
                <a:ln>
                  <a:noFill/>
                </a:ln>
                <a:effectLst/>
                <a:uLnTx/>
                <a:uFillTx/>
                <a:latin typeface="Arial" charset="0"/>
                <a:ea typeface="ＭＳ Ｐゴシック" charset="0"/>
              </a:rPr>
              <a:t>Approx Time Frame:                  All Time Prior to 2000 B.C.</a:t>
            </a:r>
          </a:p>
        </p:txBody>
      </p:sp>
      <p:sp>
        <p:nvSpPr>
          <p:cNvPr id="28763" name="Text Box 158"/>
          <p:cNvSpPr txBox="1">
            <a:spLocks noChangeArrowheads="1"/>
          </p:cNvSpPr>
          <p:nvPr/>
        </p:nvSpPr>
        <p:spPr bwMode="auto">
          <a:xfrm>
            <a:off x="1076325" y="1639888"/>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i="1" u="none" strike="noStrike" kern="1200" cap="none" spc="0" normalizeH="0" baseline="0" noProof="0">
                <a:ln>
                  <a:noFill/>
                </a:ln>
                <a:effectLst/>
                <a:uLnTx/>
                <a:uFillTx/>
                <a:latin typeface="Arial" charset="0"/>
                <a:ea typeface="ＭＳ Ｐゴシック" charset="0"/>
              </a:rPr>
              <a:t>Approx Time Frame:                  2000 B.C.</a:t>
            </a:r>
          </a:p>
        </p:txBody>
      </p:sp>
      <p:sp>
        <p:nvSpPr>
          <p:cNvPr id="28764" name="Text Box 159"/>
          <p:cNvSpPr txBox="1">
            <a:spLocks noChangeArrowheads="1"/>
          </p:cNvSpPr>
          <p:nvPr/>
        </p:nvSpPr>
        <p:spPr bwMode="auto">
          <a:xfrm>
            <a:off x="1069975" y="227012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i="1" u="none" strike="noStrike" kern="1200" cap="none" spc="0" normalizeH="0" baseline="0" noProof="0">
                <a:ln>
                  <a:noFill/>
                </a:ln>
                <a:effectLst/>
                <a:uLnTx/>
                <a:uFillTx/>
                <a:latin typeface="Arial" charset="0"/>
                <a:ea typeface="ＭＳ Ｐゴシック" charset="0"/>
              </a:rPr>
              <a:t>Approx Time Frame:                  2000 B.C.</a:t>
            </a:r>
          </a:p>
        </p:txBody>
      </p:sp>
      <p:sp>
        <p:nvSpPr>
          <p:cNvPr id="28765" name="Text Box 160"/>
          <p:cNvSpPr txBox="1">
            <a:spLocks noChangeArrowheads="1"/>
          </p:cNvSpPr>
          <p:nvPr/>
        </p:nvSpPr>
        <p:spPr bwMode="auto">
          <a:xfrm>
            <a:off x="1079500" y="282257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i="1" u="none" strike="noStrike" kern="1200" cap="none" spc="0" normalizeH="0" baseline="0" noProof="0">
                <a:ln>
                  <a:noFill/>
                </a:ln>
                <a:effectLst/>
                <a:uLnTx/>
                <a:uFillTx/>
                <a:latin typeface="Arial" charset="0"/>
                <a:ea typeface="ＭＳ Ｐゴシック" charset="0"/>
              </a:rPr>
              <a:t>Approx Time Frame:                  1500 B.C.</a:t>
            </a:r>
          </a:p>
        </p:txBody>
      </p:sp>
      <p:sp>
        <p:nvSpPr>
          <p:cNvPr id="28766" name="Text Box 161"/>
          <p:cNvSpPr txBox="1">
            <a:spLocks noChangeArrowheads="1"/>
          </p:cNvSpPr>
          <p:nvPr/>
        </p:nvSpPr>
        <p:spPr bwMode="auto">
          <a:xfrm>
            <a:off x="1074738" y="3919538"/>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i="1" u="none" strike="noStrike" kern="1200" cap="none" spc="0" normalizeH="0" baseline="0" noProof="0">
                <a:ln>
                  <a:noFill/>
                </a:ln>
                <a:effectLst/>
                <a:uLnTx/>
                <a:uFillTx/>
                <a:latin typeface="Arial" charset="0"/>
                <a:ea typeface="ＭＳ Ｐゴシック" charset="0"/>
              </a:rPr>
              <a:t>Approx Time Frame:                  1500 B.C.</a:t>
            </a:r>
          </a:p>
        </p:txBody>
      </p:sp>
      <p:sp>
        <p:nvSpPr>
          <p:cNvPr id="28767" name="Text Box 162"/>
          <p:cNvSpPr txBox="1">
            <a:spLocks noChangeArrowheads="1"/>
          </p:cNvSpPr>
          <p:nvPr/>
        </p:nvSpPr>
        <p:spPr bwMode="auto">
          <a:xfrm>
            <a:off x="1079500" y="486092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i="1" u="none" strike="noStrike" kern="1200" cap="none" spc="0" normalizeH="0" baseline="0" noProof="0">
                <a:ln>
                  <a:noFill/>
                </a:ln>
                <a:effectLst/>
                <a:uLnTx/>
                <a:uFillTx/>
                <a:latin typeface="Arial" charset="0"/>
                <a:ea typeface="ＭＳ Ｐゴシック" charset="0"/>
              </a:rPr>
              <a:t>Approx Time Frame:                  1000 B.C.</a:t>
            </a:r>
          </a:p>
        </p:txBody>
      </p:sp>
      <p:sp>
        <p:nvSpPr>
          <p:cNvPr id="28768" name="Text Box 163"/>
          <p:cNvSpPr txBox="1">
            <a:spLocks noChangeArrowheads="1"/>
          </p:cNvSpPr>
          <p:nvPr/>
        </p:nvSpPr>
        <p:spPr bwMode="auto">
          <a:xfrm>
            <a:off x="1084263" y="565467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i="1" u="none" strike="noStrike" kern="1200" cap="none" spc="0" normalizeH="0" baseline="0" noProof="0">
                <a:ln>
                  <a:noFill/>
                </a:ln>
                <a:effectLst/>
                <a:uLnTx/>
                <a:uFillTx/>
                <a:latin typeface="Arial" charset="0"/>
                <a:ea typeface="ＭＳ Ｐゴシック" charset="0"/>
              </a:rPr>
              <a:t>Approx Time Frame:                  1000 B.C.</a:t>
            </a:r>
          </a:p>
        </p:txBody>
      </p:sp>
      <p:sp>
        <p:nvSpPr>
          <p:cNvPr id="28769" name="Text Box 164"/>
          <p:cNvSpPr txBox="1">
            <a:spLocks noChangeArrowheads="1"/>
          </p:cNvSpPr>
          <p:nvPr/>
        </p:nvSpPr>
        <p:spPr bwMode="auto">
          <a:xfrm>
            <a:off x="1074738" y="6880225"/>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i="1" u="none" strike="noStrike" kern="1200" cap="none" spc="0" normalizeH="0" baseline="0" noProof="0">
                <a:ln>
                  <a:noFill/>
                </a:ln>
                <a:effectLst/>
                <a:uLnTx/>
                <a:uFillTx/>
                <a:latin typeface="Arial" charset="0"/>
                <a:ea typeface="ＭＳ Ｐゴシック" charset="0"/>
              </a:rPr>
              <a:t>Approx Time Frame:                  500 B.C.</a:t>
            </a:r>
          </a:p>
        </p:txBody>
      </p:sp>
      <p:sp>
        <p:nvSpPr>
          <p:cNvPr id="28770" name="Text Box 165"/>
          <p:cNvSpPr txBox="1">
            <a:spLocks noChangeArrowheads="1"/>
          </p:cNvSpPr>
          <p:nvPr/>
        </p:nvSpPr>
        <p:spPr bwMode="auto">
          <a:xfrm>
            <a:off x="1074738" y="7740650"/>
            <a:ext cx="10477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i="1" u="none" strike="noStrike" kern="1200" cap="none" spc="0" normalizeH="0" baseline="0" noProof="0">
                <a:ln>
                  <a:noFill/>
                </a:ln>
                <a:effectLst/>
                <a:uLnTx/>
                <a:uFillTx/>
                <a:latin typeface="Arial" charset="0"/>
                <a:ea typeface="ＭＳ Ｐゴシック" charset="0"/>
              </a:rPr>
              <a:t>Approx Time Frame:                  500 B.C.</a:t>
            </a:r>
          </a:p>
        </p:txBody>
      </p:sp>
      <p:sp>
        <p:nvSpPr>
          <p:cNvPr id="28771" name="Text Box 166"/>
          <p:cNvSpPr txBox="1">
            <a:spLocks noChangeArrowheads="1"/>
          </p:cNvSpPr>
          <p:nvPr/>
        </p:nvSpPr>
        <p:spPr bwMode="auto">
          <a:xfrm>
            <a:off x="1074738" y="8302625"/>
            <a:ext cx="1047750" cy="23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400" b="1" i="1" u="none" strike="noStrike" kern="1200" cap="none" spc="0" normalizeH="0" baseline="0" noProof="0">
                <a:ln>
                  <a:noFill/>
                </a:ln>
                <a:effectLst/>
                <a:uLnTx/>
                <a:uFillTx/>
                <a:latin typeface="Arial" charset="0"/>
                <a:ea typeface="ＭＳ Ｐゴシック" charset="0"/>
              </a:rPr>
              <a:t>Approx </a:t>
            </a:r>
            <a:r>
              <a:rPr kumimoji="0" lang="en-US" sz="500" b="1" i="1" u="none" strike="noStrike" kern="1200" cap="none" spc="0" normalizeH="0" baseline="0" noProof="0">
                <a:ln>
                  <a:noFill/>
                </a:ln>
                <a:effectLst/>
                <a:uLnTx/>
                <a:uFillTx/>
                <a:latin typeface="Arial" charset="0"/>
                <a:ea typeface="ＭＳ Ｐゴシック" charset="0"/>
              </a:rPr>
              <a:t>Time</a:t>
            </a:r>
            <a:r>
              <a:rPr kumimoji="0" lang="en-US" sz="400" b="1" i="1" u="none" strike="noStrike" kern="1200" cap="none" spc="0" normalizeH="0" baseline="0" noProof="0">
                <a:ln>
                  <a:noFill/>
                </a:ln>
                <a:effectLst/>
                <a:uLnTx/>
                <a:uFillTx/>
                <a:latin typeface="Arial" charset="0"/>
                <a:ea typeface="ＭＳ Ｐゴシック" charset="0"/>
              </a:rPr>
              <a:t> Frame:                  First Century A.D.</a:t>
            </a:r>
          </a:p>
        </p:txBody>
      </p:sp>
      <p:sp>
        <p:nvSpPr>
          <p:cNvPr id="28772" name="Text Box 167"/>
          <p:cNvSpPr txBox="1">
            <a:spLocks noChangeArrowheads="1"/>
          </p:cNvSpPr>
          <p:nvPr/>
        </p:nvSpPr>
        <p:spPr bwMode="auto">
          <a:xfrm>
            <a:off x="1966913" y="1217613"/>
            <a:ext cx="544512"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i="0" u="none" strike="noStrike" kern="1200" cap="none" spc="0" normalizeH="0" baseline="0" noProof="0">
                <a:ln>
                  <a:noFill/>
                </a:ln>
                <a:effectLst/>
                <a:uLnTx/>
                <a:uFillTx/>
                <a:latin typeface="Arial" charset="0"/>
                <a:ea typeface="ＭＳ Ｐゴシック" charset="0"/>
              </a:rPr>
              <a:t>Family                                           Sin                                       Flood                              Tower</a:t>
            </a:r>
          </a:p>
        </p:txBody>
      </p:sp>
      <p:sp>
        <p:nvSpPr>
          <p:cNvPr id="28773" name="Text Box 168"/>
          <p:cNvSpPr txBox="1">
            <a:spLocks noChangeArrowheads="1"/>
          </p:cNvSpPr>
          <p:nvPr/>
        </p:nvSpPr>
        <p:spPr bwMode="auto">
          <a:xfrm>
            <a:off x="1966913" y="1647825"/>
            <a:ext cx="544512"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i="0" u="none" strike="noStrike" kern="1200" cap="none" spc="0" normalizeH="0" baseline="0" noProof="0">
                <a:ln>
                  <a:noFill/>
                </a:ln>
                <a:effectLst/>
                <a:uLnTx/>
                <a:uFillTx/>
                <a:latin typeface="Arial" charset="0"/>
                <a:ea typeface="ＭＳ Ｐゴシック" charset="0"/>
              </a:rPr>
              <a:t>L-S-B                                           Isaac                                       Jacob                              12 Sons</a:t>
            </a:r>
          </a:p>
        </p:txBody>
      </p:sp>
      <p:sp>
        <p:nvSpPr>
          <p:cNvPr id="28774" name="Text Box 169"/>
          <p:cNvSpPr txBox="1">
            <a:spLocks noChangeArrowheads="1"/>
          </p:cNvSpPr>
          <p:nvPr/>
        </p:nvSpPr>
        <p:spPr bwMode="auto">
          <a:xfrm>
            <a:off x="1884363" y="2824163"/>
            <a:ext cx="63976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i="0" u="none" strike="noStrike" kern="1200" cap="none" spc="0" normalizeH="0" baseline="0" noProof="0">
                <a:ln>
                  <a:noFill/>
                </a:ln>
                <a:effectLst/>
                <a:uLnTx/>
                <a:uFillTx/>
                <a:latin typeface="Arial" charset="0"/>
                <a:ea typeface="ＭＳ Ｐゴシック" charset="0"/>
              </a:rPr>
              <a:t>Sinai                                           M-C-C                                       Kadesh                              40 Years            5 Sermons</a:t>
            </a:r>
          </a:p>
        </p:txBody>
      </p:sp>
      <p:sp>
        <p:nvSpPr>
          <p:cNvPr id="28775" name="Text Box 170"/>
          <p:cNvSpPr txBox="1">
            <a:spLocks noChangeArrowheads="1"/>
          </p:cNvSpPr>
          <p:nvPr/>
        </p:nvSpPr>
        <p:spPr bwMode="auto">
          <a:xfrm>
            <a:off x="1971675" y="2271713"/>
            <a:ext cx="544513"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i="0" u="none" strike="noStrike" kern="1200" cap="none" spc="0" normalizeH="0" baseline="0" noProof="0">
                <a:ln>
                  <a:noFill/>
                </a:ln>
                <a:effectLst/>
                <a:uLnTx/>
                <a:uFillTx/>
                <a:latin typeface="Arial" charset="0"/>
                <a:ea typeface="ＭＳ Ｐゴシック" charset="0"/>
              </a:rPr>
              <a:t>Slavery                                           430</a:t>
            </a:r>
          </a:p>
        </p:txBody>
      </p:sp>
      <p:sp>
        <p:nvSpPr>
          <p:cNvPr id="28776" name="Text Box 171"/>
          <p:cNvSpPr txBox="1">
            <a:spLocks noChangeArrowheads="1"/>
          </p:cNvSpPr>
          <p:nvPr/>
        </p:nvSpPr>
        <p:spPr bwMode="auto">
          <a:xfrm>
            <a:off x="1792288" y="3924300"/>
            <a:ext cx="739775"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i="0" u="none" strike="noStrike" kern="1200" cap="none" spc="0" normalizeH="0" baseline="0" noProof="0">
                <a:ln>
                  <a:noFill/>
                </a:ln>
                <a:effectLst/>
                <a:uLnTx/>
                <a:uFillTx/>
                <a:latin typeface="Arial" charset="0"/>
                <a:ea typeface="ＭＳ Ｐゴシック" charset="0"/>
              </a:rPr>
              <a:t>Jericho/Ai                                           Land Divided                                       </a:t>
            </a:r>
          </a:p>
        </p:txBody>
      </p:sp>
      <p:sp>
        <p:nvSpPr>
          <p:cNvPr id="28777" name="Text Box 172"/>
          <p:cNvSpPr txBox="1">
            <a:spLocks noChangeArrowheads="1"/>
          </p:cNvSpPr>
          <p:nvPr/>
        </p:nvSpPr>
        <p:spPr bwMode="auto">
          <a:xfrm>
            <a:off x="1792288" y="4870450"/>
            <a:ext cx="739775"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i="0" u="none" strike="noStrike" kern="1200" cap="none" spc="0" normalizeH="0" baseline="0" noProof="0">
                <a:ln>
                  <a:noFill/>
                </a:ln>
                <a:effectLst/>
                <a:uLnTx/>
                <a:uFillTx/>
                <a:latin typeface="Arial" charset="0"/>
                <a:ea typeface="ＭＳ Ｐゴシック" charset="0"/>
              </a:rPr>
              <a:t>Judges                                           350 Years                                       </a:t>
            </a:r>
          </a:p>
        </p:txBody>
      </p:sp>
      <p:grpSp>
        <p:nvGrpSpPr>
          <p:cNvPr id="28778" name="Group 173"/>
          <p:cNvGrpSpPr>
            <a:grpSpLocks/>
          </p:cNvGrpSpPr>
          <p:nvPr/>
        </p:nvGrpSpPr>
        <p:grpSpPr bwMode="auto">
          <a:xfrm>
            <a:off x="1714500" y="5637210"/>
            <a:ext cx="874713" cy="722515"/>
            <a:chOff x="976" y="3542"/>
            <a:chExt cx="453" cy="441"/>
          </a:xfrm>
        </p:grpSpPr>
        <p:sp>
          <p:nvSpPr>
            <p:cNvPr id="28946" name="Text Box 174"/>
            <p:cNvSpPr txBox="1">
              <a:spLocks noChangeArrowheads="1"/>
            </p:cNvSpPr>
            <p:nvPr/>
          </p:nvSpPr>
          <p:spPr bwMode="auto">
            <a:xfrm>
              <a:off x="1089" y="3542"/>
              <a:ext cx="229" cy="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500" b="1" i="0" u="none" strike="noStrike" kern="1200" cap="none" spc="0" normalizeH="0" baseline="0" noProof="0">
                  <a:ln>
                    <a:noFill/>
                  </a:ln>
                  <a:effectLst/>
                  <a:uLnTx/>
                  <a:uFillTx/>
                  <a:latin typeface="Arial" charset="0"/>
                  <a:ea typeface="ＭＳ Ｐゴシック" charset="0"/>
                </a:rPr>
                <a:t>S-D-S </a:t>
              </a:r>
              <a:r>
                <a:rPr kumimoji="0" lang="en-US" sz="500" b="1" i="0" u="sng" strike="noStrike" kern="1200" cap="none" spc="0" normalizeH="0" baseline="0" noProof="0">
                  <a:ln>
                    <a:noFill/>
                  </a:ln>
                  <a:effectLst/>
                  <a:uLnTx/>
                  <a:uFillTx/>
                  <a:latin typeface="Arial" charset="0"/>
                  <a:ea typeface="ＭＳ Ｐゴシック" charset="0"/>
                </a:rPr>
                <a:t>SPLIT</a:t>
              </a:r>
              <a:endParaRPr kumimoji="0" lang="en-US" sz="500" b="1" i="0" u="none" strike="noStrike" kern="1200" cap="none" spc="0" normalizeH="0" baseline="0" noProof="0">
                <a:ln>
                  <a:noFill/>
                </a:ln>
                <a:effectLst/>
                <a:uLnTx/>
                <a:uFillTx/>
                <a:latin typeface="Arial" charset="0"/>
                <a:ea typeface="ＭＳ Ｐゴシック" charset="0"/>
              </a:endParaRPr>
            </a:p>
          </p:txBody>
        </p:sp>
        <p:sp>
          <p:nvSpPr>
            <p:cNvPr id="28947" name="Text Box 175"/>
            <p:cNvSpPr txBox="1">
              <a:spLocks noChangeArrowheads="1"/>
            </p:cNvSpPr>
            <p:nvPr/>
          </p:nvSpPr>
          <p:spPr bwMode="auto">
            <a:xfrm>
              <a:off x="976" y="3634"/>
              <a:ext cx="277" cy="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i="0" u="none" strike="noStrike" kern="1200" cap="none" spc="0" normalizeH="0" baseline="0" noProof="0">
                  <a:ln>
                    <a:noFill/>
                  </a:ln>
                  <a:effectLst/>
                  <a:uLnTx/>
                  <a:uFillTx/>
                  <a:latin typeface="Arial" charset="0"/>
                  <a:ea typeface="ＭＳ Ｐゴシック" charset="0"/>
                </a:rPr>
                <a:t>N:North                                              10 Tribes                 Israel    20-J                      200                         Assyria                                        </a:t>
              </a:r>
            </a:p>
          </p:txBody>
        </p:sp>
        <p:sp>
          <p:nvSpPr>
            <p:cNvPr id="28948" name="Text Box 176"/>
            <p:cNvSpPr txBox="1">
              <a:spLocks noChangeArrowheads="1"/>
            </p:cNvSpPr>
            <p:nvPr/>
          </p:nvSpPr>
          <p:spPr bwMode="auto">
            <a:xfrm>
              <a:off x="1160" y="3633"/>
              <a:ext cx="269" cy="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500" b="1" i="0" u="none" strike="noStrike" kern="1200" cap="none" spc="0" normalizeH="0" baseline="0" noProof="0">
                  <a:ln>
                    <a:noFill/>
                  </a:ln>
                  <a:effectLst/>
                  <a:uLnTx/>
                  <a:uFillTx/>
                  <a:latin typeface="Arial" charset="0"/>
                  <a:ea typeface="ＭＳ Ｐゴシック" charset="0"/>
                </a:rPr>
                <a:t>S:South                                              2 Tribes                 Judah  20-R                      350                         Babylon                                        </a:t>
              </a:r>
            </a:p>
          </p:txBody>
        </p:sp>
      </p:grpSp>
      <p:sp>
        <p:nvSpPr>
          <p:cNvPr id="28779" name="Text Box 177"/>
          <p:cNvSpPr txBox="1">
            <a:spLocks noChangeArrowheads="1"/>
          </p:cNvSpPr>
          <p:nvPr/>
        </p:nvSpPr>
        <p:spPr bwMode="auto">
          <a:xfrm>
            <a:off x="1793875" y="6872288"/>
            <a:ext cx="7397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i="0" u="none" strike="noStrike" kern="1200" cap="none" spc="0" normalizeH="0" baseline="0" noProof="0">
                <a:ln>
                  <a:noFill/>
                </a:ln>
                <a:effectLst/>
                <a:uLnTx/>
                <a:uFillTx/>
                <a:latin typeface="Arial" charset="0"/>
                <a:ea typeface="ＭＳ Ｐゴシック" charset="0"/>
              </a:rPr>
              <a:t>70 Years                                           2 Tribes                    100 Years                                50,000 People                                 Z-E-N                                       </a:t>
            </a:r>
          </a:p>
        </p:txBody>
      </p:sp>
      <p:sp>
        <p:nvSpPr>
          <p:cNvPr id="28780" name="Text Box 178"/>
          <p:cNvSpPr txBox="1">
            <a:spLocks noChangeArrowheads="1"/>
          </p:cNvSpPr>
          <p:nvPr/>
        </p:nvSpPr>
        <p:spPr bwMode="auto">
          <a:xfrm>
            <a:off x="1801813" y="7732713"/>
            <a:ext cx="741362"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i="0" u="none" strike="noStrike" kern="1200" cap="none" spc="0" normalizeH="0" baseline="0" noProof="0">
                <a:ln>
                  <a:noFill/>
                </a:ln>
                <a:effectLst/>
                <a:uLnTx/>
                <a:uFillTx/>
                <a:latin typeface="Arial" charset="0"/>
                <a:ea typeface="ＭＳ Ｐゴシック" charset="0"/>
              </a:rPr>
              <a:t>Alex the Greek                                           Roman Systems</a:t>
            </a:r>
          </a:p>
        </p:txBody>
      </p:sp>
      <p:sp>
        <p:nvSpPr>
          <p:cNvPr id="28781" name="Text Box 179"/>
          <p:cNvSpPr txBox="1">
            <a:spLocks noChangeArrowheads="1"/>
          </p:cNvSpPr>
          <p:nvPr/>
        </p:nvSpPr>
        <p:spPr bwMode="auto">
          <a:xfrm>
            <a:off x="1797050" y="8240713"/>
            <a:ext cx="739775"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69963" rtl="0" eaLnBrk="0" fontAlgn="base" latinLnBrk="0" hangingPunct="0">
              <a:lnSpc>
                <a:spcPct val="100000"/>
              </a:lnSpc>
              <a:spcBef>
                <a:spcPct val="50000"/>
              </a:spcBef>
              <a:spcAft>
                <a:spcPct val="0"/>
              </a:spcAft>
              <a:buClrTx/>
              <a:buSzTx/>
              <a:buFontTx/>
              <a:buNone/>
              <a:tabLst/>
              <a:defRPr/>
            </a:pPr>
            <a:r>
              <a:rPr kumimoji="0" lang="en-US" sz="500" b="1" i="0" u="none" strike="noStrike" kern="1200" cap="none" spc="0" normalizeH="0" baseline="0" noProof="0">
                <a:ln>
                  <a:noFill/>
                </a:ln>
                <a:effectLst/>
                <a:uLnTx/>
                <a:uFillTx/>
                <a:latin typeface="Arial" charset="0"/>
                <a:ea typeface="ＭＳ Ｐゴシック" charset="0"/>
              </a:rPr>
              <a:t>Life                                           Cross                    Church</a:t>
            </a:r>
          </a:p>
        </p:txBody>
      </p:sp>
      <p:sp>
        <p:nvSpPr>
          <p:cNvPr id="28782" name="Text Box 180"/>
          <p:cNvSpPr txBox="1">
            <a:spLocks noChangeArrowheads="1"/>
          </p:cNvSpPr>
          <p:nvPr/>
        </p:nvSpPr>
        <p:spPr bwMode="auto">
          <a:xfrm>
            <a:off x="4956175" y="1427163"/>
            <a:ext cx="590550" cy="22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800" b="1" i="0" u="none" strike="noStrike" kern="1200" cap="none" spc="0" normalizeH="0" baseline="0" noProof="0">
                <a:ln>
                  <a:noFill/>
                </a:ln>
                <a:effectLst/>
                <a:uLnTx/>
                <a:uFillTx/>
                <a:latin typeface="Arial" charset="0"/>
                <a:ea typeface="ＭＳ Ｐゴシック" charset="0"/>
              </a:rPr>
              <a:t>circa:</a:t>
            </a:r>
            <a:endParaRPr kumimoji="0" lang="en-US" sz="2500" b="0" i="0" u="none" strike="noStrike" kern="1200" cap="none" spc="0" normalizeH="0" baseline="0" noProof="0">
              <a:ln>
                <a:noFill/>
              </a:ln>
              <a:effectLst/>
              <a:uLnTx/>
              <a:uFillTx/>
              <a:latin typeface="Arial" charset="0"/>
              <a:ea typeface="ＭＳ Ｐゴシック" charset="0"/>
            </a:endParaRPr>
          </a:p>
        </p:txBody>
      </p:sp>
      <p:sp>
        <p:nvSpPr>
          <p:cNvPr id="28783" name="Line 181"/>
          <p:cNvSpPr>
            <a:spLocks noChangeShapeType="1"/>
          </p:cNvSpPr>
          <p:nvPr/>
        </p:nvSpPr>
        <p:spPr bwMode="auto">
          <a:xfrm>
            <a:off x="5043488" y="1644650"/>
            <a:ext cx="0" cy="2020888"/>
          </a:xfrm>
          <a:prstGeom prst="line">
            <a:avLst/>
          </a:prstGeom>
          <a:noFill/>
          <a:ln w="5715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84" name="Text Box 182"/>
          <p:cNvSpPr txBox="1">
            <a:spLocks noChangeArrowheads="1"/>
          </p:cNvSpPr>
          <p:nvPr/>
        </p:nvSpPr>
        <p:spPr bwMode="auto">
          <a:xfrm>
            <a:off x="4473575" y="1814513"/>
            <a:ext cx="1039813"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600" b="1" i="0" u="none" strike="noStrike" kern="1200" cap="none" spc="0" normalizeH="0" baseline="0" noProof="0" dirty="0">
                <a:ln>
                  <a:noFill/>
                </a:ln>
                <a:effectLst/>
                <a:uLnTx/>
                <a:uFillTx/>
                <a:latin typeface="Arial" charset="0"/>
                <a:ea typeface="ＭＳ Ｐゴシック" charset="0"/>
              </a:rPr>
              <a:t>ALL</a:t>
            </a:r>
            <a:r>
              <a:rPr kumimoji="0" lang="en-US" sz="500" b="1" i="0" u="none" strike="noStrike" kern="1200" cap="none" spc="0" normalizeH="0" baseline="0" noProof="0" dirty="0">
                <a:ln>
                  <a:noFill/>
                </a:ln>
                <a:effectLst/>
                <a:uLnTx/>
                <a:uFillTx/>
                <a:latin typeface="Arial" charset="0"/>
                <a:ea typeface="ＭＳ Ｐゴシック" charset="0"/>
              </a:rPr>
              <a:t> OTHER </a:t>
            </a:r>
            <a:r>
              <a:rPr kumimoji="0" lang="ja-JP" altLang="en-US" sz="500" b="1" i="0" u="none" strike="noStrike" kern="1200" cap="none" spc="0" normalizeH="0" baseline="0" noProof="0" dirty="0">
                <a:ln>
                  <a:noFill/>
                </a:ln>
                <a:effectLst/>
                <a:uLnTx/>
                <a:uFillTx/>
                <a:latin typeface="Arial" charset="0"/>
                <a:ea typeface="ＭＳ Ｐゴシック" charset="0"/>
              </a:rPr>
              <a:t>“</a:t>
            </a:r>
            <a:r>
              <a:rPr kumimoji="0" lang="en-US" altLang="ja-JP" sz="500" b="1" i="0" u="none" strike="noStrike" kern="1200" cap="none" spc="0" normalizeH="0" baseline="0" noProof="0" dirty="0">
                <a:ln>
                  <a:noFill/>
                </a:ln>
                <a:effectLst/>
                <a:uLnTx/>
                <a:uFillTx/>
                <a:latin typeface="Arial" charset="0"/>
                <a:ea typeface="ＭＳ Ｐゴシック" charset="0"/>
              </a:rPr>
              <a:t>WRITINGS</a:t>
            </a:r>
            <a:r>
              <a:rPr kumimoji="0" lang="ja-JP" altLang="en-US" sz="500" b="1" i="0" u="none" strike="noStrike" kern="1200" cap="none" spc="0" normalizeH="0" baseline="0" noProof="0" dirty="0">
                <a:ln>
                  <a:noFill/>
                </a:ln>
                <a:effectLst/>
                <a:uLnTx/>
                <a:uFillTx/>
                <a:latin typeface="Arial" charset="0"/>
                <a:ea typeface="ＭＳ Ｐゴシック" charset="0"/>
              </a:rPr>
              <a:t>”</a:t>
            </a:r>
            <a:r>
              <a:rPr kumimoji="0" lang="en-US" altLang="ja-JP" sz="500" b="1" i="0" u="none" strike="noStrike" kern="1200" cap="none" spc="0" normalizeH="0" baseline="0" noProof="0" dirty="0">
                <a:ln>
                  <a:noFill/>
                </a:ln>
                <a:effectLst/>
                <a:uLnTx/>
                <a:uFillTx/>
                <a:latin typeface="Arial" charset="0"/>
                <a:ea typeface="ＭＳ Ｐゴシック" charset="0"/>
              </a:rPr>
              <a:t> ARE            FROM THE          </a:t>
            </a:r>
            <a:r>
              <a:rPr kumimoji="0" lang="ja-JP" altLang="en-US" sz="500" b="1" i="0" u="none" strike="noStrike" kern="1200" cap="none" spc="0" normalizeH="0" baseline="0" noProof="0" dirty="0">
                <a:ln>
                  <a:noFill/>
                </a:ln>
                <a:effectLst/>
                <a:uLnTx/>
                <a:uFillTx/>
                <a:latin typeface="Arial" charset="0"/>
                <a:ea typeface="ＭＳ Ｐゴシック" charset="0"/>
              </a:rPr>
              <a:t>“</a:t>
            </a:r>
            <a:r>
              <a:rPr kumimoji="0" lang="en-US" altLang="ja-JP" sz="500" b="1" i="0" u="none" strike="noStrike" kern="1200" cap="none" spc="0" normalizeH="0" baseline="0" noProof="0" dirty="0">
                <a:ln>
                  <a:noFill/>
                </a:ln>
                <a:effectLst/>
                <a:uLnTx/>
                <a:uFillTx/>
                <a:latin typeface="Arial" charset="0"/>
                <a:ea typeface="ＭＳ Ｐゴシック" charset="0"/>
              </a:rPr>
              <a:t>ROYALTY</a:t>
            </a:r>
            <a:r>
              <a:rPr kumimoji="0" lang="ja-JP" altLang="en-US" sz="500" b="1" i="0" u="none" strike="noStrike" kern="1200" cap="none" spc="0" normalizeH="0" baseline="0" noProof="0" dirty="0">
                <a:ln>
                  <a:noFill/>
                </a:ln>
                <a:effectLst/>
                <a:uLnTx/>
                <a:uFillTx/>
                <a:latin typeface="Arial" charset="0"/>
                <a:ea typeface="ＭＳ Ｐゴシック" charset="0"/>
              </a:rPr>
              <a:t>”</a:t>
            </a:r>
            <a:r>
              <a:rPr kumimoji="0" lang="en-US" altLang="ja-JP" sz="500" b="1" i="0" u="none" strike="noStrike" kern="1200" cap="none" spc="0" normalizeH="0" baseline="0" noProof="0" dirty="0">
                <a:ln>
                  <a:noFill/>
                </a:ln>
                <a:effectLst/>
                <a:uLnTx/>
                <a:uFillTx/>
                <a:latin typeface="Arial" charset="0"/>
                <a:ea typeface="ＭＳ Ｐゴシック" charset="0"/>
              </a:rPr>
              <a:t> PERIOD</a:t>
            </a:r>
            <a:endParaRPr kumimoji="0" lang="en-US" sz="500" b="1" i="0" u="none" strike="noStrike" kern="1200" cap="none" spc="0" normalizeH="0" baseline="0" noProof="0" dirty="0">
              <a:ln>
                <a:noFill/>
              </a:ln>
              <a:effectLst/>
              <a:uLnTx/>
              <a:uFillTx/>
              <a:latin typeface="Arial" charset="0"/>
              <a:ea typeface="ＭＳ Ｐゴシック" charset="0"/>
            </a:endParaRPr>
          </a:p>
        </p:txBody>
      </p:sp>
      <p:sp>
        <p:nvSpPr>
          <p:cNvPr id="28785" name="Line 185"/>
          <p:cNvSpPr>
            <a:spLocks noChangeShapeType="1"/>
          </p:cNvSpPr>
          <p:nvPr/>
        </p:nvSpPr>
        <p:spPr bwMode="auto">
          <a:xfrm>
            <a:off x="4629150" y="5011738"/>
            <a:ext cx="782638" cy="0"/>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86" name="Text Box 189"/>
          <p:cNvSpPr txBox="1">
            <a:spLocks noChangeArrowheads="1"/>
          </p:cNvSpPr>
          <p:nvPr/>
        </p:nvSpPr>
        <p:spPr bwMode="auto">
          <a:xfrm>
            <a:off x="4498975" y="5019675"/>
            <a:ext cx="600075"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a:ln>
                  <a:noFill/>
                </a:ln>
                <a:effectLst/>
                <a:uLnTx/>
                <a:uFillTx/>
                <a:latin typeface="Arial" charset="0"/>
                <a:ea typeface="ＭＳ Ｐゴシック" charset="0"/>
              </a:rPr>
              <a:t>*</a:t>
            </a:r>
            <a:endParaRPr kumimoji="0" lang="en-US" sz="2500" b="0" i="0" u="none" strike="noStrike" kern="1200" cap="none" spc="0" normalizeH="0" baseline="0" noProof="0">
              <a:ln>
                <a:noFill/>
              </a:ln>
              <a:effectLst/>
              <a:uLnTx/>
              <a:uFillTx/>
              <a:latin typeface="Arial" charset="0"/>
              <a:ea typeface="ＭＳ Ｐゴシック" charset="0"/>
            </a:endParaRPr>
          </a:p>
        </p:txBody>
      </p:sp>
      <p:sp>
        <p:nvSpPr>
          <p:cNvPr id="28787" name="Text Box 190"/>
          <p:cNvSpPr txBox="1">
            <a:spLocks noChangeArrowheads="1"/>
          </p:cNvSpPr>
          <p:nvPr/>
        </p:nvSpPr>
        <p:spPr bwMode="auto">
          <a:xfrm>
            <a:off x="4392613" y="6145213"/>
            <a:ext cx="600075"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a:ln>
                  <a:noFill/>
                </a:ln>
                <a:effectLst/>
                <a:uLnTx/>
                <a:uFillTx/>
                <a:latin typeface="Arial" charset="0"/>
                <a:ea typeface="ＭＳ Ｐゴシック" charset="0"/>
              </a:rPr>
              <a:t>*</a:t>
            </a:r>
            <a:endParaRPr kumimoji="0" lang="en-US" sz="2500" b="0" i="0" u="none" strike="noStrike" kern="1200" cap="none" spc="0" normalizeH="0" baseline="0" noProof="0">
              <a:ln>
                <a:noFill/>
              </a:ln>
              <a:effectLst/>
              <a:uLnTx/>
              <a:uFillTx/>
              <a:latin typeface="Arial" charset="0"/>
              <a:ea typeface="ＭＳ Ｐゴシック" charset="0"/>
            </a:endParaRPr>
          </a:p>
        </p:txBody>
      </p:sp>
      <p:sp>
        <p:nvSpPr>
          <p:cNvPr id="28788" name="Text Box 191"/>
          <p:cNvSpPr txBox="1">
            <a:spLocks noChangeArrowheads="1"/>
          </p:cNvSpPr>
          <p:nvPr/>
        </p:nvSpPr>
        <p:spPr bwMode="auto">
          <a:xfrm>
            <a:off x="4484688" y="7162800"/>
            <a:ext cx="600075"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a:ln>
                  <a:noFill/>
                </a:ln>
                <a:effectLst/>
                <a:uLnTx/>
                <a:uFillTx/>
                <a:latin typeface="Arial" charset="0"/>
                <a:ea typeface="ＭＳ Ｐゴシック" charset="0"/>
              </a:rPr>
              <a:t>*</a:t>
            </a:r>
            <a:endParaRPr kumimoji="0" lang="en-US" sz="2500" b="0" i="0" u="none" strike="noStrike" kern="1200" cap="none" spc="0" normalizeH="0" baseline="0" noProof="0">
              <a:ln>
                <a:noFill/>
              </a:ln>
              <a:effectLst/>
              <a:uLnTx/>
              <a:uFillTx/>
              <a:latin typeface="Arial" charset="0"/>
              <a:ea typeface="ＭＳ Ｐゴシック" charset="0"/>
            </a:endParaRPr>
          </a:p>
        </p:txBody>
      </p:sp>
      <p:sp>
        <p:nvSpPr>
          <p:cNvPr id="28789" name="Text Box 192"/>
          <p:cNvSpPr txBox="1">
            <a:spLocks noChangeArrowheads="1"/>
          </p:cNvSpPr>
          <p:nvPr/>
        </p:nvSpPr>
        <p:spPr bwMode="auto">
          <a:xfrm>
            <a:off x="4484688" y="7385050"/>
            <a:ext cx="600075"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a:ln>
                  <a:noFill/>
                </a:ln>
                <a:effectLst/>
                <a:uLnTx/>
                <a:uFillTx/>
                <a:latin typeface="Arial" charset="0"/>
                <a:ea typeface="ＭＳ Ｐゴシック" charset="0"/>
              </a:rPr>
              <a:t>*</a:t>
            </a:r>
            <a:endParaRPr kumimoji="0" lang="en-US" sz="2500" b="0" i="0" u="none" strike="noStrike" kern="1200" cap="none" spc="0" normalizeH="0" baseline="0" noProof="0">
              <a:ln>
                <a:noFill/>
              </a:ln>
              <a:effectLst/>
              <a:uLnTx/>
              <a:uFillTx/>
              <a:latin typeface="Arial" charset="0"/>
              <a:ea typeface="ＭＳ Ｐゴシック" charset="0"/>
            </a:endParaRPr>
          </a:p>
        </p:txBody>
      </p:sp>
      <p:sp>
        <p:nvSpPr>
          <p:cNvPr id="28790" name="Line 193"/>
          <p:cNvSpPr>
            <a:spLocks noChangeShapeType="1"/>
          </p:cNvSpPr>
          <p:nvPr/>
        </p:nvSpPr>
        <p:spPr bwMode="auto">
          <a:xfrm>
            <a:off x="4611688" y="5999163"/>
            <a:ext cx="884237"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91" name="Line 194"/>
          <p:cNvSpPr>
            <a:spLocks noChangeShapeType="1"/>
          </p:cNvSpPr>
          <p:nvPr/>
        </p:nvSpPr>
        <p:spPr bwMode="auto">
          <a:xfrm>
            <a:off x="4597400" y="7212013"/>
            <a:ext cx="884238"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792" name="Line 195"/>
          <p:cNvSpPr>
            <a:spLocks noChangeShapeType="1"/>
          </p:cNvSpPr>
          <p:nvPr/>
        </p:nvSpPr>
        <p:spPr bwMode="auto">
          <a:xfrm>
            <a:off x="4597400" y="7800975"/>
            <a:ext cx="884238"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nvGrpSpPr>
          <p:cNvPr id="28793" name="Group 196"/>
          <p:cNvGrpSpPr>
            <a:grpSpLocks/>
          </p:cNvGrpSpPr>
          <p:nvPr/>
        </p:nvGrpSpPr>
        <p:grpSpPr bwMode="auto">
          <a:xfrm>
            <a:off x="3724275" y="3265488"/>
            <a:ext cx="477838" cy="352425"/>
            <a:chOff x="3710" y="2489"/>
            <a:chExt cx="273" cy="215"/>
          </a:xfrm>
        </p:grpSpPr>
        <p:grpSp>
          <p:nvGrpSpPr>
            <p:cNvPr id="28942" name="Group 197"/>
            <p:cNvGrpSpPr>
              <a:grpSpLocks/>
            </p:cNvGrpSpPr>
            <p:nvPr/>
          </p:nvGrpSpPr>
          <p:grpSpPr bwMode="auto">
            <a:xfrm>
              <a:off x="3710" y="2489"/>
              <a:ext cx="273" cy="215"/>
              <a:chOff x="3710" y="2489"/>
              <a:chExt cx="273" cy="215"/>
            </a:xfrm>
          </p:grpSpPr>
          <p:pic>
            <p:nvPicPr>
              <p:cNvPr id="28944" name="Picture 19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28945" name="Rectangle 199"/>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28943" name="Text Box 200"/>
            <p:cNvSpPr txBox="1">
              <a:spLocks noChangeArrowheads="1"/>
            </p:cNvSpPr>
            <p:nvPr/>
          </p:nvSpPr>
          <p:spPr bwMode="auto">
            <a:xfrm>
              <a:off x="3716" y="2528"/>
              <a:ext cx="251"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effectLst/>
                  <a:uLnTx/>
                  <a:uFillTx/>
                  <a:latin typeface="Arial" charset="0"/>
                  <a:ea typeface="ＭＳ Ｐゴシック" charset="0"/>
                </a:rPr>
                <a:t>LC</a:t>
              </a:r>
            </a:p>
          </p:txBody>
        </p:sp>
      </p:grpSp>
      <p:grpSp>
        <p:nvGrpSpPr>
          <p:cNvPr id="28794" name="Group 201"/>
          <p:cNvGrpSpPr>
            <a:grpSpLocks/>
          </p:cNvGrpSpPr>
          <p:nvPr/>
        </p:nvGrpSpPr>
        <p:grpSpPr bwMode="auto">
          <a:xfrm>
            <a:off x="3754438" y="1249363"/>
            <a:ext cx="476250" cy="352425"/>
            <a:chOff x="3710" y="2489"/>
            <a:chExt cx="273" cy="215"/>
          </a:xfrm>
        </p:grpSpPr>
        <p:grpSp>
          <p:nvGrpSpPr>
            <p:cNvPr id="28938" name="Group 202"/>
            <p:cNvGrpSpPr>
              <a:grpSpLocks/>
            </p:cNvGrpSpPr>
            <p:nvPr/>
          </p:nvGrpSpPr>
          <p:grpSpPr bwMode="auto">
            <a:xfrm>
              <a:off x="3710" y="2489"/>
              <a:ext cx="273" cy="215"/>
              <a:chOff x="3710" y="2489"/>
              <a:chExt cx="273" cy="215"/>
            </a:xfrm>
          </p:grpSpPr>
          <p:pic>
            <p:nvPicPr>
              <p:cNvPr id="28940" name="Picture 20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28941" name="Rectangle 204"/>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28939" name="Text Box 205"/>
            <p:cNvSpPr txBox="1">
              <a:spLocks noChangeArrowheads="1"/>
            </p:cNvSpPr>
            <p:nvPr/>
          </p:nvSpPr>
          <p:spPr bwMode="auto">
            <a:xfrm>
              <a:off x="3716" y="2528"/>
              <a:ext cx="251"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effectLst/>
                  <a:uLnTx/>
                  <a:uFillTx/>
                  <a:latin typeface="Arial" charset="0"/>
                  <a:ea typeface="ＭＳ Ｐゴシック" charset="0"/>
                </a:rPr>
                <a:t>AC</a:t>
              </a:r>
            </a:p>
          </p:txBody>
        </p:sp>
      </p:grpSp>
      <p:grpSp>
        <p:nvGrpSpPr>
          <p:cNvPr id="28795" name="Group 206"/>
          <p:cNvGrpSpPr>
            <a:grpSpLocks/>
          </p:cNvGrpSpPr>
          <p:nvPr/>
        </p:nvGrpSpPr>
        <p:grpSpPr bwMode="auto">
          <a:xfrm>
            <a:off x="3754438" y="5534025"/>
            <a:ext cx="476250" cy="352425"/>
            <a:chOff x="3710" y="2489"/>
            <a:chExt cx="273" cy="215"/>
          </a:xfrm>
        </p:grpSpPr>
        <p:grpSp>
          <p:nvGrpSpPr>
            <p:cNvPr id="28934" name="Group 207"/>
            <p:cNvGrpSpPr>
              <a:grpSpLocks/>
            </p:cNvGrpSpPr>
            <p:nvPr/>
          </p:nvGrpSpPr>
          <p:grpSpPr bwMode="auto">
            <a:xfrm>
              <a:off x="3710" y="2489"/>
              <a:ext cx="273" cy="215"/>
              <a:chOff x="3710" y="2489"/>
              <a:chExt cx="273" cy="215"/>
            </a:xfrm>
          </p:grpSpPr>
          <p:pic>
            <p:nvPicPr>
              <p:cNvPr id="28936" name="Picture 20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28937" name="Rectangle 209"/>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28935" name="Text Box 210"/>
            <p:cNvSpPr txBox="1">
              <a:spLocks noChangeArrowheads="1"/>
            </p:cNvSpPr>
            <p:nvPr/>
          </p:nvSpPr>
          <p:spPr bwMode="auto">
            <a:xfrm>
              <a:off x="3716" y="2528"/>
              <a:ext cx="251"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effectLst/>
                  <a:uLnTx/>
                  <a:uFillTx/>
                  <a:latin typeface="Arial" charset="0"/>
                  <a:ea typeface="ＭＳ Ｐゴシック" charset="0"/>
                </a:rPr>
                <a:t>DC</a:t>
              </a:r>
            </a:p>
          </p:txBody>
        </p:sp>
      </p:grpSp>
      <p:grpSp>
        <p:nvGrpSpPr>
          <p:cNvPr id="28796" name="Group 211"/>
          <p:cNvGrpSpPr>
            <a:grpSpLocks/>
          </p:cNvGrpSpPr>
          <p:nvPr/>
        </p:nvGrpSpPr>
        <p:grpSpPr bwMode="auto">
          <a:xfrm>
            <a:off x="5086350" y="6024563"/>
            <a:ext cx="477838" cy="352425"/>
            <a:chOff x="3710" y="2489"/>
            <a:chExt cx="273" cy="215"/>
          </a:xfrm>
        </p:grpSpPr>
        <p:grpSp>
          <p:nvGrpSpPr>
            <p:cNvPr id="28930" name="Group 212"/>
            <p:cNvGrpSpPr>
              <a:grpSpLocks/>
            </p:cNvGrpSpPr>
            <p:nvPr/>
          </p:nvGrpSpPr>
          <p:grpSpPr bwMode="auto">
            <a:xfrm>
              <a:off x="3710" y="2489"/>
              <a:ext cx="273" cy="215"/>
              <a:chOff x="3710" y="2489"/>
              <a:chExt cx="273" cy="215"/>
            </a:xfrm>
          </p:grpSpPr>
          <p:pic>
            <p:nvPicPr>
              <p:cNvPr id="28932" name="Picture 2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28933" name="Rectangle 214"/>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28931" name="Text Box 215"/>
            <p:cNvSpPr txBox="1">
              <a:spLocks noChangeArrowheads="1"/>
            </p:cNvSpPr>
            <p:nvPr/>
          </p:nvSpPr>
          <p:spPr bwMode="auto">
            <a:xfrm>
              <a:off x="3716" y="2528"/>
              <a:ext cx="251"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effectLst/>
                  <a:uLnTx/>
                  <a:uFillTx/>
                  <a:latin typeface="Arial" charset="0"/>
                  <a:ea typeface="ＭＳ Ｐゴシック" charset="0"/>
                </a:rPr>
                <a:t>NC</a:t>
              </a:r>
            </a:p>
          </p:txBody>
        </p:sp>
      </p:grpSp>
      <p:sp>
        <p:nvSpPr>
          <p:cNvPr id="28797" name="Text Box 216"/>
          <p:cNvSpPr txBox="1">
            <a:spLocks noChangeArrowheads="1"/>
          </p:cNvSpPr>
          <p:nvPr/>
        </p:nvSpPr>
        <p:spPr bwMode="auto">
          <a:xfrm>
            <a:off x="4294188" y="2174875"/>
            <a:ext cx="669925"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300" b="1" i="0" u="none" strike="noStrike" kern="1200" cap="none" spc="0" normalizeH="0" baseline="0" noProof="0">
                <a:ln>
                  <a:noFill/>
                </a:ln>
                <a:effectLst/>
                <a:uLnTx/>
                <a:uFillTx/>
                <a:latin typeface="Arial" charset="0"/>
                <a:ea typeface="ＭＳ Ｐゴシック" charset="0"/>
              </a:rPr>
              <a:t>7.</a:t>
            </a:r>
          </a:p>
        </p:txBody>
      </p:sp>
      <p:sp>
        <p:nvSpPr>
          <p:cNvPr id="28798" name="Text Box 217"/>
          <p:cNvSpPr txBox="1">
            <a:spLocks noChangeArrowheads="1"/>
          </p:cNvSpPr>
          <p:nvPr/>
        </p:nvSpPr>
        <p:spPr bwMode="auto">
          <a:xfrm>
            <a:off x="4287838" y="2595563"/>
            <a:ext cx="6699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300" b="1" i="0" u="none" strike="noStrike" kern="1200" cap="none" spc="0" normalizeH="0" baseline="0" noProof="0">
                <a:ln>
                  <a:noFill/>
                </a:ln>
                <a:effectLst/>
                <a:uLnTx/>
                <a:uFillTx/>
                <a:latin typeface="Arial" charset="0"/>
                <a:ea typeface="ＭＳ Ｐゴシック" charset="0"/>
              </a:rPr>
              <a:t>7.</a:t>
            </a:r>
          </a:p>
        </p:txBody>
      </p:sp>
      <p:sp>
        <p:nvSpPr>
          <p:cNvPr id="28799" name="Text Box 218"/>
          <p:cNvSpPr txBox="1">
            <a:spLocks noChangeArrowheads="1"/>
          </p:cNvSpPr>
          <p:nvPr/>
        </p:nvSpPr>
        <p:spPr bwMode="auto">
          <a:xfrm>
            <a:off x="4287838" y="2981325"/>
            <a:ext cx="669925"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300" b="1" i="0" u="none" strike="noStrike" kern="1200" cap="none" spc="0" normalizeH="0" baseline="0" noProof="0">
                <a:ln>
                  <a:noFill/>
                </a:ln>
                <a:effectLst/>
                <a:uLnTx/>
                <a:uFillTx/>
                <a:latin typeface="Arial" charset="0"/>
                <a:ea typeface="ＭＳ Ｐゴシック" charset="0"/>
              </a:rPr>
              <a:t>7.</a:t>
            </a:r>
          </a:p>
        </p:txBody>
      </p:sp>
      <p:sp>
        <p:nvSpPr>
          <p:cNvPr id="28800" name="Text Box 219"/>
          <p:cNvSpPr txBox="1">
            <a:spLocks noChangeArrowheads="1"/>
          </p:cNvSpPr>
          <p:nvPr/>
        </p:nvSpPr>
        <p:spPr bwMode="auto">
          <a:xfrm>
            <a:off x="4294188" y="3387725"/>
            <a:ext cx="669925"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300" b="1" i="0" u="none" strike="noStrike" kern="1200" cap="none" spc="0" normalizeH="0" baseline="0" noProof="0">
                <a:ln>
                  <a:noFill/>
                </a:ln>
                <a:effectLst/>
                <a:uLnTx/>
                <a:uFillTx/>
                <a:latin typeface="Arial" charset="0"/>
                <a:ea typeface="ＭＳ Ｐゴシック" charset="0"/>
              </a:rPr>
              <a:t>7.</a:t>
            </a:r>
          </a:p>
        </p:txBody>
      </p:sp>
      <p:sp>
        <p:nvSpPr>
          <p:cNvPr id="28801" name="Text Box 220"/>
          <p:cNvSpPr txBox="1">
            <a:spLocks noChangeArrowheads="1"/>
          </p:cNvSpPr>
          <p:nvPr/>
        </p:nvSpPr>
        <p:spPr bwMode="auto">
          <a:xfrm>
            <a:off x="4329113" y="1604963"/>
            <a:ext cx="6699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300" b="1" i="0" u="none" strike="noStrike" kern="1200" cap="none" spc="0" normalizeH="0" baseline="0" noProof="0">
                <a:ln>
                  <a:noFill/>
                </a:ln>
                <a:effectLst/>
                <a:uLnTx/>
                <a:uFillTx/>
                <a:latin typeface="Arial" charset="0"/>
                <a:ea typeface="ＭＳ Ｐゴシック" charset="0"/>
              </a:rPr>
              <a:t>2.</a:t>
            </a:r>
          </a:p>
        </p:txBody>
      </p:sp>
      <p:sp>
        <p:nvSpPr>
          <p:cNvPr id="28802" name="Text Box 222"/>
          <p:cNvSpPr txBox="1">
            <a:spLocks noChangeArrowheads="1"/>
          </p:cNvSpPr>
          <p:nvPr/>
        </p:nvSpPr>
        <p:spPr bwMode="auto">
          <a:xfrm>
            <a:off x="2636838" y="8067675"/>
            <a:ext cx="1603375" cy="373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20000"/>
              </a:lnSpc>
              <a:spcBef>
                <a:spcPct val="50000"/>
              </a:spcBef>
              <a:spcAft>
                <a:spcPct val="0"/>
              </a:spcAft>
              <a:buClrTx/>
              <a:buSzTx/>
              <a:buFontTx/>
              <a:buNone/>
              <a:tabLst/>
              <a:defRPr/>
            </a:pPr>
            <a:r>
              <a:rPr kumimoji="0" lang="en-US" sz="1100" b="1" i="0" u="none" strike="noStrike" kern="1200" cap="none" spc="0" normalizeH="0" baseline="0" noProof="0">
                <a:ln>
                  <a:noFill/>
                </a:ln>
                <a:effectLst/>
                <a:uLnTx/>
                <a:uFillTx/>
                <a:latin typeface="Arial" charset="0"/>
                <a:ea typeface="ＭＳ Ｐゴシック" charset="0"/>
              </a:rPr>
              <a:t>NEW TESTAMENT</a:t>
            </a:r>
            <a:r>
              <a:rPr kumimoji="0" lang="en-US" sz="400" b="1" i="0" u="none" strike="noStrike" kern="1200" cap="none" spc="0" normalizeH="0" baseline="0" noProof="0">
                <a:ln>
                  <a:noFill/>
                </a:ln>
                <a:effectLst/>
                <a:uLnTx/>
                <a:uFillTx/>
                <a:latin typeface="Arial" charset="0"/>
                <a:ea typeface="ＭＳ Ｐゴシック" charset="0"/>
              </a:rPr>
              <a:t>                                           GOSPELS…ACTS…EPISTLES…REVELATION</a:t>
            </a:r>
          </a:p>
        </p:txBody>
      </p:sp>
      <p:sp>
        <p:nvSpPr>
          <p:cNvPr id="28803" name="Text Box 223"/>
          <p:cNvSpPr txBox="1">
            <a:spLocks noChangeArrowheads="1"/>
          </p:cNvSpPr>
          <p:nvPr/>
        </p:nvSpPr>
        <p:spPr bwMode="auto">
          <a:xfrm>
            <a:off x="2595563" y="7688263"/>
            <a:ext cx="1601787" cy="282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20000"/>
              </a:lnSpc>
              <a:spcBef>
                <a:spcPct val="50000"/>
              </a:spcBef>
              <a:spcAft>
                <a:spcPct val="0"/>
              </a:spcAft>
              <a:buClrTx/>
              <a:buSzTx/>
              <a:buFontTx/>
              <a:buNone/>
              <a:tabLst/>
              <a:defRPr/>
            </a:pPr>
            <a:r>
              <a:rPr kumimoji="0" lang="en-US" sz="1100" b="1" i="0" u="none" strike="noStrike" kern="1200" cap="none" spc="0" normalizeH="0" baseline="0" noProof="0">
                <a:ln>
                  <a:noFill/>
                </a:ln>
                <a:effectLst/>
                <a:uLnTx/>
                <a:uFillTx/>
                <a:latin typeface="Arial" charset="0"/>
                <a:ea typeface="ＭＳ Ｐゴシック" charset="0"/>
              </a:rPr>
              <a:t>©2006 John Fryman</a:t>
            </a:r>
            <a:endParaRPr kumimoji="0" lang="en-US" sz="400" b="1" i="0" u="none" strike="noStrike" kern="1200" cap="none" spc="0" normalizeH="0" baseline="0" noProof="0">
              <a:ln>
                <a:noFill/>
              </a:ln>
              <a:effectLst/>
              <a:uLnTx/>
              <a:uFillTx/>
              <a:latin typeface="Arial" charset="0"/>
              <a:ea typeface="ＭＳ Ｐゴシック" charset="0"/>
            </a:endParaRPr>
          </a:p>
        </p:txBody>
      </p:sp>
      <p:sp>
        <p:nvSpPr>
          <p:cNvPr id="28804" name="Text Box 224"/>
          <p:cNvSpPr txBox="1">
            <a:spLocks noChangeArrowheads="1"/>
          </p:cNvSpPr>
          <p:nvPr/>
        </p:nvSpPr>
        <p:spPr bwMode="auto">
          <a:xfrm>
            <a:off x="2822575" y="5392738"/>
            <a:ext cx="495300" cy="204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700" b="1" i="0" u="none" strike="noStrike" kern="1200" cap="none" spc="0" normalizeH="0" baseline="0" noProof="0">
                <a:ln>
                  <a:noFill/>
                </a:ln>
                <a:effectLst/>
                <a:uLnTx/>
                <a:uFillTx/>
                <a:latin typeface="Arial" charset="0"/>
                <a:ea typeface="ＭＳ Ｐゴシック" charset="0"/>
              </a:rPr>
              <a:t>(S)</a:t>
            </a:r>
          </a:p>
        </p:txBody>
      </p:sp>
      <p:sp>
        <p:nvSpPr>
          <p:cNvPr id="28805" name="Text Box 225"/>
          <p:cNvSpPr txBox="1">
            <a:spLocks noChangeArrowheads="1"/>
          </p:cNvSpPr>
          <p:nvPr/>
        </p:nvSpPr>
        <p:spPr bwMode="auto">
          <a:xfrm>
            <a:off x="2822575" y="5675313"/>
            <a:ext cx="495300" cy="204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700" b="1" i="0" u="none" strike="noStrike" kern="1200" cap="none" spc="0" normalizeH="0" baseline="0" noProof="0">
                <a:ln>
                  <a:noFill/>
                </a:ln>
                <a:effectLst/>
                <a:uLnTx/>
                <a:uFillTx/>
                <a:latin typeface="Arial" charset="0"/>
                <a:ea typeface="ＭＳ Ｐゴシック" charset="0"/>
              </a:rPr>
              <a:t>(D)</a:t>
            </a:r>
          </a:p>
        </p:txBody>
      </p:sp>
      <p:sp>
        <p:nvSpPr>
          <p:cNvPr id="28806" name="Text Box 226"/>
          <p:cNvSpPr txBox="1">
            <a:spLocks noChangeArrowheads="1"/>
          </p:cNvSpPr>
          <p:nvPr/>
        </p:nvSpPr>
        <p:spPr bwMode="auto">
          <a:xfrm>
            <a:off x="2814638" y="5864225"/>
            <a:ext cx="496887"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700" b="1" i="0" u="none" strike="noStrike" kern="1200" cap="none" spc="0" normalizeH="0" baseline="0" noProof="0">
                <a:ln>
                  <a:noFill/>
                </a:ln>
                <a:effectLst/>
                <a:uLnTx/>
                <a:uFillTx/>
                <a:latin typeface="Arial" charset="0"/>
                <a:ea typeface="ＭＳ Ｐゴシック" charset="0"/>
              </a:rPr>
              <a:t>(S)</a:t>
            </a:r>
          </a:p>
        </p:txBody>
      </p:sp>
      <p:sp>
        <p:nvSpPr>
          <p:cNvPr id="28807" name="Text Box 227"/>
          <p:cNvSpPr txBox="1">
            <a:spLocks noChangeArrowheads="1"/>
          </p:cNvSpPr>
          <p:nvPr/>
        </p:nvSpPr>
        <p:spPr bwMode="auto">
          <a:xfrm>
            <a:off x="2814638" y="6134100"/>
            <a:ext cx="496887" cy="20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700" b="1" i="0" u="none" strike="noStrike" kern="1200" cap="none" spc="0" normalizeH="0" baseline="0" noProof="0">
                <a:ln>
                  <a:noFill/>
                </a:ln>
                <a:effectLst/>
                <a:uLnTx/>
                <a:uFillTx/>
                <a:latin typeface="Arial" charset="0"/>
                <a:ea typeface="ＭＳ Ｐゴシック" charset="0"/>
              </a:rPr>
              <a:t>(CW)</a:t>
            </a:r>
          </a:p>
        </p:txBody>
      </p:sp>
      <p:sp>
        <p:nvSpPr>
          <p:cNvPr id="28808" name="Text Box 228"/>
          <p:cNvSpPr txBox="1">
            <a:spLocks noChangeArrowheads="1"/>
          </p:cNvSpPr>
          <p:nvPr/>
        </p:nvSpPr>
        <p:spPr bwMode="auto">
          <a:xfrm>
            <a:off x="3765550" y="5721350"/>
            <a:ext cx="579438"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1900" b="1" i="0" u="none" strike="noStrike" kern="1200" cap="none" spc="0" normalizeH="0" baseline="0" noProof="0">
                <a:ln>
                  <a:noFill/>
                </a:ln>
                <a:effectLst/>
                <a:uLnTx/>
                <a:uFillTx/>
                <a:latin typeface="Arial" charset="0"/>
                <a:ea typeface="ＭＳ Ｐゴシック" charset="0"/>
              </a:rPr>
              <a:t>}</a:t>
            </a:r>
          </a:p>
        </p:txBody>
      </p:sp>
      <p:sp>
        <p:nvSpPr>
          <p:cNvPr id="28809" name="Text Box 229"/>
          <p:cNvSpPr txBox="1">
            <a:spLocks noChangeArrowheads="1"/>
          </p:cNvSpPr>
          <p:nvPr/>
        </p:nvSpPr>
        <p:spPr bwMode="auto">
          <a:xfrm>
            <a:off x="2913063" y="4829175"/>
            <a:ext cx="5238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endParaRPr kumimoji="0" lang="en-US" sz="2500" b="0" i="0" u="none" strike="noStrike" kern="1200" cap="none" spc="0" normalizeH="0" baseline="0" noProof="0">
              <a:ln>
                <a:noFill/>
              </a:ln>
              <a:effectLst/>
              <a:uLnTx/>
              <a:uFillTx/>
              <a:latin typeface="Arial" charset="0"/>
              <a:ea typeface="ＭＳ Ｐゴシック" charset="0"/>
            </a:endParaRPr>
          </a:p>
        </p:txBody>
      </p:sp>
      <p:sp>
        <p:nvSpPr>
          <p:cNvPr id="28810" name="Text Box 230"/>
          <p:cNvSpPr txBox="1">
            <a:spLocks noChangeArrowheads="1"/>
          </p:cNvSpPr>
          <p:nvPr/>
        </p:nvSpPr>
        <p:spPr bwMode="auto">
          <a:xfrm>
            <a:off x="3489325" y="4202113"/>
            <a:ext cx="196014" cy="4826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effectLst/>
              <a:uLnTx/>
              <a:uFillTx/>
              <a:latin typeface="Arial" charset="0"/>
              <a:ea typeface="ＭＳ Ｐゴシック" charset="0"/>
            </a:endParaRPr>
          </a:p>
        </p:txBody>
      </p:sp>
      <p:sp>
        <p:nvSpPr>
          <p:cNvPr id="28811" name="Text Box 231"/>
          <p:cNvSpPr txBox="1">
            <a:spLocks noChangeArrowheads="1"/>
          </p:cNvSpPr>
          <p:nvPr/>
        </p:nvSpPr>
        <p:spPr bwMode="auto">
          <a:xfrm>
            <a:off x="3062288" y="3946525"/>
            <a:ext cx="196014" cy="4826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a:ln>
                <a:noFill/>
              </a:ln>
              <a:effectLst/>
              <a:uLnTx/>
              <a:uFillTx/>
              <a:latin typeface="Arial" charset="0"/>
              <a:ea typeface="ＭＳ Ｐゴシック" charset="0"/>
            </a:endParaRPr>
          </a:p>
        </p:txBody>
      </p:sp>
      <p:sp>
        <p:nvSpPr>
          <p:cNvPr id="28812" name="AutoShape 232"/>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13" name="Text Box 233"/>
          <p:cNvSpPr txBox="1">
            <a:spLocks noChangeArrowheads="1"/>
          </p:cNvSpPr>
          <p:nvPr/>
        </p:nvSpPr>
        <p:spPr bwMode="auto">
          <a:xfrm>
            <a:off x="2814638" y="6396038"/>
            <a:ext cx="1265237"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2500" b="1" i="0" u="none" strike="noStrike" kern="1200" cap="none" spc="0" normalizeH="0" baseline="0" noProof="0">
                <a:ln>
                  <a:noFill/>
                </a:ln>
                <a:effectLst/>
                <a:uLnTx/>
                <a:uFillTx/>
                <a:latin typeface="Arial" charset="0"/>
                <a:ea typeface="ＭＳ Ｐゴシック" charset="0"/>
              </a:rPr>
              <a:t>(       )</a:t>
            </a:r>
          </a:p>
        </p:txBody>
      </p:sp>
      <p:sp>
        <p:nvSpPr>
          <p:cNvPr id="251114" name="Text Box 234"/>
          <p:cNvSpPr txBox="1">
            <a:spLocks noChangeArrowheads="1"/>
          </p:cNvSpPr>
          <p:nvPr/>
        </p:nvSpPr>
        <p:spPr bwMode="auto">
          <a:xfrm>
            <a:off x="1612900" y="438150"/>
            <a:ext cx="4324350" cy="396875"/>
          </a:xfrm>
          <a:prstGeom prst="rect">
            <a:avLst/>
          </a:prstGeom>
          <a:noFill/>
          <a:ln w="9525">
            <a:noFill/>
            <a:miter lim="800000"/>
            <a:headEnd/>
            <a:tailEnd/>
          </a:ln>
          <a:effectLst>
            <a:outerShdw blurRad="63500" dist="53882" dir="2700000" algn="ctr" rotWithShape="0">
              <a:srgbClr val="DEDEDE">
                <a:alpha val="74998"/>
              </a:srgbClr>
            </a:outerShdw>
          </a:effectLst>
        </p:spPr>
        <p:txBody>
          <a:bodyPr lIns="91438" rIns="91438">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1" u="none" strike="noStrike" kern="1200" cap="none" spc="0" normalizeH="0" baseline="0" noProof="0" dirty="0">
                <a:ln>
                  <a:noFill/>
                </a:ln>
                <a:effectLst/>
                <a:uLnTx/>
                <a:uFillTx/>
                <a:latin typeface="Comic Sans MS" pitchFamily="-107" charset="0"/>
                <a:ea typeface="ＭＳ Ｐゴシック" charset="0"/>
                <a:cs typeface="+mn-cs"/>
              </a:rPr>
              <a:t>“</a:t>
            </a:r>
            <a:r>
              <a:rPr kumimoji="0" lang="ar-JO" sz="2000" b="1" i="1" u="none" strike="noStrike" kern="1200" cap="none" spc="0" normalizeH="0" baseline="0" noProof="0" dirty="0">
                <a:ln>
                  <a:noFill/>
                </a:ln>
                <a:effectLst/>
                <a:uLnTx/>
                <a:uFillTx/>
                <a:latin typeface="Calibri" panose="020F0502020204030204" pitchFamily="34" charset="0"/>
                <a:ea typeface="ＭＳ Ｐゴシック" charset="0"/>
                <a:cs typeface="Calibri" panose="020F0502020204030204" pitchFamily="34" charset="0"/>
              </a:rPr>
              <a:t>إعداد الكتب</a:t>
            </a:r>
            <a:r>
              <a:rPr kumimoji="0" lang="en-US" sz="2000" b="1" i="1" u="none" strike="noStrike" kern="1200" cap="none" spc="0" normalizeH="0" baseline="0" noProof="0" dirty="0">
                <a:ln>
                  <a:noFill/>
                </a:ln>
                <a:effectLst/>
                <a:uLnTx/>
                <a:uFillTx/>
                <a:latin typeface="Comic Sans MS" pitchFamily="-107" charset="0"/>
                <a:ea typeface="ＭＳ Ｐゴシック" charset="0"/>
                <a:cs typeface="+mn-cs"/>
              </a:rPr>
              <a:t>:”       </a:t>
            </a:r>
          </a:p>
        </p:txBody>
      </p:sp>
      <p:sp>
        <p:nvSpPr>
          <p:cNvPr id="28816" name="Line 236"/>
          <p:cNvSpPr>
            <a:spLocks noChangeShapeType="1"/>
          </p:cNvSpPr>
          <p:nvPr/>
        </p:nvSpPr>
        <p:spPr bwMode="auto">
          <a:xfrm>
            <a:off x="411163" y="400050"/>
            <a:ext cx="6481762"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17" name="Line 237"/>
          <p:cNvSpPr>
            <a:spLocks noChangeShapeType="1"/>
          </p:cNvSpPr>
          <p:nvPr/>
        </p:nvSpPr>
        <p:spPr bwMode="auto">
          <a:xfrm>
            <a:off x="544513" y="9020175"/>
            <a:ext cx="6481762"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18" name="Text Box 238"/>
          <p:cNvSpPr txBox="1">
            <a:spLocks noChangeArrowheads="1"/>
          </p:cNvSpPr>
          <p:nvPr/>
        </p:nvSpPr>
        <p:spPr bwMode="auto">
          <a:xfrm>
            <a:off x="2981325" y="1271588"/>
            <a:ext cx="87947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ar-JO"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التكوين </a:t>
            </a:r>
            <a:endParaRPr kumimoji="0" lang="en-US"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19" name="Text Box 239"/>
          <p:cNvSpPr txBox="1">
            <a:spLocks noChangeArrowheads="1"/>
          </p:cNvSpPr>
          <p:nvPr/>
        </p:nvSpPr>
        <p:spPr bwMode="auto">
          <a:xfrm>
            <a:off x="3076575" y="2857500"/>
            <a:ext cx="1055688"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ar-JO" sz="13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اللاويين  </a:t>
            </a:r>
            <a:endParaRPr kumimoji="0" lang="en-US" sz="13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820" name="Text Box 240"/>
          <p:cNvSpPr txBox="1">
            <a:spLocks noChangeArrowheads="1"/>
          </p:cNvSpPr>
          <p:nvPr/>
        </p:nvSpPr>
        <p:spPr bwMode="auto">
          <a:xfrm>
            <a:off x="3062288" y="3098800"/>
            <a:ext cx="1125537" cy="29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ar-JO"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العدد     </a:t>
            </a:r>
            <a:endParaRPr kumimoji="0" lang="en-US"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21" name="Text Box 241"/>
          <p:cNvSpPr txBox="1">
            <a:spLocks noChangeArrowheads="1"/>
          </p:cNvSpPr>
          <p:nvPr/>
        </p:nvSpPr>
        <p:spPr bwMode="auto">
          <a:xfrm>
            <a:off x="3062288" y="3295650"/>
            <a:ext cx="881062" cy="422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100" b="1" i="0" u="none" strike="noStrike" kern="1200" cap="none" spc="0" normalizeH="0" baseline="0" noProof="0" dirty="0" err="1">
                <a:ln>
                  <a:noFill/>
                </a:ln>
                <a:effectLst/>
                <a:uLnTx/>
                <a:uFillTx/>
                <a:latin typeface="Arial" panose="020B0604020202020204" pitchFamily="34" charset="0"/>
                <a:ea typeface="ＭＳ Ｐゴシック" charset="0"/>
                <a:cs typeface="Arial" panose="020B0604020202020204" pitchFamily="34" charset="0"/>
              </a:rPr>
              <a:t>ديترو</a:t>
            </a:r>
            <a:endParaRPr kumimoji="0" lang="ar-JO" sz="11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100" b="1" i="0" u="none" strike="noStrike" kern="1200" cap="none" spc="0" normalizeH="0" baseline="0" noProof="0" dirty="0">
                <a:ln>
                  <a:noFill/>
                </a:ln>
                <a:effectLst/>
                <a:uLnTx/>
                <a:uFillTx/>
                <a:latin typeface="Arial" charset="0"/>
                <a:ea typeface="ＭＳ Ｐゴシック" charset="0"/>
              </a:rPr>
              <a:t>-</a:t>
            </a:r>
            <a:r>
              <a:rPr kumimoji="0" lang="ar-JO" sz="11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نومي</a:t>
            </a:r>
            <a:endParaRPr kumimoji="0" lang="en-US" sz="11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22" name="Line 242"/>
          <p:cNvSpPr>
            <a:spLocks noChangeShapeType="1"/>
          </p:cNvSpPr>
          <p:nvPr/>
        </p:nvSpPr>
        <p:spPr bwMode="auto">
          <a:xfrm>
            <a:off x="3006725" y="3571875"/>
            <a:ext cx="10937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23" name="Text Box 243"/>
          <p:cNvSpPr txBox="1">
            <a:spLocks noChangeArrowheads="1"/>
          </p:cNvSpPr>
          <p:nvPr/>
        </p:nvSpPr>
        <p:spPr bwMode="auto">
          <a:xfrm>
            <a:off x="3146425" y="2614613"/>
            <a:ext cx="881063"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ar-JO"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خروج   </a:t>
            </a:r>
            <a:endParaRPr kumimoji="0" lang="en-US"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24" name="Text Box 244"/>
          <p:cNvSpPr txBox="1">
            <a:spLocks noChangeArrowheads="1"/>
          </p:cNvSpPr>
          <p:nvPr/>
        </p:nvSpPr>
        <p:spPr bwMode="auto">
          <a:xfrm>
            <a:off x="4362450" y="1663700"/>
            <a:ext cx="998538" cy="218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1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أيوب</a:t>
            </a:r>
            <a:endParaRPr kumimoji="0" lang="en-US" sz="11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25" name="Text Box 245"/>
          <p:cNvSpPr txBox="1">
            <a:spLocks noChangeArrowheads="1"/>
          </p:cNvSpPr>
          <p:nvPr/>
        </p:nvSpPr>
        <p:spPr bwMode="auto">
          <a:xfrm>
            <a:off x="4379913" y="2254250"/>
            <a:ext cx="9985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8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المزامير</a:t>
            </a:r>
            <a:endParaRPr kumimoji="0" lang="en-US" sz="8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26" name="Text Box 246"/>
          <p:cNvSpPr txBox="1">
            <a:spLocks noChangeArrowheads="1"/>
          </p:cNvSpPr>
          <p:nvPr/>
        </p:nvSpPr>
        <p:spPr bwMode="auto">
          <a:xfrm>
            <a:off x="4360863" y="2667000"/>
            <a:ext cx="998537" cy="207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الأمثال</a:t>
            </a:r>
            <a:r>
              <a:rPr kumimoji="0" lang="en-US" sz="1000" b="1" i="0" u="none" strike="noStrike" kern="1200" cap="none" spc="0" normalizeH="0" baseline="0" noProof="0" dirty="0">
                <a:ln>
                  <a:noFill/>
                </a:ln>
                <a:effectLst/>
                <a:uLnTx/>
                <a:uFillTx/>
                <a:latin typeface="Arial" charset="0"/>
                <a:ea typeface="ＭＳ Ｐゴシック" charset="0"/>
              </a:rPr>
              <a:t>.</a:t>
            </a:r>
          </a:p>
        </p:txBody>
      </p:sp>
      <p:sp>
        <p:nvSpPr>
          <p:cNvPr id="28827" name="Text Box 247"/>
          <p:cNvSpPr txBox="1">
            <a:spLocks noChangeArrowheads="1"/>
          </p:cNvSpPr>
          <p:nvPr/>
        </p:nvSpPr>
        <p:spPr bwMode="auto">
          <a:xfrm>
            <a:off x="4354513" y="3046413"/>
            <a:ext cx="998537" cy="207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الجامعة</a:t>
            </a:r>
            <a:r>
              <a:rPr kumimoji="0" lang="en-US"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a:t>
            </a:r>
          </a:p>
        </p:txBody>
      </p:sp>
      <p:sp>
        <p:nvSpPr>
          <p:cNvPr id="28828" name="Text Box 248"/>
          <p:cNvSpPr txBox="1">
            <a:spLocks noChangeArrowheads="1"/>
          </p:cNvSpPr>
          <p:nvPr/>
        </p:nvSpPr>
        <p:spPr bwMode="auto">
          <a:xfrm>
            <a:off x="4362450" y="3459163"/>
            <a:ext cx="998538"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نشيد الانشاد</a:t>
            </a:r>
            <a:endParaRPr kumimoji="0" lang="en-US" sz="1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29" name="Text Box 249"/>
          <p:cNvSpPr txBox="1">
            <a:spLocks noChangeArrowheads="1"/>
          </p:cNvSpPr>
          <p:nvPr/>
        </p:nvSpPr>
        <p:spPr bwMode="auto">
          <a:xfrm>
            <a:off x="4919663" y="1611313"/>
            <a:ext cx="642937" cy="185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8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ابراهيم</a:t>
            </a:r>
            <a:endParaRPr kumimoji="0" lang="en-US" sz="8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34" name="Text Box 254"/>
          <p:cNvSpPr txBox="1">
            <a:spLocks noChangeArrowheads="1"/>
          </p:cNvSpPr>
          <p:nvPr/>
        </p:nvSpPr>
        <p:spPr bwMode="auto">
          <a:xfrm>
            <a:off x="3067050" y="3852863"/>
            <a:ext cx="998538"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يشوع</a:t>
            </a:r>
            <a:endParaRPr kumimoji="0" lang="en-US"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35" name="Text Box 255"/>
          <p:cNvSpPr txBox="1">
            <a:spLocks noChangeArrowheads="1"/>
          </p:cNvSpPr>
          <p:nvPr/>
        </p:nvSpPr>
        <p:spPr bwMode="auto">
          <a:xfrm>
            <a:off x="3059113" y="4579938"/>
            <a:ext cx="998537"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قضاة</a:t>
            </a:r>
            <a:endParaRPr kumimoji="0" lang="en-US"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36" name="Text Box 256"/>
          <p:cNvSpPr txBox="1">
            <a:spLocks noChangeArrowheads="1"/>
          </p:cNvSpPr>
          <p:nvPr/>
        </p:nvSpPr>
        <p:spPr bwMode="auto">
          <a:xfrm>
            <a:off x="3052763" y="4822825"/>
            <a:ext cx="998537"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راعوث</a:t>
            </a:r>
            <a:endParaRPr kumimoji="0" lang="en-US"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37" name="Text Box 257"/>
          <p:cNvSpPr txBox="1">
            <a:spLocks noChangeArrowheads="1"/>
          </p:cNvSpPr>
          <p:nvPr/>
        </p:nvSpPr>
        <p:spPr bwMode="auto">
          <a:xfrm>
            <a:off x="3067050" y="5373688"/>
            <a:ext cx="998538"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300" b="1" i="0" u="none" strike="noStrike" kern="1200" cap="none" spc="0" normalizeH="0" baseline="0" noProof="0" dirty="0">
                <a:ln>
                  <a:noFill/>
                </a:ln>
                <a:effectLst/>
                <a:uLnTx/>
                <a:uFillTx/>
                <a:latin typeface="Arial" charset="0"/>
                <a:ea typeface="ＭＳ Ｐゴシック" charset="0"/>
              </a:rPr>
              <a:t>1 </a:t>
            </a:r>
            <a:r>
              <a:rPr kumimoji="0" lang="ar-JO"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صموئيل</a:t>
            </a:r>
            <a:endParaRPr kumimoji="0" lang="en-US"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38" name="Text Box 258"/>
          <p:cNvSpPr txBox="1">
            <a:spLocks noChangeArrowheads="1"/>
          </p:cNvSpPr>
          <p:nvPr/>
        </p:nvSpPr>
        <p:spPr bwMode="auto">
          <a:xfrm>
            <a:off x="2940050" y="5661025"/>
            <a:ext cx="1000125"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300" b="1" i="0" u="none" strike="noStrike" kern="1200" cap="none" spc="0" normalizeH="0" baseline="0" noProof="0" dirty="0">
                <a:ln>
                  <a:noFill/>
                </a:ln>
                <a:effectLst/>
                <a:uLnTx/>
                <a:uFillTx/>
                <a:latin typeface="Arial" charset="0"/>
                <a:ea typeface="ＭＳ Ｐゴシック" charset="0"/>
              </a:rPr>
              <a:t>2 </a:t>
            </a:r>
            <a:r>
              <a:rPr kumimoji="0" lang="ar-JO"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صموئيل</a:t>
            </a:r>
            <a:endParaRPr kumimoji="0" lang="en-US"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39" name="Text Box 259"/>
          <p:cNvSpPr txBox="1">
            <a:spLocks noChangeArrowheads="1"/>
          </p:cNvSpPr>
          <p:nvPr/>
        </p:nvSpPr>
        <p:spPr bwMode="auto">
          <a:xfrm>
            <a:off x="2962275" y="5838825"/>
            <a:ext cx="998538"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300" b="1" i="0" u="none" strike="noStrike" kern="1200" cap="none" spc="0" normalizeH="0" baseline="0" noProof="0" dirty="0">
                <a:ln>
                  <a:noFill/>
                </a:ln>
                <a:effectLst/>
                <a:uLnTx/>
                <a:uFillTx/>
                <a:latin typeface="Arial" charset="0"/>
                <a:ea typeface="ＭＳ Ｐゴシック" charset="0"/>
              </a:rPr>
              <a:t>1 </a:t>
            </a:r>
            <a:r>
              <a:rPr kumimoji="0" lang="ar-JO"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ملوك</a:t>
            </a:r>
            <a:endParaRPr kumimoji="0" lang="en-US"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40" name="Text Box 260"/>
          <p:cNvSpPr txBox="1">
            <a:spLocks noChangeArrowheads="1"/>
          </p:cNvSpPr>
          <p:nvPr/>
        </p:nvSpPr>
        <p:spPr bwMode="auto">
          <a:xfrm>
            <a:off x="2905125" y="6119813"/>
            <a:ext cx="1000125"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300" b="1" i="0" u="none" strike="noStrike" kern="1200" cap="none" spc="0" normalizeH="0" baseline="0" noProof="0" dirty="0">
                <a:ln>
                  <a:noFill/>
                </a:ln>
                <a:effectLst/>
                <a:uLnTx/>
                <a:uFillTx/>
                <a:latin typeface="Arial" charset="0"/>
                <a:ea typeface="ＭＳ Ｐゴシック" charset="0"/>
              </a:rPr>
              <a:t>2 </a:t>
            </a:r>
            <a:r>
              <a:rPr kumimoji="0" lang="ar-JO"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ملوك</a:t>
            </a:r>
            <a:endParaRPr kumimoji="0" lang="en-US"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41" name="Text Box 261"/>
          <p:cNvSpPr txBox="1">
            <a:spLocks noChangeArrowheads="1"/>
          </p:cNvSpPr>
          <p:nvPr/>
        </p:nvSpPr>
        <p:spPr bwMode="auto">
          <a:xfrm>
            <a:off x="2857500" y="6389688"/>
            <a:ext cx="998538"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300" b="1" i="0" u="none" strike="noStrike" kern="1200" cap="none" spc="0" normalizeH="0" baseline="0" noProof="0" dirty="0">
                <a:ln>
                  <a:noFill/>
                </a:ln>
                <a:effectLst/>
                <a:uLnTx/>
                <a:uFillTx/>
                <a:latin typeface="Arial" charset="0"/>
                <a:ea typeface="ＭＳ Ｐゴシック" charset="0"/>
              </a:rPr>
              <a:t>1 </a:t>
            </a:r>
            <a:r>
              <a:rPr kumimoji="0" lang="ar-JO" sz="13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أخبار الأيام</a:t>
            </a:r>
            <a:r>
              <a:rPr kumimoji="0" lang="en-US" sz="1300" b="1" i="0" u="none" strike="noStrike" kern="1200" cap="none" spc="0" normalizeH="0" baseline="0" noProof="0" dirty="0">
                <a:ln>
                  <a:noFill/>
                </a:ln>
                <a:effectLst/>
                <a:uLnTx/>
                <a:uFillTx/>
                <a:latin typeface="Arial" charset="0"/>
                <a:ea typeface="ＭＳ Ｐゴシック" charset="0"/>
              </a:rPr>
              <a:t>.</a:t>
            </a:r>
          </a:p>
        </p:txBody>
      </p:sp>
      <p:sp>
        <p:nvSpPr>
          <p:cNvPr id="28842" name="Text Box 262"/>
          <p:cNvSpPr txBox="1">
            <a:spLocks noChangeArrowheads="1"/>
          </p:cNvSpPr>
          <p:nvPr/>
        </p:nvSpPr>
        <p:spPr bwMode="auto">
          <a:xfrm>
            <a:off x="2852738" y="6578600"/>
            <a:ext cx="1000125"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300" b="1" i="0" u="none" strike="noStrike" kern="1200" cap="none" spc="0" normalizeH="0" baseline="0" noProof="0" dirty="0">
                <a:ln>
                  <a:noFill/>
                </a:ln>
                <a:effectLst/>
                <a:uLnTx/>
                <a:uFillTx/>
                <a:latin typeface="Arial" charset="0"/>
                <a:ea typeface="ＭＳ Ｐゴシック" charset="0"/>
              </a:rPr>
              <a:t>2 </a:t>
            </a:r>
            <a:r>
              <a:rPr kumimoji="0" lang="ar-JO"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أخبار الأيام</a:t>
            </a:r>
            <a:endParaRPr kumimoji="0" lang="en-US"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43" name="Text Box 263"/>
          <p:cNvSpPr txBox="1">
            <a:spLocks noChangeArrowheads="1"/>
          </p:cNvSpPr>
          <p:nvPr/>
        </p:nvSpPr>
        <p:spPr bwMode="auto">
          <a:xfrm>
            <a:off x="2933700" y="6802438"/>
            <a:ext cx="998538"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عزرا</a:t>
            </a:r>
            <a:endParaRPr kumimoji="0" lang="en-US"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44" name="Text Box 264"/>
          <p:cNvSpPr txBox="1">
            <a:spLocks noChangeArrowheads="1"/>
          </p:cNvSpPr>
          <p:nvPr/>
        </p:nvSpPr>
        <p:spPr bwMode="auto">
          <a:xfrm>
            <a:off x="2878138" y="7031038"/>
            <a:ext cx="1158875"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نحميا</a:t>
            </a:r>
            <a:endParaRPr kumimoji="0" lang="en-US"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45" name="Text Box 265"/>
          <p:cNvSpPr txBox="1">
            <a:spLocks noChangeArrowheads="1"/>
          </p:cNvSpPr>
          <p:nvPr/>
        </p:nvSpPr>
        <p:spPr bwMode="auto">
          <a:xfrm>
            <a:off x="2982913" y="7240588"/>
            <a:ext cx="998537" cy="24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300" b="1" i="0" u="none" strike="noStrike" kern="1200" cap="none" spc="0" normalizeH="0" baseline="0" noProof="0" dirty="0" err="1">
                <a:ln>
                  <a:noFill/>
                </a:ln>
                <a:effectLst/>
                <a:uLnTx/>
                <a:uFillTx/>
                <a:latin typeface="Arial" panose="020B0604020202020204" pitchFamily="34" charset="0"/>
                <a:ea typeface="ＭＳ Ｐゴシック" charset="0"/>
                <a:cs typeface="Arial" panose="020B0604020202020204" pitchFamily="34" charset="0"/>
              </a:rPr>
              <a:t>أستير</a:t>
            </a:r>
            <a:endParaRPr kumimoji="0" lang="en-US"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46" name="Text Box 266"/>
          <p:cNvSpPr txBox="1">
            <a:spLocks noChangeArrowheads="1"/>
          </p:cNvSpPr>
          <p:nvPr/>
        </p:nvSpPr>
        <p:spPr bwMode="auto">
          <a:xfrm>
            <a:off x="4495800" y="4405313"/>
            <a:ext cx="1000125" cy="21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1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عموس</a:t>
            </a:r>
            <a:endParaRPr kumimoji="0" lang="en-US" sz="11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847" name="Text Box 267"/>
          <p:cNvSpPr txBox="1">
            <a:spLocks noChangeArrowheads="1"/>
          </p:cNvSpPr>
          <p:nvPr/>
        </p:nvSpPr>
        <p:spPr bwMode="auto">
          <a:xfrm>
            <a:off x="4495800" y="4583113"/>
            <a:ext cx="998538" cy="218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100" b="1" i="0" u="none" strike="noStrike" kern="1200" cap="none" spc="0" normalizeH="0" baseline="0" noProof="0" dirty="0" err="1">
                <a:ln>
                  <a:noFill/>
                </a:ln>
                <a:effectLst/>
                <a:uLnTx/>
                <a:uFillTx/>
                <a:latin typeface="Arial" charset="0"/>
                <a:ea typeface="ＭＳ Ｐゴシック" charset="0"/>
              </a:rPr>
              <a:t>ه</a:t>
            </a:r>
            <a:r>
              <a:rPr kumimoji="0" lang="ar-JO" sz="1100" b="1" i="0" u="none" strike="noStrike" kern="1200" cap="none" spc="0" normalizeH="0" baseline="0" noProof="0" dirty="0" err="1">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هوشع</a:t>
            </a:r>
            <a:endParaRPr kumimoji="0" lang="en-US" sz="1100" b="1" i="0" u="none" strike="noStrike" kern="1200" cap="none" spc="0" normalizeH="0" baseline="0" noProof="0" dirty="0">
              <a:ln>
                <a:noFill/>
              </a:ln>
              <a:effectLst/>
              <a:uLnTx/>
              <a:uFillTx/>
              <a:latin typeface="Arial" charset="0"/>
              <a:ea typeface="ＭＳ Ｐゴシック" charset="0"/>
            </a:endParaRPr>
          </a:p>
        </p:txBody>
      </p:sp>
      <p:sp>
        <p:nvSpPr>
          <p:cNvPr id="28849" name="Text Box 269"/>
          <p:cNvSpPr txBox="1">
            <a:spLocks noChangeArrowheads="1"/>
          </p:cNvSpPr>
          <p:nvPr/>
        </p:nvSpPr>
        <p:spPr bwMode="auto">
          <a:xfrm>
            <a:off x="4552950" y="5216525"/>
            <a:ext cx="998538" cy="218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100" b="1" i="0" u="none" strike="noStrike" kern="1200" cap="none" spc="0" normalizeH="0" baseline="0" noProof="0" dirty="0" err="1">
                <a:ln>
                  <a:noFill/>
                </a:ln>
                <a:effectLst/>
                <a:uLnTx/>
                <a:uFillTx/>
                <a:latin typeface="Arial" panose="020B0604020202020204" pitchFamily="34" charset="0"/>
                <a:ea typeface="ＭＳ Ｐゴシック" charset="0"/>
                <a:cs typeface="Arial" panose="020B0604020202020204" pitchFamily="34" charset="0"/>
              </a:rPr>
              <a:t>أشعياء</a:t>
            </a:r>
            <a:endParaRPr kumimoji="0" lang="en-US" sz="11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50" name="Text Box 270"/>
          <p:cNvSpPr txBox="1">
            <a:spLocks noChangeArrowheads="1"/>
          </p:cNvSpPr>
          <p:nvPr/>
        </p:nvSpPr>
        <p:spPr bwMode="auto">
          <a:xfrm>
            <a:off x="4525963" y="5394325"/>
            <a:ext cx="998537" cy="218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100" b="1" i="0" u="none" strike="noStrike" kern="1200" cap="none" spc="0" normalizeH="0" baseline="0" noProof="0" dirty="0" err="1">
                <a:ln>
                  <a:noFill/>
                </a:ln>
                <a:effectLst/>
                <a:uLnTx/>
                <a:uFillTx/>
                <a:latin typeface="Arial" panose="020B0604020202020204" pitchFamily="34" charset="0"/>
                <a:ea typeface="ＭＳ Ｐゴシック" charset="0"/>
                <a:cs typeface="Arial" panose="020B0604020202020204" pitchFamily="34" charset="0"/>
              </a:rPr>
              <a:t>يوئيل</a:t>
            </a:r>
            <a:endParaRPr kumimoji="0" lang="en-US" sz="11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51" name="Text Box 271"/>
          <p:cNvSpPr txBox="1">
            <a:spLocks noChangeArrowheads="1"/>
          </p:cNvSpPr>
          <p:nvPr/>
        </p:nvSpPr>
        <p:spPr bwMode="auto">
          <a:xfrm>
            <a:off x="4605043" y="5584878"/>
            <a:ext cx="1000125" cy="218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11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ميخا</a:t>
            </a:r>
            <a:endParaRPr kumimoji="0" lang="en-US" sz="11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852" name="Text Box 273"/>
          <p:cNvSpPr txBox="1">
            <a:spLocks noChangeArrowheads="1"/>
          </p:cNvSpPr>
          <p:nvPr/>
        </p:nvSpPr>
        <p:spPr bwMode="auto">
          <a:xfrm>
            <a:off x="4516438" y="6527800"/>
            <a:ext cx="998537" cy="218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100" b="1" i="0" u="none" strike="noStrike" kern="1200" cap="none" spc="0" normalizeH="0" baseline="0" noProof="0">
                <a:ln>
                  <a:noFill/>
                </a:ln>
                <a:effectLst/>
                <a:uLnTx/>
                <a:uFillTx/>
                <a:latin typeface="Arial" charset="0"/>
                <a:ea typeface="ＭＳ Ｐゴシック" charset="0"/>
              </a:rPr>
              <a:t>Habakkuk</a:t>
            </a:r>
          </a:p>
        </p:txBody>
      </p:sp>
      <p:sp>
        <p:nvSpPr>
          <p:cNvPr id="28853" name="Text Box 274"/>
          <p:cNvSpPr txBox="1">
            <a:spLocks noChangeArrowheads="1"/>
          </p:cNvSpPr>
          <p:nvPr/>
        </p:nvSpPr>
        <p:spPr bwMode="auto">
          <a:xfrm>
            <a:off x="4518025" y="6992938"/>
            <a:ext cx="998538" cy="218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100" b="1" i="0" u="none" strike="noStrike" kern="1200" cap="none" spc="0" normalizeH="0" baseline="0" noProof="0">
                <a:ln>
                  <a:noFill/>
                </a:ln>
                <a:effectLst/>
                <a:uLnTx/>
                <a:uFillTx/>
                <a:latin typeface="Arial" charset="0"/>
                <a:ea typeface="ＭＳ Ｐゴシック" charset="0"/>
              </a:rPr>
              <a:t>Zephaniah</a:t>
            </a:r>
          </a:p>
        </p:txBody>
      </p:sp>
      <p:sp>
        <p:nvSpPr>
          <p:cNvPr id="28854" name="Text Box 275"/>
          <p:cNvSpPr txBox="1">
            <a:spLocks noChangeArrowheads="1"/>
          </p:cNvSpPr>
          <p:nvPr/>
        </p:nvSpPr>
        <p:spPr bwMode="auto">
          <a:xfrm>
            <a:off x="4621213" y="7353300"/>
            <a:ext cx="998537" cy="218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100" b="1" i="0" u="none" strike="noStrike" kern="1200" cap="none" spc="0" normalizeH="0" baseline="0" noProof="0">
                <a:ln>
                  <a:noFill/>
                </a:ln>
                <a:effectLst/>
                <a:uLnTx/>
                <a:uFillTx/>
                <a:latin typeface="Arial" charset="0"/>
                <a:ea typeface="ＭＳ Ｐゴシック" charset="0"/>
              </a:rPr>
              <a:t>Ezekiel</a:t>
            </a:r>
          </a:p>
        </p:txBody>
      </p:sp>
      <p:sp>
        <p:nvSpPr>
          <p:cNvPr id="28855" name="Text Box 276"/>
          <p:cNvSpPr txBox="1">
            <a:spLocks noChangeArrowheads="1"/>
          </p:cNvSpPr>
          <p:nvPr/>
        </p:nvSpPr>
        <p:spPr bwMode="auto">
          <a:xfrm>
            <a:off x="4608513" y="7570788"/>
            <a:ext cx="998537" cy="218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100" b="1" i="0" u="none" strike="noStrike" kern="1200" cap="none" spc="0" normalizeH="0" baseline="0" noProof="0">
                <a:ln>
                  <a:noFill/>
                </a:ln>
                <a:effectLst/>
                <a:uLnTx/>
                <a:uFillTx/>
                <a:latin typeface="Arial" charset="0"/>
                <a:ea typeface="ＭＳ Ｐゴシック" charset="0"/>
              </a:rPr>
              <a:t>Daniel</a:t>
            </a:r>
          </a:p>
        </p:txBody>
      </p:sp>
      <p:sp>
        <p:nvSpPr>
          <p:cNvPr id="28856" name="Text Box 277"/>
          <p:cNvSpPr txBox="1">
            <a:spLocks noChangeArrowheads="1"/>
          </p:cNvSpPr>
          <p:nvPr/>
        </p:nvSpPr>
        <p:spPr bwMode="auto">
          <a:xfrm>
            <a:off x="4525963" y="7962900"/>
            <a:ext cx="998537" cy="218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100" b="1" i="0" u="none" strike="noStrike" kern="1200" cap="none" spc="0" normalizeH="0" baseline="0" noProof="0">
                <a:ln>
                  <a:noFill/>
                </a:ln>
                <a:effectLst/>
                <a:uLnTx/>
                <a:uFillTx/>
                <a:latin typeface="Arial" charset="0"/>
                <a:ea typeface="ＭＳ Ｐゴシック" charset="0"/>
              </a:rPr>
              <a:t>Haggai</a:t>
            </a:r>
          </a:p>
        </p:txBody>
      </p:sp>
      <p:sp>
        <p:nvSpPr>
          <p:cNvPr id="28857" name="Text Box 278"/>
          <p:cNvSpPr txBox="1">
            <a:spLocks noChangeArrowheads="1"/>
          </p:cNvSpPr>
          <p:nvPr/>
        </p:nvSpPr>
        <p:spPr bwMode="auto">
          <a:xfrm>
            <a:off x="4533900" y="8153400"/>
            <a:ext cx="998538" cy="218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100" b="1" i="0" u="none" strike="noStrike" kern="1200" cap="none" spc="0" normalizeH="0" baseline="0" noProof="0">
                <a:ln>
                  <a:noFill/>
                </a:ln>
                <a:effectLst/>
                <a:uLnTx/>
                <a:uFillTx/>
                <a:latin typeface="Arial" charset="0"/>
                <a:ea typeface="ＭＳ Ｐゴシック" charset="0"/>
              </a:rPr>
              <a:t>Zechariah</a:t>
            </a:r>
          </a:p>
        </p:txBody>
      </p:sp>
      <p:sp>
        <p:nvSpPr>
          <p:cNvPr id="28858" name="Text Box 279"/>
          <p:cNvSpPr txBox="1">
            <a:spLocks noChangeArrowheads="1"/>
          </p:cNvSpPr>
          <p:nvPr/>
        </p:nvSpPr>
        <p:spPr bwMode="auto">
          <a:xfrm>
            <a:off x="4525963" y="8329613"/>
            <a:ext cx="998537" cy="218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100" b="1" i="0" u="none" strike="noStrike" kern="1200" cap="none" spc="0" normalizeH="0" baseline="0" noProof="0">
                <a:ln>
                  <a:noFill/>
                </a:ln>
                <a:effectLst/>
                <a:uLnTx/>
                <a:uFillTx/>
                <a:latin typeface="Arial" charset="0"/>
                <a:ea typeface="ＭＳ Ｐゴシック" charset="0"/>
              </a:rPr>
              <a:t>Malachi</a:t>
            </a:r>
          </a:p>
        </p:txBody>
      </p:sp>
      <p:sp>
        <p:nvSpPr>
          <p:cNvPr id="28860" name="Text Box 281"/>
          <p:cNvSpPr txBox="1">
            <a:spLocks noChangeArrowheads="1"/>
          </p:cNvSpPr>
          <p:nvPr/>
        </p:nvSpPr>
        <p:spPr bwMode="auto">
          <a:xfrm>
            <a:off x="4529138" y="6678613"/>
            <a:ext cx="1000125" cy="315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en-US" sz="1000" b="1" i="0" u="none" strike="noStrike" kern="1200" cap="none" spc="0" normalizeH="0" baseline="0" noProof="0">
                <a:ln>
                  <a:noFill/>
                </a:ln>
                <a:effectLst/>
                <a:uLnTx/>
                <a:uFillTx/>
                <a:latin typeface="Arial" charset="0"/>
                <a:ea typeface="ＭＳ Ｐゴシック" charset="0"/>
              </a:rPr>
              <a:t>Nahum              (Nineveh)</a:t>
            </a:r>
          </a:p>
        </p:txBody>
      </p:sp>
      <p:sp>
        <p:nvSpPr>
          <p:cNvPr id="28861" name="AutoShape 282" descr="75%"/>
          <p:cNvSpPr>
            <a:spLocks noChangeArrowheads="1"/>
          </p:cNvSpPr>
          <p:nvPr/>
        </p:nvSpPr>
        <p:spPr bwMode="auto">
          <a:xfrm>
            <a:off x="3940175" y="5799138"/>
            <a:ext cx="425450" cy="288925"/>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62" name="Rectangle 283" descr="75%"/>
          <p:cNvSpPr>
            <a:spLocks noChangeArrowheads="1"/>
          </p:cNvSpPr>
          <p:nvPr/>
        </p:nvSpPr>
        <p:spPr bwMode="auto">
          <a:xfrm>
            <a:off x="4421188" y="2260600"/>
            <a:ext cx="114300" cy="1444625"/>
          </a:xfrm>
          <a:prstGeom prst="rect">
            <a:avLst/>
          </a:prstGeom>
          <a:pattFill prst="pct75">
            <a:fgClr>
              <a:schemeClr val="tx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pic>
        <p:nvPicPr>
          <p:cNvPr id="28863" name="Picture 2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450" y="1131533"/>
            <a:ext cx="1327150" cy="2560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864" name="Rectangle 285" descr="75%"/>
          <p:cNvSpPr>
            <a:spLocks noChangeArrowheads="1"/>
          </p:cNvSpPr>
          <p:nvPr/>
        </p:nvSpPr>
        <p:spPr bwMode="auto">
          <a:xfrm>
            <a:off x="4311650" y="2239963"/>
            <a:ext cx="138113" cy="3792537"/>
          </a:xfrm>
          <a:prstGeom prst="rect">
            <a:avLst/>
          </a:prstGeom>
          <a:pattFill prst="pct75">
            <a:fgClr>
              <a:schemeClr val="tx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65" name="Text Box 286"/>
          <p:cNvSpPr txBox="1">
            <a:spLocks noChangeArrowheads="1"/>
          </p:cNvSpPr>
          <p:nvPr/>
        </p:nvSpPr>
        <p:spPr bwMode="auto">
          <a:xfrm>
            <a:off x="4397375" y="5951538"/>
            <a:ext cx="600075"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a:ln>
                  <a:noFill/>
                </a:ln>
                <a:effectLst/>
                <a:uLnTx/>
                <a:uFillTx/>
                <a:latin typeface="Arial" charset="0"/>
                <a:ea typeface="ＭＳ Ｐゴシック" charset="0"/>
              </a:rPr>
              <a:t>*</a:t>
            </a:r>
            <a:endParaRPr kumimoji="0" lang="en-US" sz="2500" b="0" i="0" u="none" strike="noStrike" kern="1200" cap="none" spc="0" normalizeH="0" baseline="0" noProof="0">
              <a:ln>
                <a:noFill/>
              </a:ln>
              <a:effectLst/>
              <a:uLnTx/>
              <a:uFillTx/>
              <a:latin typeface="Arial" charset="0"/>
              <a:ea typeface="ＭＳ Ｐゴシック" charset="0"/>
            </a:endParaRPr>
          </a:p>
        </p:txBody>
      </p:sp>
      <p:sp>
        <p:nvSpPr>
          <p:cNvPr id="28866" name="Text Box 287"/>
          <p:cNvSpPr txBox="1">
            <a:spLocks noChangeArrowheads="1"/>
          </p:cNvSpPr>
          <p:nvPr/>
        </p:nvSpPr>
        <p:spPr bwMode="auto">
          <a:xfrm>
            <a:off x="4535488" y="6350000"/>
            <a:ext cx="998537" cy="196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900" b="1" i="0" u="none" strike="noStrike" kern="1200" cap="none" spc="0" normalizeH="0" baseline="0" noProof="0">
                <a:ln>
                  <a:noFill/>
                </a:ln>
                <a:effectLst/>
                <a:uLnTx/>
                <a:uFillTx/>
                <a:latin typeface="Arial" charset="0"/>
                <a:ea typeface="ＭＳ Ｐゴシック" charset="0"/>
              </a:rPr>
              <a:t>Lamentations</a:t>
            </a:r>
          </a:p>
        </p:txBody>
      </p:sp>
      <p:sp>
        <p:nvSpPr>
          <p:cNvPr id="28867" name="Line 288"/>
          <p:cNvSpPr>
            <a:spLocks noChangeShapeType="1"/>
          </p:cNvSpPr>
          <p:nvPr/>
        </p:nvSpPr>
        <p:spPr bwMode="auto">
          <a:xfrm>
            <a:off x="4611688" y="6694488"/>
            <a:ext cx="812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68" name="Text Box 289"/>
          <p:cNvSpPr txBox="1">
            <a:spLocks noChangeArrowheads="1"/>
          </p:cNvSpPr>
          <p:nvPr/>
        </p:nvSpPr>
        <p:spPr bwMode="auto">
          <a:xfrm>
            <a:off x="5802313" y="422751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A</a:t>
            </a:r>
          </a:p>
        </p:txBody>
      </p:sp>
      <p:sp>
        <p:nvSpPr>
          <p:cNvPr id="28869" name="Text Box 290"/>
          <p:cNvSpPr txBox="1">
            <a:spLocks noChangeArrowheads="1"/>
          </p:cNvSpPr>
          <p:nvPr/>
        </p:nvSpPr>
        <p:spPr bwMode="auto">
          <a:xfrm>
            <a:off x="5794375" y="4432300"/>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H</a:t>
            </a:r>
          </a:p>
        </p:txBody>
      </p:sp>
      <p:sp>
        <p:nvSpPr>
          <p:cNvPr id="28870" name="Text Box 291"/>
          <p:cNvSpPr txBox="1">
            <a:spLocks noChangeArrowheads="1"/>
          </p:cNvSpPr>
          <p:nvPr/>
        </p:nvSpPr>
        <p:spPr bwMode="auto">
          <a:xfrm>
            <a:off x="5800725" y="462121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J</a:t>
            </a:r>
          </a:p>
        </p:txBody>
      </p:sp>
      <p:sp>
        <p:nvSpPr>
          <p:cNvPr id="28871" name="Text Box 292"/>
          <p:cNvSpPr txBox="1">
            <a:spLocks noChangeArrowheads="1"/>
          </p:cNvSpPr>
          <p:nvPr/>
        </p:nvSpPr>
        <p:spPr bwMode="auto">
          <a:xfrm>
            <a:off x="5845175" y="502126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I</a:t>
            </a:r>
          </a:p>
        </p:txBody>
      </p:sp>
      <p:sp>
        <p:nvSpPr>
          <p:cNvPr id="28872" name="Text Box 293"/>
          <p:cNvSpPr txBox="1">
            <a:spLocks noChangeArrowheads="1"/>
          </p:cNvSpPr>
          <p:nvPr/>
        </p:nvSpPr>
        <p:spPr bwMode="auto">
          <a:xfrm>
            <a:off x="5800725" y="519906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J</a:t>
            </a:r>
          </a:p>
        </p:txBody>
      </p:sp>
      <p:sp>
        <p:nvSpPr>
          <p:cNvPr id="28873" name="Text Box 294"/>
          <p:cNvSpPr txBox="1">
            <a:spLocks noChangeArrowheads="1"/>
          </p:cNvSpPr>
          <p:nvPr/>
        </p:nvSpPr>
        <p:spPr bwMode="auto">
          <a:xfrm>
            <a:off x="5778500" y="539908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M</a:t>
            </a:r>
          </a:p>
        </p:txBody>
      </p:sp>
      <p:sp>
        <p:nvSpPr>
          <p:cNvPr id="28874" name="Text Box 295"/>
          <p:cNvSpPr txBox="1">
            <a:spLocks noChangeArrowheads="1"/>
          </p:cNvSpPr>
          <p:nvPr/>
        </p:nvSpPr>
        <p:spPr bwMode="auto">
          <a:xfrm>
            <a:off x="5819775" y="778986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H</a:t>
            </a:r>
          </a:p>
        </p:txBody>
      </p:sp>
      <p:sp>
        <p:nvSpPr>
          <p:cNvPr id="28875" name="Text Box 296"/>
          <p:cNvSpPr txBox="1">
            <a:spLocks noChangeArrowheads="1"/>
          </p:cNvSpPr>
          <p:nvPr/>
        </p:nvSpPr>
        <p:spPr bwMode="auto">
          <a:xfrm>
            <a:off x="5834063" y="7988300"/>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Z</a:t>
            </a:r>
          </a:p>
        </p:txBody>
      </p:sp>
      <p:sp>
        <p:nvSpPr>
          <p:cNvPr id="28876" name="Text Box 297"/>
          <p:cNvSpPr txBox="1">
            <a:spLocks noChangeArrowheads="1"/>
          </p:cNvSpPr>
          <p:nvPr/>
        </p:nvSpPr>
        <p:spPr bwMode="auto">
          <a:xfrm>
            <a:off x="5818188" y="817403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M</a:t>
            </a:r>
          </a:p>
        </p:txBody>
      </p:sp>
      <p:sp>
        <p:nvSpPr>
          <p:cNvPr id="28877" name="Text Box 298"/>
          <p:cNvSpPr txBox="1">
            <a:spLocks noChangeArrowheads="1"/>
          </p:cNvSpPr>
          <p:nvPr/>
        </p:nvSpPr>
        <p:spPr bwMode="auto">
          <a:xfrm>
            <a:off x="5819775" y="638016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H</a:t>
            </a:r>
          </a:p>
        </p:txBody>
      </p:sp>
      <p:sp>
        <p:nvSpPr>
          <p:cNvPr id="28878" name="Text Box 299"/>
          <p:cNvSpPr txBox="1">
            <a:spLocks noChangeArrowheads="1"/>
          </p:cNvSpPr>
          <p:nvPr/>
        </p:nvSpPr>
        <p:spPr bwMode="auto">
          <a:xfrm>
            <a:off x="5835650" y="659288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N</a:t>
            </a:r>
          </a:p>
        </p:txBody>
      </p:sp>
      <p:sp>
        <p:nvSpPr>
          <p:cNvPr id="28879" name="Text Box 300"/>
          <p:cNvSpPr txBox="1">
            <a:spLocks noChangeArrowheads="1"/>
          </p:cNvSpPr>
          <p:nvPr/>
        </p:nvSpPr>
        <p:spPr bwMode="auto">
          <a:xfrm>
            <a:off x="5791200" y="561181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O</a:t>
            </a:r>
          </a:p>
        </p:txBody>
      </p:sp>
      <p:sp>
        <p:nvSpPr>
          <p:cNvPr id="28880" name="Text Box 301"/>
          <p:cNvSpPr txBox="1">
            <a:spLocks noChangeArrowheads="1"/>
          </p:cNvSpPr>
          <p:nvPr/>
        </p:nvSpPr>
        <p:spPr bwMode="auto">
          <a:xfrm>
            <a:off x="5818188" y="7186613"/>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E</a:t>
            </a:r>
          </a:p>
        </p:txBody>
      </p:sp>
      <p:sp>
        <p:nvSpPr>
          <p:cNvPr id="28881" name="Text Box 302"/>
          <p:cNvSpPr txBox="1">
            <a:spLocks noChangeArrowheads="1"/>
          </p:cNvSpPr>
          <p:nvPr/>
        </p:nvSpPr>
        <p:spPr bwMode="auto">
          <a:xfrm>
            <a:off x="5821363" y="7397750"/>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D</a:t>
            </a:r>
          </a:p>
        </p:txBody>
      </p:sp>
      <p:sp>
        <p:nvSpPr>
          <p:cNvPr id="28882" name="Text Box 303"/>
          <p:cNvSpPr txBox="1">
            <a:spLocks noChangeArrowheads="1"/>
          </p:cNvSpPr>
          <p:nvPr/>
        </p:nvSpPr>
        <p:spPr bwMode="auto">
          <a:xfrm rot="-5414778">
            <a:off x="3739204" y="6207919"/>
            <a:ext cx="3775075"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700" b="1" i="0" u="none" strike="noStrike" kern="1200" cap="none" spc="0" normalizeH="0" baseline="0" noProof="0" dirty="0">
                <a:ln>
                  <a:noFill/>
                </a:ln>
                <a:effectLst/>
                <a:uLnTx/>
                <a:uFillTx/>
                <a:latin typeface="Arial" charset="0"/>
                <a:ea typeface="ＭＳ Ｐゴシック" charset="0"/>
              </a:rPr>
              <a:t>PROPHECY (17)</a:t>
            </a:r>
          </a:p>
        </p:txBody>
      </p:sp>
      <p:sp>
        <p:nvSpPr>
          <p:cNvPr id="28883" name="Line 304"/>
          <p:cNvSpPr>
            <a:spLocks noChangeShapeType="1"/>
          </p:cNvSpPr>
          <p:nvPr/>
        </p:nvSpPr>
        <p:spPr bwMode="auto">
          <a:xfrm>
            <a:off x="5938838" y="533241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84" name="Line 305"/>
          <p:cNvSpPr>
            <a:spLocks noChangeShapeType="1"/>
          </p:cNvSpPr>
          <p:nvPr/>
        </p:nvSpPr>
        <p:spPr bwMode="auto">
          <a:xfrm>
            <a:off x="5937250" y="55435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85" name="Line 306"/>
          <p:cNvSpPr>
            <a:spLocks noChangeShapeType="1"/>
          </p:cNvSpPr>
          <p:nvPr/>
        </p:nvSpPr>
        <p:spPr bwMode="auto">
          <a:xfrm>
            <a:off x="5934075" y="57213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86" name="Line 307"/>
          <p:cNvSpPr>
            <a:spLocks noChangeShapeType="1"/>
          </p:cNvSpPr>
          <p:nvPr/>
        </p:nvSpPr>
        <p:spPr bwMode="auto">
          <a:xfrm>
            <a:off x="5943600" y="5927725"/>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87" name="Line 308"/>
          <p:cNvSpPr>
            <a:spLocks noChangeShapeType="1"/>
          </p:cNvSpPr>
          <p:nvPr/>
        </p:nvSpPr>
        <p:spPr bwMode="auto">
          <a:xfrm>
            <a:off x="5943600" y="670560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88" name="Line 309"/>
          <p:cNvSpPr>
            <a:spLocks noChangeShapeType="1"/>
          </p:cNvSpPr>
          <p:nvPr/>
        </p:nvSpPr>
        <p:spPr bwMode="auto">
          <a:xfrm>
            <a:off x="5954713" y="6911975"/>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89" name="Line 310"/>
          <p:cNvSpPr>
            <a:spLocks noChangeShapeType="1"/>
          </p:cNvSpPr>
          <p:nvPr/>
        </p:nvSpPr>
        <p:spPr bwMode="auto">
          <a:xfrm>
            <a:off x="5938838" y="7126288"/>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0" name="Line 311"/>
          <p:cNvSpPr>
            <a:spLocks noChangeShapeType="1"/>
          </p:cNvSpPr>
          <p:nvPr/>
        </p:nvSpPr>
        <p:spPr bwMode="auto">
          <a:xfrm>
            <a:off x="5940425" y="75120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1" name="Line 312"/>
          <p:cNvSpPr>
            <a:spLocks noChangeShapeType="1"/>
          </p:cNvSpPr>
          <p:nvPr/>
        </p:nvSpPr>
        <p:spPr bwMode="auto">
          <a:xfrm>
            <a:off x="5942013" y="772001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2" name="Line 313"/>
          <p:cNvSpPr>
            <a:spLocks noChangeShapeType="1"/>
          </p:cNvSpPr>
          <p:nvPr/>
        </p:nvSpPr>
        <p:spPr bwMode="auto">
          <a:xfrm>
            <a:off x="5942013" y="8104188"/>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3" name="Line 314"/>
          <p:cNvSpPr>
            <a:spLocks noChangeShapeType="1"/>
          </p:cNvSpPr>
          <p:nvPr/>
        </p:nvSpPr>
        <p:spPr bwMode="auto">
          <a:xfrm>
            <a:off x="5943600" y="831056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4" name="Line 315"/>
          <p:cNvSpPr>
            <a:spLocks noChangeShapeType="1"/>
          </p:cNvSpPr>
          <p:nvPr/>
        </p:nvSpPr>
        <p:spPr bwMode="auto">
          <a:xfrm>
            <a:off x="5937250" y="8493125"/>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5" name="Line 316"/>
          <p:cNvSpPr>
            <a:spLocks noChangeShapeType="1"/>
          </p:cNvSpPr>
          <p:nvPr/>
        </p:nvSpPr>
        <p:spPr bwMode="auto">
          <a:xfrm>
            <a:off x="5942013" y="45529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6" name="Line 317"/>
          <p:cNvSpPr>
            <a:spLocks noChangeShapeType="1"/>
          </p:cNvSpPr>
          <p:nvPr/>
        </p:nvSpPr>
        <p:spPr bwMode="auto">
          <a:xfrm>
            <a:off x="5943600" y="4751388"/>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7" name="Line 318"/>
          <p:cNvSpPr>
            <a:spLocks noChangeShapeType="1"/>
          </p:cNvSpPr>
          <p:nvPr/>
        </p:nvSpPr>
        <p:spPr bwMode="auto">
          <a:xfrm>
            <a:off x="5937250" y="4932363"/>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8" name="Line 319"/>
          <p:cNvSpPr>
            <a:spLocks noChangeShapeType="1"/>
          </p:cNvSpPr>
          <p:nvPr/>
        </p:nvSpPr>
        <p:spPr bwMode="auto">
          <a:xfrm>
            <a:off x="5876925" y="5003800"/>
            <a:ext cx="781050" cy="0"/>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899" name="Text Box 320"/>
          <p:cNvSpPr txBox="1">
            <a:spLocks noChangeArrowheads="1"/>
          </p:cNvSpPr>
          <p:nvPr/>
        </p:nvSpPr>
        <p:spPr bwMode="auto">
          <a:xfrm>
            <a:off x="5672138" y="3694113"/>
            <a:ext cx="1603375" cy="288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95000"/>
              </a:lnSpc>
              <a:spcBef>
                <a:spcPct val="50000"/>
              </a:spcBef>
              <a:spcAft>
                <a:spcPct val="0"/>
              </a:spcAft>
              <a:buClrTx/>
              <a:buSzTx/>
              <a:buFontTx/>
              <a:buNone/>
              <a:tabLst/>
              <a:defRPr/>
            </a:pPr>
            <a:r>
              <a:rPr kumimoji="0" lang="ar-JO" sz="13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فك ارتباط الأنبياء</a:t>
            </a:r>
            <a:r>
              <a:rPr kumimoji="0" lang="en-US" sz="1300" b="1" i="0" u="none" strike="noStrike" kern="1200" cap="none" spc="0" normalizeH="0" baseline="0" noProof="0" dirty="0">
                <a:ln>
                  <a:noFill/>
                </a:ln>
                <a:effectLst/>
                <a:uLnTx/>
                <a:uFillTx/>
                <a:latin typeface="Arial" charset="0"/>
                <a:ea typeface="ＭＳ Ｐゴシック" charset="0"/>
              </a:rPr>
              <a:t>:</a:t>
            </a:r>
            <a:endParaRPr kumimoji="0" lang="en-US" sz="400" b="1" i="0" u="none" strike="noStrike" kern="1200" cap="none" spc="0" normalizeH="0" baseline="0" noProof="0" dirty="0">
              <a:ln>
                <a:noFill/>
              </a:ln>
              <a:effectLst/>
              <a:uLnTx/>
              <a:uFillTx/>
              <a:latin typeface="Arial" charset="0"/>
              <a:ea typeface="ＭＳ Ｐゴシック" charset="0"/>
            </a:endParaRPr>
          </a:p>
        </p:txBody>
      </p:sp>
      <p:sp>
        <p:nvSpPr>
          <p:cNvPr id="28900" name="Text Box 321"/>
          <p:cNvSpPr txBox="1">
            <a:spLocks noChangeArrowheads="1"/>
          </p:cNvSpPr>
          <p:nvPr/>
        </p:nvSpPr>
        <p:spPr bwMode="auto">
          <a:xfrm>
            <a:off x="5948363" y="4359275"/>
            <a:ext cx="998537"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العربية</a:t>
            </a:r>
            <a:endParaRPr kumimoji="0" lang="en-US"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1" name="Text Box 322"/>
          <p:cNvSpPr txBox="1">
            <a:spLocks noChangeArrowheads="1"/>
          </p:cNvSpPr>
          <p:nvPr/>
        </p:nvSpPr>
        <p:spPr bwMode="auto">
          <a:xfrm>
            <a:off x="5948363" y="4556125"/>
            <a:ext cx="998537"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لديها</a:t>
            </a:r>
            <a:endParaRPr kumimoji="0" lang="en-US"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2" name="Text Box 323"/>
          <p:cNvSpPr txBox="1">
            <a:spLocks noChangeArrowheads="1"/>
          </p:cNvSpPr>
          <p:nvPr/>
        </p:nvSpPr>
        <p:spPr bwMode="auto">
          <a:xfrm>
            <a:off x="5948363" y="4732338"/>
            <a:ext cx="998537"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جواهر</a:t>
            </a:r>
            <a:endParaRPr kumimoji="0" lang="en-US"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3" name="Text Box 324"/>
          <p:cNvSpPr txBox="1">
            <a:spLocks noChangeArrowheads="1"/>
          </p:cNvSpPr>
          <p:nvPr/>
        </p:nvSpPr>
        <p:spPr bwMode="auto">
          <a:xfrm>
            <a:off x="5949950" y="5145088"/>
            <a:ext cx="998538" cy="262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اسرائيل</a:t>
            </a:r>
            <a:endParaRPr kumimoji="0" lang="en-US"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4" name="Text Box 325"/>
          <p:cNvSpPr txBox="1">
            <a:spLocks noChangeArrowheads="1"/>
          </p:cNvSpPr>
          <p:nvPr/>
        </p:nvSpPr>
        <p:spPr bwMode="auto">
          <a:xfrm>
            <a:off x="5949950" y="5329238"/>
            <a:ext cx="998538"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يجب</a:t>
            </a:r>
            <a:endParaRPr kumimoji="0" lang="en-US"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5" name="Text Box 326"/>
          <p:cNvSpPr txBox="1">
            <a:spLocks noChangeArrowheads="1"/>
          </p:cNvSpPr>
          <p:nvPr/>
        </p:nvSpPr>
        <p:spPr bwMode="auto">
          <a:xfrm>
            <a:off x="5949950" y="5526088"/>
            <a:ext cx="998538"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أن</a:t>
            </a:r>
            <a:endParaRPr kumimoji="0" lang="en-US"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6" name="Text Box 327"/>
          <p:cNvSpPr txBox="1">
            <a:spLocks noChangeArrowheads="1"/>
          </p:cNvSpPr>
          <p:nvPr/>
        </p:nvSpPr>
        <p:spPr bwMode="auto">
          <a:xfrm>
            <a:off x="5949950" y="5735638"/>
            <a:ext cx="573088"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تطيع</a:t>
            </a:r>
            <a:endParaRPr kumimoji="0" lang="en-US"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7" name="Text Box 328"/>
          <p:cNvSpPr txBox="1">
            <a:spLocks noChangeArrowheads="1"/>
          </p:cNvSpPr>
          <p:nvPr/>
        </p:nvSpPr>
        <p:spPr bwMode="auto">
          <a:xfrm>
            <a:off x="5973763" y="6081713"/>
            <a:ext cx="1201737"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أورشليم</a:t>
            </a:r>
            <a:endParaRPr kumimoji="0" lang="en-US"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8" name="Text Box 329"/>
          <p:cNvSpPr txBox="1">
            <a:spLocks noChangeArrowheads="1"/>
          </p:cNvSpPr>
          <p:nvPr/>
        </p:nvSpPr>
        <p:spPr bwMode="auto">
          <a:xfrm>
            <a:off x="5973763" y="6515100"/>
            <a:ext cx="998537"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لديها</a:t>
            </a:r>
            <a:endParaRPr kumimoji="0" lang="en-US"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09" name="Text Box 330"/>
          <p:cNvSpPr txBox="1">
            <a:spLocks noChangeArrowheads="1"/>
          </p:cNvSpPr>
          <p:nvPr/>
        </p:nvSpPr>
        <p:spPr bwMode="auto">
          <a:xfrm>
            <a:off x="5973763" y="6724650"/>
            <a:ext cx="1000125"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شغب</a:t>
            </a:r>
            <a:endParaRPr kumimoji="0" lang="en-US"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10" name="Text Box 331"/>
          <p:cNvSpPr txBox="1">
            <a:spLocks noChangeArrowheads="1"/>
          </p:cNvSpPr>
          <p:nvPr/>
        </p:nvSpPr>
        <p:spPr bwMode="auto">
          <a:xfrm>
            <a:off x="5973763" y="6934200"/>
            <a:ext cx="998537"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منطقة</a:t>
            </a:r>
            <a:endParaRPr kumimoji="0" lang="en-US"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11" name="Text Box 332"/>
          <p:cNvSpPr txBox="1">
            <a:spLocks noChangeArrowheads="1"/>
          </p:cNvSpPr>
          <p:nvPr/>
        </p:nvSpPr>
        <p:spPr bwMode="auto">
          <a:xfrm>
            <a:off x="5970588" y="7321550"/>
            <a:ext cx="998537"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هرب </a:t>
            </a:r>
            <a:endParaRPr kumimoji="0" lang="en-US" sz="15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912" name="Text Box 333"/>
          <p:cNvSpPr txBox="1">
            <a:spLocks noChangeArrowheads="1"/>
          </p:cNvSpPr>
          <p:nvPr/>
        </p:nvSpPr>
        <p:spPr bwMode="auto">
          <a:xfrm>
            <a:off x="5991225" y="7524750"/>
            <a:ext cx="1000125"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فجرا</a:t>
            </a:r>
            <a:endParaRPr kumimoji="0" lang="en-US"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13" name="Text Box 334"/>
          <p:cNvSpPr txBox="1">
            <a:spLocks noChangeArrowheads="1"/>
          </p:cNvSpPr>
          <p:nvPr/>
        </p:nvSpPr>
        <p:spPr bwMode="auto">
          <a:xfrm>
            <a:off x="5970588" y="7910513"/>
            <a:ext cx="998537"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500" b="1" i="0" u="none" strike="noStrike" kern="1200" cap="none" spc="0" normalizeH="0" baseline="0" noProof="0">
                <a:ln>
                  <a:noFill/>
                </a:ln>
                <a:effectLst/>
                <a:uLnTx/>
                <a:uFillTx/>
                <a:latin typeface="Arial" charset="0"/>
                <a:ea typeface="ＭＳ Ｐゴシック" charset="0"/>
              </a:rPr>
              <a:t>eaven</a:t>
            </a:r>
            <a:r>
              <a:rPr kumimoji="0" lang="fr-FR" altLang="ja-JP" sz="1500" b="1" i="0" u="none" strike="noStrike" kern="1200" cap="none" spc="0" normalizeH="0" baseline="0" noProof="0">
                <a:ln>
                  <a:noFill/>
                </a:ln>
                <a:effectLst/>
                <a:uLnTx/>
                <a:uFillTx/>
                <a:latin typeface="Arial" charset="0"/>
                <a:ea typeface="ＭＳ Ｐゴシック" charset="0"/>
              </a:rPr>
              <a:t>'</a:t>
            </a:r>
            <a:r>
              <a:rPr kumimoji="0" lang="en-US" sz="1500" b="1" i="0" u="none" strike="noStrike" kern="1200" cap="none" spc="0" normalizeH="0" baseline="0" noProof="0">
                <a:ln>
                  <a:noFill/>
                </a:ln>
                <a:effectLst/>
                <a:uLnTx/>
                <a:uFillTx/>
                <a:latin typeface="Arial" charset="0"/>
                <a:ea typeface="ＭＳ Ｐゴシック" charset="0"/>
              </a:rPr>
              <a:t>s</a:t>
            </a:r>
          </a:p>
        </p:txBody>
      </p:sp>
      <p:sp>
        <p:nvSpPr>
          <p:cNvPr id="28914" name="Text Box 335"/>
          <p:cNvSpPr txBox="1">
            <a:spLocks noChangeArrowheads="1"/>
          </p:cNvSpPr>
          <p:nvPr/>
        </p:nvSpPr>
        <p:spPr bwMode="auto">
          <a:xfrm>
            <a:off x="5913438" y="8113713"/>
            <a:ext cx="1000125" cy="262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500" b="1" i="0" u="none" strike="noStrike" kern="1200" cap="none" spc="0" normalizeH="0" baseline="0" noProof="0">
                <a:ln>
                  <a:noFill/>
                </a:ln>
                <a:effectLst/>
                <a:uLnTx/>
                <a:uFillTx/>
                <a:latin typeface="Arial" charset="0"/>
                <a:ea typeface="ＭＳ Ｐゴシック" charset="0"/>
              </a:rPr>
              <a:t>ealous</a:t>
            </a:r>
          </a:p>
        </p:txBody>
      </p:sp>
      <p:sp>
        <p:nvSpPr>
          <p:cNvPr id="28915" name="Text Box 336"/>
          <p:cNvSpPr txBox="1">
            <a:spLocks noChangeArrowheads="1"/>
          </p:cNvSpPr>
          <p:nvPr/>
        </p:nvSpPr>
        <p:spPr bwMode="auto">
          <a:xfrm>
            <a:off x="5737225" y="8291513"/>
            <a:ext cx="998538" cy="262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en-US" sz="1500" b="1" i="0" u="none" strike="noStrike" kern="1200" cap="none" spc="0" normalizeH="0" baseline="0" noProof="0">
                <a:ln>
                  <a:noFill/>
                </a:ln>
                <a:effectLst/>
                <a:uLnTx/>
                <a:uFillTx/>
                <a:latin typeface="Arial" charset="0"/>
                <a:ea typeface="ＭＳ Ｐゴシック" charset="0"/>
              </a:rPr>
              <a:t>en</a:t>
            </a:r>
          </a:p>
        </p:txBody>
      </p:sp>
      <p:sp>
        <p:nvSpPr>
          <p:cNvPr id="28916" name="Text Box 337"/>
          <p:cNvSpPr txBox="1">
            <a:spLocks noChangeArrowheads="1"/>
          </p:cNvSpPr>
          <p:nvPr/>
        </p:nvSpPr>
        <p:spPr bwMode="auto">
          <a:xfrm>
            <a:off x="5829300" y="681513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Z</a:t>
            </a:r>
          </a:p>
        </p:txBody>
      </p:sp>
      <p:sp>
        <p:nvSpPr>
          <p:cNvPr id="28917" name="Text Box 338"/>
          <p:cNvSpPr txBox="1">
            <a:spLocks noChangeArrowheads="1"/>
          </p:cNvSpPr>
          <p:nvPr/>
        </p:nvSpPr>
        <p:spPr bwMode="auto">
          <a:xfrm>
            <a:off x="5830888" y="6175375"/>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L</a:t>
            </a:r>
          </a:p>
        </p:txBody>
      </p:sp>
      <p:sp>
        <p:nvSpPr>
          <p:cNvPr id="28918" name="Line 339"/>
          <p:cNvSpPr>
            <a:spLocks noChangeShapeType="1"/>
          </p:cNvSpPr>
          <p:nvPr/>
        </p:nvSpPr>
        <p:spPr bwMode="auto">
          <a:xfrm>
            <a:off x="5956300" y="649605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19" name="Text Box 340"/>
          <p:cNvSpPr txBox="1">
            <a:spLocks noChangeArrowheads="1"/>
          </p:cNvSpPr>
          <p:nvPr/>
        </p:nvSpPr>
        <p:spPr bwMode="auto">
          <a:xfrm>
            <a:off x="5973763" y="6300788"/>
            <a:ext cx="998537"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70000"/>
              </a:lnSpc>
              <a:spcBef>
                <a:spcPct val="50000"/>
              </a:spcBef>
              <a:spcAft>
                <a:spcPct val="0"/>
              </a:spcAft>
              <a:buClrTx/>
              <a:buSzTx/>
              <a:buFontTx/>
              <a:buNone/>
              <a:tabLst/>
              <a:defRPr/>
            </a:pPr>
            <a:r>
              <a:rPr kumimoji="0" lang="ar-JO"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حرفيا</a:t>
            </a:r>
            <a:endParaRPr kumimoji="0" lang="en-US" sz="15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8920" name="Line 341"/>
          <p:cNvSpPr>
            <a:spLocks noChangeShapeType="1"/>
          </p:cNvSpPr>
          <p:nvPr/>
        </p:nvSpPr>
        <p:spPr bwMode="auto">
          <a:xfrm>
            <a:off x="6013450" y="6273720"/>
            <a:ext cx="977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28921" name="Text Box 342"/>
          <p:cNvSpPr txBox="1">
            <a:spLocks noChangeArrowheads="1"/>
          </p:cNvSpPr>
          <p:nvPr/>
        </p:nvSpPr>
        <p:spPr bwMode="auto">
          <a:xfrm>
            <a:off x="5807075" y="595153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25000" noProof="0">
                <a:ln>
                  <a:noFill/>
                </a:ln>
                <a:effectLst/>
                <a:uLnTx/>
                <a:uFillTx/>
                <a:latin typeface="Helvetica" charset="0"/>
                <a:ea typeface="ＭＳ Ｐゴシック" charset="0"/>
              </a:rPr>
              <a:t>J</a:t>
            </a:r>
          </a:p>
        </p:txBody>
      </p:sp>
      <p:sp>
        <p:nvSpPr>
          <p:cNvPr id="28923" name="Text Box 345"/>
          <p:cNvSpPr txBox="1">
            <a:spLocks noChangeArrowheads="1"/>
          </p:cNvSpPr>
          <p:nvPr/>
        </p:nvSpPr>
        <p:spPr bwMode="auto">
          <a:xfrm>
            <a:off x="4443413" y="4229100"/>
            <a:ext cx="1158875"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500" b="1" i="0" u="none" strike="noStrike" kern="1200" cap="none" spc="0" normalizeH="0" baseline="0" noProof="0">
                <a:ln>
                  <a:noFill/>
                </a:ln>
                <a:effectLst/>
                <a:uLnTx/>
                <a:uFillTx/>
                <a:latin typeface="Arial" charset="0"/>
                <a:ea typeface="ＭＳ Ｐゴシック" charset="0"/>
              </a:rPr>
              <a:t>TO ISRAEL                                                                                  (N. KINGDOM)</a:t>
            </a:r>
          </a:p>
        </p:txBody>
      </p:sp>
      <p:sp>
        <p:nvSpPr>
          <p:cNvPr id="28924" name="Text Box 346"/>
          <p:cNvSpPr txBox="1">
            <a:spLocks noChangeArrowheads="1"/>
          </p:cNvSpPr>
          <p:nvPr/>
        </p:nvSpPr>
        <p:spPr bwMode="auto">
          <a:xfrm>
            <a:off x="4491038" y="5019675"/>
            <a:ext cx="1011237"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500" b="1" i="0" u="none" strike="noStrike" kern="1200" cap="none" spc="0" normalizeH="0" baseline="0" noProof="0">
                <a:ln>
                  <a:noFill/>
                </a:ln>
                <a:effectLst/>
                <a:uLnTx/>
                <a:uFillTx/>
                <a:latin typeface="Arial" charset="0"/>
                <a:ea typeface="ＭＳ Ｐゴシック" charset="0"/>
              </a:rPr>
              <a:t>TO JUDAH                                (IN DECLINE)</a:t>
            </a:r>
          </a:p>
        </p:txBody>
      </p:sp>
      <p:sp>
        <p:nvSpPr>
          <p:cNvPr id="28925" name="Text Box 347"/>
          <p:cNvSpPr txBox="1">
            <a:spLocks noChangeArrowheads="1"/>
          </p:cNvSpPr>
          <p:nvPr/>
        </p:nvSpPr>
        <p:spPr bwMode="auto">
          <a:xfrm>
            <a:off x="4481513" y="5976938"/>
            <a:ext cx="1011237"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500" b="1" i="0" u="none" strike="noStrike" kern="1200" cap="none" spc="0" normalizeH="0" baseline="0" noProof="0">
                <a:ln>
                  <a:noFill/>
                </a:ln>
                <a:effectLst/>
                <a:uLnTx/>
                <a:uFillTx/>
                <a:latin typeface="Arial" charset="0"/>
                <a:ea typeface="ＭＳ Ｐゴシック" charset="0"/>
              </a:rPr>
              <a:t>TO JUDAH                        (IN CRISIS)</a:t>
            </a:r>
          </a:p>
        </p:txBody>
      </p:sp>
      <p:sp>
        <p:nvSpPr>
          <p:cNvPr id="28926" name="Text Box 348"/>
          <p:cNvSpPr txBox="1">
            <a:spLocks noChangeArrowheads="1"/>
          </p:cNvSpPr>
          <p:nvPr/>
        </p:nvSpPr>
        <p:spPr bwMode="auto">
          <a:xfrm>
            <a:off x="4514850" y="7186613"/>
            <a:ext cx="1011238"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500" b="1" i="0" u="none" strike="noStrike" kern="1200" cap="none" spc="0" normalizeH="0" baseline="0" noProof="0">
                <a:ln>
                  <a:noFill/>
                </a:ln>
                <a:effectLst/>
                <a:uLnTx/>
                <a:uFillTx/>
                <a:latin typeface="Arial" charset="0"/>
                <a:ea typeface="ＭＳ Ｐゴシック" charset="0"/>
              </a:rPr>
              <a:t>TO JUDAH                                (IN CAPTIVITY)</a:t>
            </a:r>
          </a:p>
        </p:txBody>
      </p:sp>
      <p:sp>
        <p:nvSpPr>
          <p:cNvPr id="28927" name="Text Box 349"/>
          <p:cNvSpPr txBox="1">
            <a:spLocks noChangeArrowheads="1"/>
          </p:cNvSpPr>
          <p:nvPr/>
        </p:nvSpPr>
        <p:spPr bwMode="auto">
          <a:xfrm>
            <a:off x="4514850" y="7786688"/>
            <a:ext cx="1011238"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500" b="1" i="0" u="none" strike="noStrike" kern="1200" cap="none" spc="0" normalizeH="0" baseline="0" noProof="0">
                <a:ln>
                  <a:noFill/>
                </a:ln>
                <a:effectLst/>
                <a:uLnTx/>
                <a:uFillTx/>
                <a:latin typeface="Arial" charset="0"/>
                <a:ea typeface="ＭＳ Ｐゴシック" charset="0"/>
              </a:rPr>
              <a:t>TO JUDAH                                      (IN RETURN)</a:t>
            </a:r>
          </a:p>
        </p:txBody>
      </p:sp>
      <p:sp>
        <p:nvSpPr>
          <p:cNvPr id="28928" name="Text Box 350"/>
          <p:cNvSpPr txBox="1">
            <a:spLocks noChangeArrowheads="1"/>
          </p:cNvSpPr>
          <p:nvPr/>
        </p:nvSpPr>
        <p:spPr bwMode="auto">
          <a:xfrm>
            <a:off x="3773489" y="6342061"/>
            <a:ext cx="1869900" cy="506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0" lang="ar-JO" sz="800" b="1" i="0" u="none" strike="noStrike" kern="1200" cap="none" spc="0" normalizeH="0" baseline="0" noProof="0" dirty="0">
                <a:ln>
                  <a:noFill/>
                </a:ln>
                <a:effectLst/>
                <a:uLnTx/>
                <a:uFillTx/>
                <a:latin typeface="Helvetica" charset="0"/>
                <a:ea typeface="ＭＳ Ｐゴシック" charset="0"/>
              </a:rPr>
              <a:t>ك</a:t>
            </a:r>
            <a:r>
              <a:rPr kumimoji="0" lang="ar-JO" sz="8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نبوات كتبت قبل </a:t>
            </a:r>
          </a:p>
          <a:p>
            <a:pPr marL="0" marR="0" lvl="0" indent="0" algn="l" defTabSz="914400" rtl="0" eaLnBrk="0" fontAlgn="base" latinLnBrk="0" hangingPunct="0">
              <a:lnSpc>
                <a:spcPct val="45000"/>
              </a:lnSpc>
              <a:spcBef>
                <a:spcPct val="50000"/>
              </a:spcBef>
              <a:spcAft>
                <a:spcPct val="0"/>
              </a:spcAft>
              <a:buClrTx/>
              <a:buSzTx/>
              <a:buFontTx/>
              <a:buNone/>
              <a:tabLst/>
              <a:defRPr/>
            </a:pPr>
            <a:r>
              <a:rPr kumimoji="0" lang="ar-JO" altLang="ja-JP" sz="8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مائة عام لحقبة </a:t>
            </a:r>
          </a:p>
          <a:p>
            <a:pPr marL="0" marR="0" lvl="0" indent="0" algn="l" defTabSz="914400" rtl="0" eaLnBrk="0" fontAlgn="base" latinLnBrk="0" hangingPunct="0">
              <a:lnSpc>
                <a:spcPct val="45000"/>
              </a:lnSpc>
              <a:spcBef>
                <a:spcPct val="50000"/>
              </a:spcBef>
              <a:spcAft>
                <a:spcPct val="0"/>
              </a:spcAft>
              <a:buClrTx/>
              <a:buSzTx/>
              <a:buFontTx/>
              <a:buNone/>
              <a:tabLst/>
              <a:defRPr/>
            </a:pPr>
            <a:r>
              <a:rPr kumimoji="0" lang="ar-JO" altLang="ja-JP" sz="8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ما بعد        </a:t>
            </a:r>
          </a:p>
          <a:p>
            <a:pPr marL="0" marR="0" lvl="0" indent="0" algn="l" defTabSz="914400" rtl="0" eaLnBrk="0" fontAlgn="base" latinLnBrk="0" hangingPunct="0">
              <a:lnSpc>
                <a:spcPct val="45000"/>
              </a:lnSpc>
              <a:spcBef>
                <a:spcPct val="50000"/>
              </a:spcBef>
              <a:spcAft>
                <a:spcPct val="0"/>
              </a:spcAft>
              <a:buClrTx/>
              <a:buSzTx/>
              <a:buFontTx/>
              <a:buNone/>
              <a:tabLst/>
              <a:defRPr/>
            </a:pPr>
            <a:r>
              <a:rPr kumimoji="0" lang="ar-JO" altLang="ja-JP" sz="800" b="1" i="0" u="none" strike="noStrike" kern="1200" cap="none" spc="0" normalizeH="0" baseline="0" noProof="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الانقسام          </a:t>
            </a:r>
            <a:r>
              <a:rPr kumimoji="0" lang="ja-JP" altLang="en-US" sz="800" b="1" i="0" u="none" strike="noStrike" kern="1200" cap="none" spc="0" normalizeH="0" baseline="0" noProof="0">
                <a:ln>
                  <a:noFill/>
                </a:ln>
                <a:effectLst/>
                <a:uLnTx/>
                <a:uFillTx/>
                <a:latin typeface="Helvetica" charset="0"/>
                <a:ea typeface="ＭＳ Ｐゴシック" charset="0"/>
              </a:rPr>
              <a:t>”</a:t>
            </a:r>
            <a:endParaRPr kumimoji="0" lang="en-US" sz="800" b="1" i="0" u="none" strike="noStrike" kern="1200" cap="none" spc="0" normalizeH="0" baseline="0" noProof="0" dirty="0">
              <a:ln>
                <a:noFill/>
              </a:ln>
              <a:effectLst/>
              <a:uLnTx/>
              <a:uFillTx/>
              <a:latin typeface="Helvetica" charset="0"/>
              <a:ea typeface="ＭＳ Ｐゴシック" charset="0"/>
            </a:endParaRPr>
          </a:p>
        </p:txBody>
      </p:sp>
      <p:sp>
        <p:nvSpPr>
          <p:cNvPr id="28929" name="Text Box 351"/>
          <p:cNvSpPr txBox="1">
            <a:spLocks noChangeArrowheads="1"/>
          </p:cNvSpPr>
          <p:nvPr/>
        </p:nvSpPr>
        <p:spPr bwMode="auto">
          <a:xfrm>
            <a:off x="4389438" y="6159500"/>
            <a:ext cx="998537" cy="196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9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إرميا   </a:t>
            </a:r>
            <a:endParaRPr kumimoji="0" lang="en-US" sz="9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344" name="TextBox 343">
            <a:extLst>
              <a:ext uri="{FF2B5EF4-FFF2-40B4-BE49-F238E27FC236}">
                <a16:creationId xmlns:a16="http://schemas.microsoft.com/office/drawing/2014/main" id="{7B45D745-46EF-63CD-5AF2-DF3C21185822}"/>
              </a:ext>
            </a:extLst>
          </p:cNvPr>
          <p:cNvSpPr txBox="1"/>
          <p:nvPr/>
        </p:nvSpPr>
        <p:spPr>
          <a:xfrm>
            <a:off x="3631556" y="37915"/>
            <a:ext cx="2982431" cy="4001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أهم الإنجازات العظيمة</a:t>
            </a:r>
            <a:endParaRPr kumimoji="0" lang="en-US" sz="2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pic>
        <p:nvPicPr>
          <p:cNvPr id="345" name="Picture 344">
            <a:extLst>
              <a:ext uri="{FF2B5EF4-FFF2-40B4-BE49-F238E27FC236}">
                <a16:creationId xmlns:a16="http://schemas.microsoft.com/office/drawing/2014/main" id="{A9F9C6EC-61B8-FDD9-107B-68BFA8C776E7}"/>
              </a:ext>
            </a:extLst>
          </p:cNvPr>
          <p:cNvPicPr>
            <a:picLocks noChangeAspect="1"/>
          </p:cNvPicPr>
          <p:nvPr/>
        </p:nvPicPr>
        <p:blipFill>
          <a:blip r:embed="rId5"/>
          <a:stretch>
            <a:fillRect/>
          </a:stretch>
        </p:blipFill>
        <p:spPr>
          <a:xfrm>
            <a:off x="1084318" y="157656"/>
            <a:ext cx="1356284" cy="896470"/>
          </a:xfrm>
          <a:prstGeom prst="rect">
            <a:avLst/>
          </a:prstGeom>
        </p:spPr>
      </p:pic>
      <p:sp>
        <p:nvSpPr>
          <p:cNvPr id="346" name="Text Box 11">
            <a:extLst>
              <a:ext uri="{FF2B5EF4-FFF2-40B4-BE49-F238E27FC236}">
                <a16:creationId xmlns:a16="http://schemas.microsoft.com/office/drawing/2014/main" id="{E43D0C68-4D1D-34D6-CD2B-C3C459BDCF84}"/>
              </a:ext>
            </a:extLst>
          </p:cNvPr>
          <p:cNvSpPr txBox="1">
            <a:spLocks noChangeArrowheads="1"/>
          </p:cNvSpPr>
          <p:nvPr/>
        </p:nvSpPr>
        <p:spPr bwMode="auto">
          <a:xfrm>
            <a:off x="922338" y="8637588"/>
            <a:ext cx="567213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a:t>A BLANK VERSION IS PROVIDED AS STUDY HELP NUMBER 19.</a:t>
            </a:r>
          </a:p>
        </p:txBody>
      </p:sp>
      <p:sp>
        <p:nvSpPr>
          <p:cNvPr id="347" name="Text Box 250">
            <a:extLst>
              <a:ext uri="{FF2B5EF4-FFF2-40B4-BE49-F238E27FC236}">
                <a16:creationId xmlns:a16="http://schemas.microsoft.com/office/drawing/2014/main" id="{D013B97E-DD90-3615-D899-1D9B120456A0}"/>
              </a:ext>
            </a:extLst>
          </p:cNvPr>
          <p:cNvSpPr txBox="1">
            <a:spLocks noChangeArrowheads="1"/>
          </p:cNvSpPr>
          <p:nvPr/>
        </p:nvSpPr>
        <p:spPr bwMode="auto">
          <a:xfrm>
            <a:off x="4629104" y="2157150"/>
            <a:ext cx="873125"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latin typeface="Arial" panose="020B0604020202020204" pitchFamily="34" charset="0"/>
                <a:cs typeface="Arial" panose="020B0604020202020204" pitchFamily="34" charset="0"/>
              </a:rPr>
              <a:t>1/2 David                1 Moses</a:t>
            </a:r>
          </a:p>
        </p:txBody>
      </p:sp>
      <p:sp>
        <p:nvSpPr>
          <p:cNvPr id="348" name="Text Box 251">
            <a:extLst>
              <a:ext uri="{FF2B5EF4-FFF2-40B4-BE49-F238E27FC236}">
                <a16:creationId xmlns:a16="http://schemas.microsoft.com/office/drawing/2014/main" id="{C0A9700F-04BE-E93F-5697-6535CDB56A28}"/>
              </a:ext>
            </a:extLst>
          </p:cNvPr>
          <p:cNvSpPr txBox="1">
            <a:spLocks noChangeArrowheads="1"/>
          </p:cNvSpPr>
          <p:nvPr/>
        </p:nvSpPr>
        <p:spPr bwMode="auto">
          <a:xfrm>
            <a:off x="4477508" y="2457356"/>
            <a:ext cx="1024721"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latin typeface="Arial" charset="0"/>
              </a:rPr>
              <a:t>Solomon </a:t>
            </a:r>
            <a:br>
              <a:rPr lang="en-US" sz="600" b="1" dirty="0">
                <a:latin typeface="Arial" charset="0"/>
              </a:rPr>
            </a:br>
            <a:r>
              <a:rPr lang="en-US" sz="600" b="1" dirty="0">
                <a:latin typeface="Arial" charset="0"/>
              </a:rPr>
              <a:t>on </a:t>
            </a:r>
            <a:br>
              <a:rPr lang="en-US" sz="600" b="1" dirty="0">
                <a:latin typeface="Arial" charset="0"/>
              </a:rPr>
            </a:br>
            <a:r>
              <a:rPr lang="en-US" sz="600" b="1" dirty="0">
                <a:latin typeface="Arial" charset="0"/>
              </a:rPr>
              <a:t>Living</a:t>
            </a:r>
          </a:p>
        </p:txBody>
      </p:sp>
      <p:sp>
        <p:nvSpPr>
          <p:cNvPr id="349" name="Text Box 252">
            <a:extLst>
              <a:ext uri="{FF2B5EF4-FFF2-40B4-BE49-F238E27FC236}">
                <a16:creationId xmlns:a16="http://schemas.microsoft.com/office/drawing/2014/main" id="{DE7AA47E-840B-D530-BE30-BBA7579870AA}"/>
              </a:ext>
            </a:extLst>
          </p:cNvPr>
          <p:cNvSpPr txBox="1">
            <a:spLocks noChangeArrowheads="1"/>
          </p:cNvSpPr>
          <p:nvPr/>
        </p:nvSpPr>
        <p:spPr bwMode="auto">
          <a:xfrm>
            <a:off x="4608847" y="2843738"/>
            <a:ext cx="893382"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latin typeface="Arial" charset="0"/>
              </a:rPr>
              <a:t>Solomon </a:t>
            </a:r>
            <a:br>
              <a:rPr lang="en-US" sz="600" b="1" dirty="0">
                <a:latin typeface="Arial" charset="0"/>
              </a:rPr>
            </a:br>
            <a:r>
              <a:rPr lang="en-US" sz="600" b="1" dirty="0">
                <a:latin typeface="Arial" charset="0"/>
              </a:rPr>
              <a:t>on </a:t>
            </a:r>
            <a:br>
              <a:rPr lang="en-US" sz="600" b="1" dirty="0">
                <a:latin typeface="Arial" charset="0"/>
              </a:rPr>
            </a:br>
            <a:r>
              <a:rPr lang="en-US" sz="600" b="1" dirty="0">
                <a:latin typeface="Arial" charset="0"/>
              </a:rPr>
              <a:t>Life</a:t>
            </a:r>
          </a:p>
        </p:txBody>
      </p:sp>
      <p:sp>
        <p:nvSpPr>
          <p:cNvPr id="350" name="Text Box 253">
            <a:extLst>
              <a:ext uri="{FF2B5EF4-FFF2-40B4-BE49-F238E27FC236}">
                <a16:creationId xmlns:a16="http://schemas.microsoft.com/office/drawing/2014/main" id="{D4DECA31-4B86-487F-3088-51096CB4660A}"/>
              </a:ext>
            </a:extLst>
          </p:cNvPr>
          <p:cNvSpPr txBox="1">
            <a:spLocks noChangeArrowheads="1"/>
          </p:cNvSpPr>
          <p:nvPr/>
        </p:nvSpPr>
        <p:spPr bwMode="auto">
          <a:xfrm>
            <a:off x="4592592" y="3173636"/>
            <a:ext cx="909637" cy="374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dirty="0">
                <a:latin typeface="Arial" charset="0"/>
              </a:rPr>
              <a:t>Solomon </a:t>
            </a:r>
            <a:br>
              <a:rPr lang="en-US" sz="600" b="1" dirty="0">
                <a:latin typeface="Arial" charset="0"/>
              </a:rPr>
            </a:br>
            <a:r>
              <a:rPr lang="en-US" sz="600" b="1" dirty="0">
                <a:latin typeface="Arial" charset="0"/>
              </a:rPr>
              <a:t>on </a:t>
            </a:r>
            <a:br>
              <a:rPr lang="en-US" sz="600" b="1" dirty="0">
                <a:latin typeface="Arial" charset="0"/>
              </a:rPr>
            </a:br>
            <a:r>
              <a:rPr lang="en-US" sz="600" b="1" dirty="0">
                <a:latin typeface="Arial" charset="0"/>
              </a:rPr>
              <a:t>Marriage</a:t>
            </a:r>
          </a:p>
        </p:txBody>
      </p:sp>
      <p:sp>
        <p:nvSpPr>
          <p:cNvPr id="351" name="Text Box 268">
            <a:extLst>
              <a:ext uri="{FF2B5EF4-FFF2-40B4-BE49-F238E27FC236}">
                <a16:creationId xmlns:a16="http://schemas.microsoft.com/office/drawing/2014/main" id="{486D4BAE-6929-A988-44D7-3C0186B5B891}"/>
              </a:ext>
            </a:extLst>
          </p:cNvPr>
          <p:cNvSpPr txBox="1">
            <a:spLocks noChangeArrowheads="1"/>
          </p:cNvSpPr>
          <p:nvPr/>
        </p:nvSpPr>
        <p:spPr bwMode="auto">
          <a:xfrm>
            <a:off x="4568031" y="4730088"/>
            <a:ext cx="998538" cy="196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9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يونان</a:t>
            </a:r>
            <a:r>
              <a:rPr kumimoji="0" lang="en-US" sz="900" b="1" i="0" u="none" strike="noStrike" kern="1200" cap="none" spc="0" normalizeH="0" baseline="0" noProof="0" dirty="0">
                <a:ln>
                  <a:noFill/>
                </a:ln>
                <a:effectLst/>
                <a:uLnTx/>
                <a:uFillTx/>
                <a:latin typeface="Arial" charset="0"/>
                <a:ea typeface="ＭＳ Ｐゴシック" charset="0"/>
              </a:rPr>
              <a:t>   (</a:t>
            </a:r>
            <a:r>
              <a:rPr kumimoji="0" lang="ar-JO" sz="9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نينوى</a:t>
            </a:r>
            <a:r>
              <a:rPr kumimoji="0" lang="en-US" sz="900" b="1" i="0" u="none" strike="noStrike" kern="1200" cap="none" spc="0" normalizeH="0" baseline="0" noProof="0" dirty="0">
                <a:ln>
                  <a:noFill/>
                </a:ln>
                <a:effectLst/>
                <a:uLnTx/>
                <a:uFillTx/>
                <a:latin typeface="Arial" charset="0"/>
                <a:ea typeface="ＭＳ Ｐゴシック" charset="0"/>
              </a:rPr>
              <a:t>)</a:t>
            </a:r>
          </a:p>
        </p:txBody>
      </p:sp>
      <p:sp>
        <p:nvSpPr>
          <p:cNvPr id="352" name="Text Box 280">
            <a:extLst>
              <a:ext uri="{FF2B5EF4-FFF2-40B4-BE49-F238E27FC236}">
                <a16:creationId xmlns:a16="http://schemas.microsoft.com/office/drawing/2014/main" id="{98F8F189-B61B-45E1-32C0-EA9185080487}"/>
              </a:ext>
            </a:extLst>
          </p:cNvPr>
          <p:cNvSpPr txBox="1">
            <a:spLocks noChangeArrowheads="1"/>
          </p:cNvSpPr>
          <p:nvPr/>
        </p:nvSpPr>
        <p:spPr bwMode="auto">
          <a:xfrm>
            <a:off x="4568032" y="5715000"/>
            <a:ext cx="998537" cy="185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70000"/>
              </a:lnSpc>
              <a:spcBef>
                <a:spcPct val="50000"/>
              </a:spcBef>
              <a:spcAft>
                <a:spcPct val="0"/>
              </a:spcAft>
              <a:buClrTx/>
              <a:buSzTx/>
              <a:buFontTx/>
              <a:buNone/>
              <a:tabLst/>
              <a:defRPr/>
            </a:pPr>
            <a:r>
              <a:rPr kumimoji="0" lang="ar-JO" sz="8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عبيد </a:t>
            </a:r>
            <a:r>
              <a:rPr kumimoji="0" lang="en-US" sz="800" b="1" i="0" u="none" strike="noStrike" kern="1200" cap="none" spc="0" normalizeH="0" baseline="0" noProof="0" dirty="0">
                <a:ln>
                  <a:noFill/>
                </a:ln>
                <a:effectLst/>
                <a:uLnTx/>
                <a:uFillTx/>
                <a:latin typeface="Arial" charset="0"/>
                <a:ea typeface="ＭＳ Ｐゴシック" charset="0"/>
              </a:rPr>
              <a:t>  (</a:t>
            </a:r>
            <a:r>
              <a:rPr kumimoji="0" lang="ar-JO" sz="8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أدوم</a:t>
            </a:r>
            <a:r>
              <a:rPr kumimoji="0" lang="en-US" sz="800" b="1" i="0" u="none" strike="noStrike" kern="1200" cap="none" spc="0" normalizeH="0" baseline="0" noProof="0" dirty="0">
                <a:ln>
                  <a:noFill/>
                </a:ln>
                <a:effectLst/>
                <a:uLnTx/>
                <a:uFillTx/>
                <a:latin typeface="Arial" charset="0"/>
                <a:ea typeface="ＭＳ Ｐゴシック" charset="0"/>
              </a:rPr>
              <a:t>)</a:t>
            </a:r>
          </a:p>
        </p:txBody>
      </p:sp>
      <p:sp>
        <p:nvSpPr>
          <p:cNvPr id="355" name="Text Box 113">
            <a:extLst>
              <a:ext uri="{FF2B5EF4-FFF2-40B4-BE49-F238E27FC236}">
                <a16:creationId xmlns:a16="http://schemas.microsoft.com/office/drawing/2014/main" id="{8D62150F-B495-57F8-C7BB-08150ADF9ADB}"/>
              </a:ext>
            </a:extLst>
          </p:cNvPr>
          <p:cNvSpPr txBox="1">
            <a:spLocks noChangeArrowheads="1"/>
          </p:cNvSpPr>
          <p:nvPr/>
        </p:nvSpPr>
        <p:spPr bwMode="auto">
          <a:xfrm rot="-5388474">
            <a:off x="945357" y="5428456"/>
            <a:ext cx="3632200"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dirty="0">
                <a:latin typeface="Arial" charset="0"/>
              </a:rPr>
              <a:t> HISTORY (12)</a:t>
            </a:r>
          </a:p>
        </p:txBody>
      </p:sp>
      <p:sp>
        <p:nvSpPr>
          <p:cNvPr id="356" name="Text Box 343">
            <a:extLst>
              <a:ext uri="{FF2B5EF4-FFF2-40B4-BE49-F238E27FC236}">
                <a16:creationId xmlns:a16="http://schemas.microsoft.com/office/drawing/2014/main" id="{DF604076-0E82-ECFE-D687-F2F2F2F45AD4}"/>
              </a:ext>
            </a:extLst>
          </p:cNvPr>
          <p:cNvSpPr txBox="1">
            <a:spLocks noChangeArrowheads="1"/>
          </p:cNvSpPr>
          <p:nvPr/>
        </p:nvSpPr>
        <p:spPr bwMode="auto">
          <a:xfrm rot="-5388474">
            <a:off x="1571900" y="2343944"/>
            <a:ext cx="2374900"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 LAW (5)</a:t>
            </a:r>
          </a:p>
        </p:txBody>
      </p:sp>
    </p:spTree>
    <p:extLst>
      <p:ext uri="{BB962C8B-B14F-4D97-AF65-F5344CB8AC3E}">
        <p14:creationId xmlns:p14="http://schemas.microsoft.com/office/powerpoint/2010/main" val="2148474456"/>
      </p:ext>
    </p:extLst>
  </p:cSld>
  <p:clrMapOvr>
    <a:overrideClrMapping bg1="lt1" tx1="dk1" bg2="lt2" tx2="dk2" accent1="accent1" accent2="accent2" accent3="accent3" accent4="accent4" accent5="accent5" accent6="accent6" hlink="hlink" folHlink="folHlink"/>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Rectangle 2" descr="30%"/>
          <p:cNvSpPr>
            <a:spLocks noChangeArrowheads="1"/>
          </p:cNvSpPr>
          <p:nvPr/>
        </p:nvSpPr>
        <p:spPr bwMode="auto">
          <a:xfrm>
            <a:off x="615950" y="2019300"/>
            <a:ext cx="1533525"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29698" name="Rectangle 3" descr="30%"/>
          <p:cNvSpPr>
            <a:spLocks noChangeArrowheads="1"/>
          </p:cNvSpPr>
          <p:nvPr/>
        </p:nvSpPr>
        <p:spPr bwMode="auto">
          <a:xfrm>
            <a:off x="2279650" y="2025650"/>
            <a:ext cx="1531938"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29699" name="Rectangle 4" descr="30%"/>
          <p:cNvSpPr>
            <a:spLocks noChangeArrowheads="1"/>
          </p:cNvSpPr>
          <p:nvPr/>
        </p:nvSpPr>
        <p:spPr bwMode="auto">
          <a:xfrm>
            <a:off x="3922713" y="2024063"/>
            <a:ext cx="1531937"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29700" name="Rectangle 5" descr="30%"/>
          <p:cNvSpPr>
            <a:spLocks noChangeArrowheads="1"/>
          </p:cNvSpPr>
          <p:nvPr/>
        </p:nvSpPr>
        <p:spPr bwMode="auto">
          <a:xfrm>
            <a:off x="5553075" y="2028825"/>
            <a:ext cx="1495425"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29701" name="Rectangle 6" descr="Narrow horizontal"/>
          <p:cNvSpPr>
            <a:spLocks noChangeArrowheads="1"/>
          </p:cNvSpPr>
          <p:nvPr/>
        </p:nvSpPr>
        <p:spPr bwMode="auto">
          <a:xfrm>
            <a:off x="3941763" y="6477000"/>
            <a:ext cx="1493837" cy="2205038"/>
          </a:xfrm>
          <a:prstGeom prst="rect">
            <a:avLst/>
          </a:prstGeom>
          <a:pattFill prst="narHorz">
            <a:fgClr>
              <a:srgbClr val="FF9EF3"/>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2" name="Rectangle 7" descr="40%"/>
          <p:cNvSpPr>
            <a:spLocks noChangeArrowheads="1"/>
          </p:cNvSpPr>
          <p:nvPr/>
        </p:nvSpPr>
        <p:spPr bwMode="auto">
          <a:xfrm>
            <a:off x="3929063" y="2668588"/>
            <a:ext cx="1495425" cy="3802062"/>
          </a:xfrm>
          <a:prstGeom prst="rect">
            <a:avLst/>
          </a:prstGeom>
          <a:pattFill prst="pct40">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3" name="Text Box 8"/>
          <p:cNvSpPr txBox="1">
            <a:spLocks noChangeArrowheads="1"/>
          </p:cNvSpPr>
          <p:nvPr/>
        </p:nvSpPr>
        <p:spPr bwMode="auto">
          <a:xfrm>
            <a:off x="6580188" y="92075"/>
            <a:ext cx="7540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20</a:t>
            </a:r>
          </a:p>
        </p:txBody>
      </p:sp>
      <p:sp>
        <p:nvSpPr>
          <p:cNvPr id="94217" name="Text Box 9"/>
          <p:cNvSpPr txBox="1">
            <a:spLocks noChangeArrowheads="1"/>
          </p:cNvSpPr>
          <p:nvPr/>
        </p:nvSpPr>
        <p:spPr bwMode="auto">
          <a:xfrm>
            <a:off x="977900" y="1022350"/>
            <a:ext cx="6018213" cy="400110"/>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a:spcBef>
                <a:spcPct val="50000"/>
              </a:spcBef>
              <a:defRPr/>
            </a:pPr>
            <a:r>
              <a:rPr lang="ar-JO" sz="2000" b="1" i="1" dirty="0">
                <a:latin typeface="Calibri" panose="020F0502020204030204" pitchFamily="34" charset="0"/>
                <a:ea typeface="+mn-ea"/>
                <a:cs typeface="Calibri" panose="020F0502020204030204" pitchFamily="34" charset="0"/>
              </a:rPr>
              <a:t>كتب العهد الجديد بانتظام(مرتبة)                                </a:t>
            </a:r>
          </a:p>
        </p:txBody>
      </p:sp>
      <p:sp>
        <p:nvSpPr>
          <p:cNvPr id="29705" name="Text Box 10"/>
          <p:cNvSpPr txBox="1">
            <a:spLocks noChangeArrowheads="1"/>
          </p:cNvSpPr>
          <p:nvPr/>
        </p:nvSpPr>
        <p:spPr bwMode="auto">
          <a:xfrm>
            <a:off x="369888" y="1376363"/>
            <a:ext cx="684371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altLang="ja-JP" sz="1000" b="1" dirty="0">
                <a:latin typeface="Microsoft Sans Serif" panose="020B0604020202020204" pitchFamily="34" charset="0"/>
                <a:ea typeface="Microsoft Sans Serif" panose="020B0604020202020204" pitchFamily="34" charset="0"/>
                <a:cs typeface="Microsoft Sans Serif" panose="020B0604020202020204" pitchFamily="34" charset="0"/>
              </a:rPr>
              <a:t>يغطي العهد الجديد حوالي 100 عام (ملف يسوع )من تاريخ الانجيل منذ زمن بعيد ,وقد تم تنظيم العهد الجديد بأربعة مواضيع رئيسية؛</a:t>
            </a:r>
            <a:r>
              <a:rPr lang="en-US" altLang="ja-JP" sz="1000" b="1" dirty="0">
                <a:latin typeface="Comic Sans MS" charset="0"/>
              </a:rPr>
              <a:t>….</a:t>
            </a:r>
            <a:endParaRPr lang="en-US" sz="1000" b="1" dirty="0">
              <a:latin typeface="Comic Sans MS" charset="0"/>
            </a:endParaRPr>
          </a:p>
        </p:txBody>
      </p:sp>
      <p:sp>
        <p:nvSpPr>
          <p:cNvPr id="29706" name="Text Box 11"/>
          <p:cNvSpPr txBox="1">
            <a:spLocks noChangeArrowheads="1"/>
          </p:cNvSpPr>
          <p:nvPr/>
        </p:nvSpPr>
        <p:spPr bwMode="auto">
          <a:xfrm>
            <a:off x="792163" y="2046288"/>
            <a:ext cx="1158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__________&amp;___________</a:t>
            </a:r>
          </a:p>
        </p:txBody>
      </p:sp>
      <p:sp>
        <p:nvSpPr>
          <p:cNvPr id="29707" name="Text Box 12"/>
          <p:cNvSpPr txBox="1">
            <a:spLocks noChangeArrowheads="1"/>
          </p:cNvSpPr>
          <p:nvPr/>
        </p:nvSpPr>
        <p:spPr bwMode="auto">
          <a:xfrm>
            <a:off x="2425700" y="2054225"/>
            <a:ext cx="1225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____________ ____________</a:t>
            </a:r>
          </a:p>
        </p:txBody>
      </p:sp>
      <p:sp>
        <p:nvSpPr>
          <p:cNvPr id="29708" name="Text Box 13"/>
          <p:cNvSpPr txBox="1">
            <a:spLocks noChangeArrowheads="1"/>
          </p:cNvSpPr>
          <p:nvPr/>
        </p:nvSpPr>
        <p:spPr bwMode="auto">
          <a:xfrm>
            <a:off x="4064000" y="2063750"/>
            <a:ext cx="1225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____________ ____________</a:t>
            </a:r>
          </a:p>
        </p:txBody>
      </p:sp>
      <p:sp>
        <p:nvSpPr>
          <p:cNvPr id="29709" name="Text Box 14"/>
          <p:cNvSpPr txBox="1">
            <a:spLocks noChangeArrowheads="1"/>
          </p:cNvSpPr>
          <p:nvPr/>
        </p:nvSpPr>
        <p:spPr bwMode="auto">
          <a:xfrm>
            <a:off x="5689600" y="2076450"/>
            <a:ext cx="1225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____________ ____________</a:t>
            </a:r>
          </a:p>
        </p:txBody>
      </p:sp>
      <p:sp>
        <p:nvSpPr>
          <p:cNvPr id="29710" name="Text Box 15"/>
          <p:cNvSpPr txBox="1">
            <a:spLocks noChangeArrowheads="1"/>
          </p:cNvSpPr>
          <p:nvPr/>
        </p:nvSpPr>
        <p:spPr bwMode="auto">
          <a:xfrm>
            <a:off x="1074738" y="1722438"/>
            <a:ext cx="698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dirty="0">
                <a:latin typeface="Arial" charset="0"/>
              </a:rPr>
              <a:t>(4)</a:t>
            </a:r>
          </a:p>
        </p:txBody>
      </p:sp>
      <p:sp>
        <p:nvSpPr>
          <p:cNvPr id="29711" name="Text Box 16"/>
          <p:cNvSpPr txBox="1">
            <a:spLocks noChangeArrowheads="1"/>
          </p:cNvSpPr>
          <p:nvPr/>
        </p:nvSpPr>
        <p:spPr bwMode="auto">
          <a:xfrm>
            <a:off x="2660650" y="1716088"/>
            <a:ext cx="698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(1)</a:t>
            </a:r>
          </a:p>
        </p:txBody>
      </p:sp>
      <p:sp>
        <p:nvSpPr>
          <p:cNvPr id="29712" name="Text Box 17"/>
          <p:cNvSpPr txBox="1">
            <a:spLocks noChangeArrowheads="1"/>
          </p:cNvSpPr>
          <p:nvPr/>
        </p:nvSpPr>
        <p:spPr bwMode="auto">
          <a:xfrm>
            <a:off x="4318000" y="1727200"/>
            <a:ext cx="698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(21)</a:t>
            </a:r>
          </a:p>
        </p:txBody>
      </p:sp>
      <p:sp>
        <p:nvSpPr>
          <p:cNvPr id="29713" name="Text Box 18"/>
          <p:cNvSpPr txBox="1">
            <a:spLocks noChangeArrowheads="1"/>
          </p:cNvSpPr>
          <p:nvPr/>
        </p:nvSpPr>
        <p:spPr bwMode="auto">
          <a:xfrm>
            <a:off x="5927725" y="1727200"/>
            <a:ext cx="698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(1)</a:t>
            </a:r>
          </a:p>
        </p:txBody>
      </p:sp>
      <p:sp>
        <p:nvSpPr>
          <p:cNvPr id="29714" name="Text Box 19"/>
          <p:cNvSpPr txBox="1">
            <a:spLocks noChangeArrowheads="1"/>
          </p:cNvSpPr>
          <p:nvPr/>
        </p:nvSpPr>
        <p:spPr bwMode="auto">
          <a:xfrm>
            <a:off x="2165350" y="2787513"/>
            <a:ext cx="179387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أعمال الرسل</a:t>
            </a:r>
          </a:p>
          <a:p>
            <a:pPr algn="ctr">
              <a:spcBef>
                <a:spcPct val="50000"/>
              </a:spcBef>
            </a:pPr>
            <a:endPar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15" name="Text Box 20"/>
          <p:cNvSpPr txBox="1">
            <a:spLocks noChangeArrowheads="1"/>
          </p:cNvSpPr>
          <p:nvPr/>
        </p:nvSpPr>
        <p:spPr bwMode="auto">
          <a:xfrm>
            <a:off x="682184" y="2738855"/>
            <a:ext cx="1651000" cy="2498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الأناجيل</a:t>
            </a:r>
            <a:r>
              <a:rPr lang="en-US" sz="1600" b="1" dirty="0">
                <a:latin typeface="Helvetica" charset="0"/>
              </a:rPr>
              <a:t>:</a:t>
            </a:r>
          </a:p>
          <a:p>
            <a:pPr algn="ctr">
              <a:lnSpc>
                <a:spcPct val="75000"/>
              </a:lnSpc>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متى</a:t>
            </a:r>
            <a:r>
              <a:rPr lang="en-US" sz="1600" b="1" dirty="0">
                <a:latin typeface="Helvetica" charset="0"/>
              </a:rPr>
              <a:t>*</a:t>
            </a:r>
          </a:p>
          <a:p>
            <a:pPr algn="ctr">
              <a:lnSpc>
                <a:spcPct val="75000"/>
              </a:lnSpc>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مرقص</a:t>
            </a:r>
            <a:r>
              <a:rPr lang="en-US" sz="1600" b="1" dirty="0">
                <a:latin typeface="Helvetica" charset="0"/>
              </a:rPr>
              <a:t>*</a:t>
            </a:r>
          </a:p>
          <a:p>
            <a:pPr algn="ctr">
              <a:lnSpc>
                <a:spcPct val="75000"/>
              </a:lnSpc>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لوقا</a:t>
            </a:r>
            <a:r>
              <a:rPr lang="en-US" sz="1600" b="1" dirty="0">
                <a:latin typeface="Helvetica" charset="0"/>
              </a:rPr>
              <a:t>*</a:t>
            </a:r>
          </a:p>
          <a:p>
            <a:pPr algn="ctr" rtl="1">
              <a:lnSpc>
                <a:spcPct val="75000"/>
              </a:lnSpc>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يوحنا </a:t>
            </a:r>
            <a:br>
              <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rPr>
              <a:t>-------</a:t>
            </a:r>
            <a:br>
              <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شامل</a:t>
            </a:r>
            <a:r>
              <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br>
              <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1600" b="1" dirty="0">
                <a:latin typeface="Helvetica" charset="0"/>
              </a:rPr>
              <a:t> </a:t>
            </a:r>
            <a:r>
              <a:rPr lang="ja-JP" altLang="en-US" sz="1600" b="1">
                <a:latin typeface="Helvetica" charset="0"/>
              </a:rPr>
              <a:t>“</a:t>
            </a:r>
            <a:r>
              <a:rPr lang="en-US" altLang="ja-JP" sz="1600" b="1" dirty="0">
                <a:latin typeface="Helvetica" charset="0"/>
              </a:rPr>
              <a:t>_____ </a:t>
            </a:r>
            <a:br>
              <a:rPr lang="en-US" altLang="ja-JP" sz="1600" b="1" dirty="0">
                <a:latin typeface="Helvetica" charset="0"/>
              </a:rPr>
            </a:br>
            <a:r>
              <a:rPr lang="en-US" altLang="ja-JP" sz="1600" b="1" dirty="0">
                <a:latin typeface="Helvetica" charset="0"/>
              </a:rPr>
              <a:t>__________</a:t>
            </a:r>
            <a:r>
              <a:rPr lang="ja-JP" altLang="en-US" sz="1600" b="1" dirty="0">
                <a:latin typeface="Helvetica" charset="0"/>
              </a:rPr>
              <a:t>”</a:t>
            </a:r>
            <a:endParaRPr lang="en-US" sz="1600" b="1" dirty="0">
              <a:latin typeface="Helvetica" charset="0"/>
            </a:endParaRPr>
          </a:p>
        </p:txBody>
      </p:sp>
      <p:sp>
        <p:nvSpPr>
          <p:cNvPr id="29716" name="Text Box 21"/>
          <p:cNvSpPr txBox="1">
            <a:spLocks noChangeArrowheads="1"/>
          </p:cNvSpPr>
          <p:nvPr/>
        </p:nvSpPr>
        <p:spPr bwMode="auto">
          <a:xfrm>
            <a:off x="5500688" y="2743063"/>
            <a:ext cx="15541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سفر الرؤيا</a:t>
            </a:r>
            <a:endPar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17" name="Rectangle 22"/>
          <p:cNvSpPr>
            <a:spLocks noChangeArrowheads="1"/>
          </p:cNvSpPr>
          <p:nvPr/>
        </p:nvSpPr>
        <p:spPr bwMode="auto">
          <a:xfrm>
            <a:off x="3916363" y="2638425"/>
            <a:ext cx="1514475" cy="60833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000">
              <a:latin typeface="Times" charset="0"/>
            </a:endParaRPr>
          </a:p>
        </p:txBody>
      </p:sp>
      <p:sp>
        <p:nvSpPr>
          <p:cNvPr id="29718" name="Rectangle 23"/>
          <p:cNvSpPr>
            <a:spLocks noChangeArrowheads="1"/>
          </p:cNvSpPr>
          <p:nvPr/>
        </p:nvSpPr>
        <p:spPr bwMode="auto">
          <a:xfrm>
            <a:off x="2279650" y="2667000"/>
            <a:ext cx="1531938" cy="8509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000">
              <a:latin typeface="Times" charset="0"/>
            </a:endParaRPr>
          </a:p>
        </p:txBody>
      </p:sp>
      <p:sp>
        <p:nvSpPr>
          <p:cNvPr id="29719" name="Rectangle 24"/>
          <p:cNvSpPr>
            <a:spLocks noChangeArrowheads="1"/>
          </p:cNvSpPr>
          <p:nvPr/>
        </p:nvSpPr>
        <p:spPr bwMode="auto">
          <a:xfrm>
            <a:off x="642938" y="2665413"/>
            <a:ext cx="1533525" cy="25781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000">
              <a:latin typeface="Times" charset="0"/>
            </a:endParaRPr>
          </a:p>
        </p:txBody>
      </p:sp>
      <p:sp>
        <p:nvSpPr>
          <p:cNvPr id="29720" name="Rectangle 25"/>
          <p:cNvSpPr>
            <a:spLocks noChangeArrowheads="1"/>
          </p:cNvSpPr>
          <p:nvPr/>
        </p:nvSpPr>
        <p:spPr bwMode="auto">
          <a:xfrm>
            <a:off x="5554663" y="2670175"/>
            <a:ext cx="1514475" cy="744538"/>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000">
              <a:latin typeface="Times" charset="0"/>
            </a:endParaRPr>
          </a:p>
        </p:txBody>
      </p:sp>
      <p:grpSp>
        <p:nvGrpSpPr>
          <p:cNvPr id="29721" name="Group 26"/>
          <p:cNvGrpSpPr>
            <a:grpSpLocks/>
          </p:cNvGrpSpPr>
          <p:nvPr/>
        </p:nvGrpSpPr>
        <p:grpSpPr bwMode="auto">
          <a:xfrm>
            <a:off x="719138" y="5516563"/>
            <a:ext cx="3389312" cy="523875"/>
            <a:chOff x="475" y="3420"/>
            <a:chExt cx="2135" cy="330"/>
          </a:xfrm>
        </p:grpSpPr>
        <p:sp>
          <p:nvSpPr>
            <p:cNvPr id="29763" name="AutoShape 27"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64" name="Text Box 28"/>
            <p:cNvSpPr txBox="1">
              <a:spLocks noChangeArrowheads="1"/>
            </p:cNvSpPr>
            <p:nvPr/>
          </p:nvSpPr>
          <p:spPr bwMode="auto">
            <a:xfrm>
              <a:off x="475" y="3420"/>
              <a:ext cx="1910"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كنوز الكنيسة من الرثاء                </a:t>
              </a:r>
              <a:r>
                <a:rPr lang="en-US" sz="1400" b="1" dirty="0">
                  <a:latin typeface="Helvetica" charset="0"/>
                </a:rPr>
                <a:t>: </a:t>
              </a:r>
              <a:r>
                <a:rPr lang="ja-JP" altLang="en-US" sz="1400" b="1" dirty="0">
                  <a:latin typeface="Helvetica" charset="0"/>
                </a:rPr>
                <a:t>“</a:t>
              </a:r>
              <a:r>
                <a:rPr lang="en-US" altLang="ja-JP" sz="1400" b="1" dirty="0">
                  <a:latin typeface="Helvetica" charset="0"/>
                </a:rPr>
                <a:t>_________ ________ ________.</a:t>
              </a:r>
              <a:r>
                <a:rPr lang="ja-JP" altLang="en-US" sz="1400" b="1" dirty="0">
                  <a:latin typeface="Helvetica" charset="0"/>
                </a:rPr>
                <a:t>”</a:t>
              </a:r>
              <a:endParaRPr lang="en-US" sz="1400" b="1" dirty="0">
                <a:latin typeface="Helvetica" charset="0"/>
              </a:endParaRPr>
            </a:p>
          </p:txBody>
        </p:sp>
        <p:sp>
          <p:nvSpPr>
            <p:cNvPr id="29765" name="AutoShape 29"/>
            <p:cNvSpPr>
              <a:spLocks noChangeArrowheads="1"/>
            </p:cNvSpPr>
            <p:nvPr/>
          </p:nvSpPr>
          <p:spPr bwMode="auto">
            <a:xfrm>
              <a:off x="2256" y="3440"/>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29722" name="Group 30"/>
          <p:cNvGrpSpPr>
            <a:grpSpLocks/>
          </p:cNvGrpSpPr>
          <p:nvPr/>
        </p:nvGrpSpPr>
        <p:grpSpPr bwMode="auto">
          <a:xfrm>
            <a:off x="622300" y="6156325"/>
            <a:ext cx="3446463" cy="415925"/>
            <a:chOff x="436" y="3757"/>
            <a:chExt cx="2171" cy="262"/>
          </a:xfrm>
        </p:grpSpPr>
        <p:sp>
          <p:nvSpPr>
            <p:cNvPr id="29760" name="AutoShape 31"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61" name="Text Box 32"/>
            <p:cNvSpPr txBox="1">
              <a:spLocks noChangeArrowheads="1"/>
            </p:cNvSpPr>
            <p:nvPr/>
          </p:nvSpPr>
          <p:spPr bwMode="auto">
            <a:xfrm>
              <a:off x="436" y="3811"/>
              <a:ext cx="1909"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dirty="0">
                  <a:latin typeface="Helvetica" charset="0"/>
                </a:rPr>
                <a:t>“</a:t>
              </a:r>
              <a:r>
                <a:rPr lang="ar-JO" altLang="ja-JP" sz="1400" b="1" dirty="0">
                  <a:latin typeface="Microsoft Sans Serif" panose="020B0604020202020204" pitchFamily="34" charset="0"/>
                  <a:ea typeface="Microsoft Sans Serif" panose="020B0604020202020204" pitchFamily="34" charset="0"/>
                  <a:cs typeface="Microsoft Sans Serif" panose="020B0604020202020204" pitchFamily="34" charset="0"/>
                </a:rPr>
                <a:t>نهاية بولص</a:t>
              </a:r>
              <a:r>
                <a:rPr lang="en-US" altLang="ja-JP" sz="1400" b="1" dirty="0">
                  <a:latin typeface="Helvetica" charset="0"/>
                </a:rPr>
                <a:t>_________.</a:t>
              </a:r>
              <a:r>
                <a:rPr lang="ja-JP" altLang="en-US" sz="1400" b="1" dirty="0">
                  <a:latin typeface="Helvetica" charset="0"/>
                </a:rPr>
                <a:t>”</a:t>
              </a:r>
              <a:endParaRPr lang="en-US" sz="1400" b="1" dirty="0">
                <a:latin typeface="Helvetica" charset="0"/>
              </a:endParaRPr>
            </a:p>
          </p:txBody>
        </p:sp>
        <p:sp>
          <p:nvSpPr>
            <p:cNvPr id="29762" name="AutoShape 33"/>
            <p:cNvSpPr>
              <a:spLocks noChangeArrowheads="1"/>
            </p:cNvSpPr>
            <p:nvPr/>
          </p:nvSpPr>
          <p:spPr bwMode="auto">
            <a:xfrm>
              <a:off x="2253" y="3757"/>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grpSp>
      <p:sp>
        <p:nvSpPr>
          <p:cNvPr id="29723" name="AutoShape 35" descr="Light upward diagonal"/>
          <p:cNvSpPr>
            <a:spLocks noChangeArrowheads="1"/>
          </p:cNvSpPr>
          <p:nvPr/>
        </p:nvSpPr>
        <p:spPr bwMode="auto">
          <a:xfrm>
            <a:off x="5713413" y="3511550"/>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24" name="Text Box 36" descr="Light upward diagonal"/>
          <p:cNvSpPr txBox="1">
            <a:spLocks noChangeArrowheads="1"/>
          </p:cNvSpPr>
          <p:nvPr/>
        </p:nvSpPr>
        <p:spPr bwMode="auto">
          <a:xfrm>
            <a:off x="5697538" y="3492500"/>
            <a:ext cx="1201737"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dirty="0">
                <a:latin typeface="Helvetica" charset="0"/>
              </a:rPr>
              <a:t>“</a:t>
            </a:r>
            <a:r>
              <a:rPr lang="ar-JO" altLang="ja-JP" sz="1400" b="1" dirty="0">
                <a:latin typeface="Microsoft Sans Serif" panose="020B0604020202020204" pitchFamily="34" charset="0"/>
                <a:ea typeface="Microsoft Sans Serif" panose="020B0604020202020204" pitchFamily="34" charset="0"/>
                <a:cs typeface="Microsoft Sans Serif" panose="020B0604020202020204" pitchFamily="34" charset="0"/>
              </a:rPr>
              <a:t>بعضها</a:t>
            </a:r>
            <a:r>
              <a:rPr lang="en-US" altLang="ja-JP" sz="1400" b="1" dirty="0">
                <a:latin typeface="Helvetica" charset="0"/>
              </a:rPr>
              <a:t> _________ have ________.</a:t>
            </a:r>
            <a:r>
              <a:rPr lang="ja-JP" altLang="en-US" sz="1400" b="1" dirty="0">
                <a:latin typeface="Helvetica" charset="0"/>
              </a:rPr>
              <a:t>”</a:t>
            </a:r>
            <a:endParaRPr lang="en-US" sz="1400" b="1" dirty="0">
              <a:latin typeface="Helvetica" charset="0"/>
            </a:endParaRPr>
          </a:p>
        </p:txBody>
      </p:sp>
      <p:sp>
        <p:nvSpPr>
          <p:cNvPr id="29725" name="AutoShape 37"/>
          <p:cNvSpPr>
            <a:spLocks noChangeArrowheads="1"/>
          </p:cNvSpPr>
          <p:nvPr/>
        </p:nvSpPr>
        <p:spPr bwMode="auto">
          <a:xfrm flipH="1">
            <a:off x="5275263" y="3744913"/>
            <a:ext cx="541337" cy="4460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9726" name="AutoShape 38" descr="Light upward diagonal"/>
          <p:cNvSpPr>
            <a:spLocks noChangeArrowheads="1"/>
          </p:cNvSpPr>
          <p:nvPr/>
        </p:nvSpPr>
        <p:spPr bwMode="auto">
          <a:xfrm>
            <a:off x="2446338" y="4319588"/>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27" name="AutoShape 39"/>
          <p:cNvSpPr>
            <a:spLocks noChangeArrowheads="1"/>
          </p:cNvSpPr>
          <p:nvPr/>
        </p:nvSpPr>
        <p:spPr bwMode="auto">
          <a:xfrm>
            <a:off x="3516313" y="4548188"/>
            <a:ext cx="563562" cy="412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9728" name="Text Box 40" descr="Light upward diagonal"/>
          <p:cNvSpPr txBox="1">
            <a:spLocks noChangeArrowheads="1"/>
          </p:cNvSpPr>
          <p:nvPr/>
        </p:nvSpPr>
        <p:spPr bwMode="auto">
          <a:xfrm>
            <a:off x="2343150" y="4359275"/>
            <a:ext cx="1289050" cy="864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ja-JP" altLang="en-US" sz="1400" b="1">
                <a:latin typeface="Helvetica" charset="0"/>
              </a:rPr>
              <a:t>“</a:t>
            </a:r>
            <a:r>
              <a:rPr lang="en-US" altLang="ja-JP" sz="1400" b="1">
                <a:latin typeface="Helvetica" charset="0"/>
              </a:rPr>
              <a:t>_________</a:t>
            </a:r>
          </a:p>
          <a:p>
            <a:pPr algn="ctr">
              <a:lnSpc>
                <a:spcPct val="50000"/>
              </a:lnSpc>
              <a:spcBef>
                <a:spcPct val="50000"/>
              </a:spcBef>
            </a:pPr>
            <a:r>
              <a:rPr lang="en-US" sz="1400" b="1">
                <a:latin typeface="Helvetica" charset="0"/>
              </a:rPr>
              <a:t>_________</a:t>
            </a:r>
          </a:p>
          <a:p>
            <a:pPr algn="ctr">
              <a:lnSpc>
                <a:spcPct val="50000"/>
              </a:lnSpc>
              <a:spcBef>
                <a:spcPct val="50000"/>
              </a:spcBef>
            </a:pPr>
            <a:r>
              <a:rPr lang="en-US" sz="1400" b="1">
                <a:latin typeface="Helvetica" charset="0"/>
              </a:rPr>
              <a:t>_________</a:t>
            </a:r>
          </a:p>
          <a:p>
            <a:pPr algn="ctr">
              <a:lnSpc>
                <a:spcPct val="50000"/>
              </a:lnSpc>
              <a:spcBef>
                <a:spcPct val="50000"/>
              </a:spcBef>
            </a:pPr>
            <a:r>
              <a:rPr lang="en-US" sz="1400" b="1">
                <a:latin typeface="Helvetica" charset="0"/>
              </a:rPr>
              <a:t>_________</a:t>
            </a:r>
            <a:r>
              <a:rPr lang="ja-JP" altLang="en-US" sz="1400" b="1">
                <a:latin typeface="Helvetica" charset="0"/>
              </a:rPr>
              <a:t>”</a:t>
            </a:r>
            <a:endParaRPr lang="en-US" sz="1400" b="1">
              <a:latin typeface="Helvetica" charset="0"/>
            </a:endParaRPr>
          </a:p>
        </p:txBody>
      </p:sp>
      <p:sp>
        <p:nvSpPr>
          <p:cNvPr id="94254" name="Line 46"/>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55" name="Line 47"/>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56" name="Line 48"/>
          <p:cNvSpPr>
            <a:spLocks noChangeShapeType="1"/>
          </p:cNvSpPr>
          <p:nvPr/>
        </p:nvSpPr>
        <p:spPr bwMode="auto">
          <a:xfrm>
            <a:off x="4079875" y="61547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57" name="Line 49"/>
          <p:cNvSpPr>
            <a:spLocks noChangeShapeType="1"/>
          </p:cNvSpPr>
          <p:nvPr/>
        </p:nvSpPr>
        <p:spPr bwMode="auto">
          <a:xfrm>
            <a:off x="3911600" y="6481763"/>
            <a:ext cx="1530350"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58" name="Line 50"/>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59" name="Line 51"/>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60" name="Line 52"/>
          <p:cNvSpPr>
            <a:spLocks noChangeShapeType="1"/>
          </p:cNvSpPr>
          <p:nvPr/>
        </p:nvSpPr>
        <p:spPr bwMode="auto">
          <a:xfrm>
            <a:off x="3911600" y="3122613"/>
            <a:ext cx="1531938"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94261" name="Line 53"/>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29737" name="Text Box 54"/>
          <p:cNvSpPr txBox="1">
            <a:spLocks noChangeArrowheads="1"/>
          </p:cNvSpPr>
          <p:nvPr/>
        </p:nvSpPr>
        <p:spPr bwMode="auto">
          <a:xfrm>
            <a:off x="3870325" y="2826595"/>
            <a:ext cx="1616075" cy="6013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90000"/>
              </a:lnSpc>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الرسائل</a:t>
            </a:r>
            <a:endParaRPr lang="en-US" sz="1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lnSpc>
                <a:spcPct val="90000"/>
              </a:lnSpc>
              <a:spcBef>
                <a:spcPct val="50000"/>
              </a:spcBef>
            </a:pPr>
            <a:r>
              <a:rPr lang="ar-JO" sz="1600" b="1" dirty="0">
                <a:latin typeface="Microsoft Sans Serif" panose="020B0604020202020204" pitchFamily="34" charset="0"/>
                <a:ea typeface="Microsoft Sans Serif" panose="020B0604020202020204" pitchFamily="34" charset="0"/>
                <a:cs typeface="Microsoft Sans Serif" panose="020B0604020202020204" pitchFamily="34" charset="0"/>
              </a:rPr>
              <a:t> البوليصية</a:t>
            </a:r>
            <a:endPar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lnSpc>
                <a:spcPct val="90000"/>
              </a:lnSpc>
              <a:spcBef>
                <a:spcPct val="50000"/>
              </a:spcBef>
            </a:pPr>
            <a:r>
              <a:rPr lang="en-US" sz="1400" b="1" i="1" dirty="0">
                <a:latin typeface="Helvetica" charset="0"/>
              </a:rPr>
              <a:t>:</a:t>
            </a:r>
            <a:r>
              <a:rPr lang="ar-JO" sz="2000" b="1" dirty="0">
                <a:latin typeface="Microsoft Sans Serif" panose="020B0604020202020204" pitchFamily="34" charset="0"/>
                <a:ea typeface="Microsoft Sans Serif" panose="020B0604020202020204" pitchFamily="34" charset="0"/>
                <a:cs typeface="Microsoft Sans Serif" panose="020B0604020202020204" pitchFamily="34" charset="0"/>
              </a:rPr>
              <a:t>ر</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ومية</a:t>
            </a:r>
            <a:br>
              <a:rPr lang="en-US" sz="1400" b="1" dirty="0">
                <a:latin typeface="Helvetica" charset="0"/>
              </a:rPr>
            </a:br>
            <a:r>
              <a:rPr lang="en-US" sz="1400" b="1" dirty="0">
                <a:latin typeface="Helvetica" charset="0"/>
              </a:rPr>
              <a:t>1 </a:t>
            </a:r>
            <a:r>
              <a:rPr lang="ar-JO" sz="1400" b="1" dirty="0" err="1">
                <a:latin typeface="Microsoft Sans Serif" panose="020B0604020202020204" pitchFamily="34" charset="0"/>
                <a:ea typeface="Microsoft Sans Serif" panose="020B0604020202020204" pitchFamily="34" charset="0"/>
                <a:cs typeface="Microsoft Sans Serif" panose="020B0604020202020204" pitchFamily="34" charset="0"/>
              </a:rPr>
              <a:t>كورنثوس</a:t>
            </a:r>
            <a:br>
              <a:rPr lang="en-US" sz="1400" b="1" dirty="0">
                <a:latin typeface="Helvetica" charset="0"/>
              </a:rPr>
            </a:br>
            <a:r>
              <a:rPr lang="en-US" sz="1400" b="1" dirty="0">
                <a:latin typeface="Helvetica" charset="0"/>
              </a:rPr>
              <a:t>2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كورنثوس</a:t>
            </a:r>
            <a:endPar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lnSpc>
                <a:spcPct val="90000"/>
              </a:lnSpc>
              <a:spcBef>
                <a:spcPct val="50000"/>
              </a:spcBef>
            </a:pPr>
            <a:r>
              <a:rPr lang="ar-JO" sz="1400" b="1" dirty="0" err="1">
                <a:latin typeface="Microsoft Sans Serif" panose="020B0604020202020204" pitchFamily="34" charset="0"/>
                <a:ea typeface="Microsoft Sans Serif" panose="020B0604020202020204" pitchFamily="34" charset="0"/>
                <a:cs typeface="Microsoft Sans Serif" panose="020B0604020202020204" pitchFamily="34" charset="0"/>
              </a:rPr>
              <a:t>غلاطية</a:t>
            </a:r>
            <a:br>
              <a:rPr lang="en-US" sz="1400" b="1" dirty="0">
                <a:latin typeface="Helvetica" charset="0"/>
              </a:rPr>
            </a:b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أفسس</a:t>
            </a:r>
            <a:br>
              <a:rPr lang="en-US" sz="1400" b="1" dirty="0">
                <a:latin typeface="Helvetica" charset="0"/>
              </a:rPr>
            </a:b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فيلبي</a:t>
            </a:r>
            <a:br>
              <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كولوسي</a:t>
            </a:r>
            <a:endPar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lnSpc>
                <a:spcPct val="90000"/>
              </a:lnSpc>
              <a:spcBef>
                <a:spcPct val="50000"/>
              </a:spcBef>
            </a:pPr>
            <a:r>
              <a:rPr lang="en-US" sz="1200" b="1" dirty="0">
                <a:latin typeface="Helvetica" charset="0"/>
              </a:rPr>
              <a:t>1 </a:t>
            </a:r>
            <a:r>
              <a:rPr lang="ar-JO" sz="1200" b="1" dirty="0">
                <a:latin typeface="Microsoft Sans Serif" panose="020B0604020202020204" pitchFamily="34" charset="0"/>
                <a:ea typeface="Microsoft Sans Serif" panose="020B0604020202020204" pitchFamily="34" charset="0"/>
                <a:cs typeface="Microsoft Sans Serif" panose="020B0604020202020204" pitchFamily="34" charset="0"/>
              </a:rPr>
              <a:t>تسالونيكي</a:t>
            </a:r>
            <a:br>
              <a:rPr lang="en-US" sz="1200" b="1" dirty="0">
                <a:latin typeface="Helvetica" charset="0"/>
              </a:rPr>
            </a:br>
            <a:r>
              <a:rPr lang="en-US" sz="1200" b="1" dirty="0">
                <a:latin typeface="Helvetica" charset="0"/>
              </a:rPr>
              <a:t>2 </a:t>
            </a:r>
            <a:r>
              <a:rPr lang="ar-JO" sz="1200" b="1" dirty="0">
                <a:latin typeface="Microsoft Sans Serif" panose="020B0604020202020204" pitchFamily="34" charset="0"/>
                <a:ea typeface="Microsoft Sans Serif" panose="020B0604020202020204" pitchFamily="34" charset="0"/>
                <a:cs typeface="Microsoft Sans Serif" panose="020B0604020202020204" pitchFamily="34" charset="0"/>
              </a:rPr>
              <a:t>تسالونيكي</a:t>
            </a:r>
            <a:br>
              <a:rPr lang="en-US" sz="1200" b="1" dirty="0">
                <a:latin typeface="Helvetica" charset="0"/>
              </a:rPr>
            </a:br>
            <a:r>
              <a:rPr lang="en-US" sz="1400" b="1" dirty="0">
                <a:latin typeface="Helvetica" charset="0"/>
              </a:rPr>
              <a:t>1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تيموثاوس</a:t>
            </a:r>
            <a:br>
              <a:rPr lang="en-US" sz="1400" b="1" dirty="0">
                <a:latin typeface="Helvetica" charset="0"/>
              </a:rPr>
            </a:br>
            <a:r>
              <a:rPr lang="en-US" sz="1400" b="1" dirty="0">
                <a:latin typeface="Helvetica" charset="0"/>
              </a:rPr>
              <a:t>2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تيموثاوس</a:t>
            </a:r>
            <a:br>
              <a:rPr lang="en-US" sz="1400" b="1" dirty="0">
                <a:latin typeface="Helvetica" charset="0"/>
              </a:rPr>
            </a:br>
            <a:r>
              <a:rPr lang="ar-JO" sz="1400" b="1" dirty="0" err="1">
                <a:latin typeface="Microsoft Sans Serif" panose="020B0604020202020204" pitchFamily="34" charset="0"/>
                <a:ea typeface="Microsoft Sans Serif" panose="020B0604020202020204" pitchFamily="34" charset="0"/>
                <a:cs typeface="Microsoft Sans Serif" panose="020B0604020202020204" pitchFamily="34" charset="0"/>
              </a:rPr>
              <a:t>تيطس</a:t>
            </a:r>
            <a:r>
              <a:rPr lang="en-US" sz="1400" b="1" dirty="0">
                <a:latin typeface="Helvetica" charset="0"/>
              </a:rPr>
              <a:t> </a:t>
            </a:r>
          </a:p>
          <a:p>
            <a:pPr algn="ctr">
              <a:lnSpc>
                <a:spcPct val="90000"/>
              </a:lnSpc>
              <a:spcBef>
                <a:spcPct val="50000"/>
              </a:spcBef>
            </a:pP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فيليمون</a:t>
            </a:r>
            <a:br>
              <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lnSpc>
                <a:spcPct val="90000"/>
              </a:lnSpc>
              <a:spcBef>
                <a:spcPct val="50000"/>
              </a:spcBef>
            </a:pPr>
            <a:r>
              <a:rPr lang="ar-JO" sz="1400" b="1" i="1" dirty="0">
                <a:latin typeface="Microsoft Sans Serif" panose="020B0604020202020204" pitchFamily="34" charset="0"/>
                <a:ea typeface="Microsoft Sans Serif" panose="020B0604020202020204" pitchFamily="34" charset="0"/>
                <a:cs typeface="Microsoft Sans Serif" panose="020B0604020202020204" pitchFamily="34" charset="0"/>
              </a:rPr>
              <a:t>رسائل من الأخرين</a:t>
            </a:r>
            <a:r>
              <a:rPr lang="en-US" sz="1400" b="1" i="1" dirty="0">
                <a:latin typeface="Helvetica" charset="0"/>
              </a:rPr>
              <a:t>:</a:t>
            </a:r>
            <a:endParaRPr lang="en-US" sz="1400" b="1" dirty="0">
              <a:latin typeface="Helvetica" charset="0"/>
            </a:endParaRPr>
          </a:p>
          <a:p>
            <a:pPr algn="ctr">
              <a:lnSpc>
                <a:spcPct val="90000"/>
              </a:lnSpc>
              <a:spcBef>
                <a:spcPct val="50000"/>
              </a:spcBef>
            </a:pPr>
            <a:r>
              <a:rPr lang="ar-JO" sz="1400" b="1" dirty="0" err="1">
                <a:latin typeface="Microsoft Sans Serif" panose="020B0604020202020204" pitchFamily="34" charset="0"/>
                <a:ea typeface="Microsoft Sans Serif" panose="020B0604020202020204" pitchFamily="34" charset="0"/>
                <a:cs typeface="Microsoft Sans Serif" panose="020B0604020202020204" pitchFamily="34" charset="0"/>
              </a:rPr>
              <a:t>عبرانين</a:t>
            </a:r>
            <a:endPar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lnSpc>
                <a:spcPct val="90000"/>
              </a:lnSpc>
              <a:spcBef>
                <a:spcPct val="50000"/>
              </a:spcBef>
            </a:pP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يعقوب</a:t>
            </a:r>
            <a:br>
              <a:rPr lang="en-US" sz="1400" b="1" dirty="0">
                <a:latin typeface="Helvetica" charset="0"/>
              </a:rPr>
            </a:br>
            <a:r>
              <a:rPr lang="en-US" sz="1400" b="1" dirty="0">
                <a:latin typeface="Helvetica" charset="0"/>
              </a:rPr>
              <a:t>1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بطرس</a:t>
            </a:r>
            <a:br>
              <a:rPr lang="en-US" sz="1400" b="1" dirty="0">
                <a:latin typeface="Helvetica" charset="0"/>
              </a:rPr>
            </a:br>
            <a:r>
              <a:rPr lang="en-US" sz="1400" b="1" dirty="0">
                <a:latin typeface="Helvetica" charset="0"/>
              </a:rPr>
              <a:t>2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بطرس</a:t>
            </a:r>
            <a:br>
              <a:rPr lang="en-US" sz="1400" b="1" dirty="0">
                <a:latin typeface="Helvetica" charset="0"/>
              </a:rPr>
            </a:br>
            <a:r>
              <a:rPr lang="en-US" sz="1400" b="1" dirty="0">
                <a:latin typeface="Helvetica" charset="0"/>
              </a:rPr>
              <a:t>1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يوحنا</a:t>
            </a:r>
            <a:br>
              <a:rPr lang="en-US" sz="1400" b="1" dirty="0">
                <a:latin typeface="Helvetica" charset="0"/>
              </a:rPr>
            </a:br>
            <a:r>
              <a:rPr lang="en-US" sz="1400" b="1" dirty="0">
                <a:latin typeface="Helvetica" charset="0"/>
              </a:rPr>
              <a:t>2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يوحنا</a:t>
            </a:r>
            <a:br>
              <a:rPr lang="en-US" sz="1400" b="1" dirty="0">
                <a:latin typeface="Helvetica" charset="0"/>
              </a:rPr>
            </a:br>
            <a:r>
              <a:rPr lang="en-US" sz="1400" b="1" dirty="0">
                <a:latin typeface="Helvetica" charset="0"/>
              </a:rPr>
              <a:t>3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يوحنا</a:t>
            </a:r>
            <a:br>
              <a:rPr lang="en-US" sz="1400" b="1" dirty="0">
                <a:latin typeface="Helvetica" charset="0"/>
              </a:rPr>
            </a:b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يهوذا</a:t>
            </a:r>
            <a:endPar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39" name="Text Box 56"/>
          <p:cNvSpPr txBox="1">
            <a:spLocks noChangeArrowheads="1"/>
          </p:cNvSpPr>
          <p:nvPr/>
        </p:nvSpPr>
        <p:spPr bwMode="auto">
          <a:xfrm>
            <a:off x="647700" y="1908175"/>
            <a:ext cx="120491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حقائق</a:t>
            </a:r>
            <a:endParaRPr lang="en-US"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0" name="Text Box 57"/>
          <p:cNvSpPr txBox="1">
            <a:spLocks noChangeArrowheads="1"/>
          </p:cNvSpPr>
          <p:nvPr/>
        </p:nvSpPr>
        <p:spPr bwMode="auto">
          <a:xfrm>
            <a:off x="2281238" y="1916113"/>
            <a:ext cx="15287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الكنيسة</a:t>
            </a:r>
            <a:endParaRPr lang="en-US"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1" name="Text Box 58"/>
          <p:cNvSpPr txBox="1">
            <a:spLocks noChangeArrowheads="1"/>
          </p:cNvSpPr>
          <p:nvPr/>
        </p:nvSpPr>
        <p:spPr bwMode="auto">
          <a:xfrm>
            <a:off x="3916363" y="1927225"/>
            <a:ext cx="15367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الكنيسة</a:t>
            </a:r>
            <a:endParaRPr lang="en-US"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2" name="Text Box 59"/>
          <p:cNvSpPr txBox="1">
            <a:spLocks noChangeArrowheads="1"/>
          </p:cNvSpPr>
          <p:nvPr/>
        </p:nvSpPr>
        <p:spPr bwMode="auto">
          <a:xfrm>
            <a:off x="5595938" y="1898650"/>
            <a:ext cx="1473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الابدية</a:t>
            </a:r>
            <a:endParaRPr lang="en-US"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3" name="Text Box 60"/>
          <p:cNvSpPr txBox="1">
            <a:spLocks noChangeArrowheads="1"/>
          </p:cNvSpPr>
          <p:nvPr/>
        </p:nvSpPr>
        <p:spPr bwMode="auto">
          <a:xfrm>
            <a:off x="1211041" y="4528413"/>
            <a:ext cx="965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ترى  </a:t>
            </a:r>
            <a:endParaRPr lang="en-US"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4" name="Text Box 61"/>
          <p:cNvSpPr txBox="1">
            <a:spLocks noChangeArrowheads="1"/>
          </p:cNvSpPr>
          <p:nvPr/>
        </p:nvSpPr>
        <p:spPr bwMode="auto">
          <a:xfrm>
            <a:off x="2527300" y="4225925"/>
            <a:ext cx="1303338" cy="29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الأمم  </a:t>
            </a:r>
            <a:endParaRPr lang="en-US" sz="20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5" name="Text Box 62"/>
          <p:cNvSpPr txBox="1">
            <a:spLocks noChangeArrowheads="1"/>
          </p:cNvSpPr>
          <p:nvPr/>
        </p:nvSpPr>
        <p:spPr bwMode="auto">
          <a:xfrm>
            <a:off x="5727700" y="3598863"/>
            <a:ext cx="13033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روماني    </a:t>
            </a:r>
            <a:endParaRPr lang="en-US"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6" name="Text Box 63"/>
          <p:cNvSpPr txBox="1">
            <a:spLocks noChangeArrowheads="1"/>
          </p:cNvSpPr>
          <p:nvPr/>
        </p:nvSpPr>
        <p:spPr bwMode="auto">
          <a:xfrm>
            <a:off x="939800" y="5626100"/>
            <a:ext cx="36353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تلك             العشور     الخجولة  </a:t>
            </a:r>
            <a:endParaRPr lang="en-US"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7" name="Text Box 64"/>
          <p:cNvSpPr txBox="1">
            <a:spLocks noChangeArrowheads="1"/>
          </p:cNvSpPr>
          <p:nvPr/>
        </p:nvSpPr>
        <p:spPr bwMode="auto">
          <a:xfrm>
            <a:off x="2246695" y="6126163"/>
            <a:ext cx="965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دعوة</a:t>
            </a:r>
            <a:endParaRPr lang="en-US"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8" name="Text Box 66"/>
          <p:cNvSpPr txBox="1">
            <a:spLocks noChangeArrowheads="1"/>
          </p:cNvSpPr>
          <p:nvPr/>
        </p:nvSpPr>
        <p:spPr bwMode="auto">
          <a:xfrm>
            <a:off x="609600" y="2097088"/>
            <a:ext cx="15462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علم اللاهوت  </a:t>
            </a:r>
            <a:endParaRPr lang="en-US"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49" name="Text Box 67"/>
          <p:cNvSpPr txBox="1">
            <a:spLocks noChangeArrowheads="1"/>
          </p:cNvSpPr>
          <p:nvPr/>
        </p:nvSpPr>
        <p:spPr bwMode="auto">
          <a:xfrm>
            <a:off x="2303463" y="2103438"/>
            <a:ext cx="14827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Arial" panose="020B0604020202020204" pitchFamily="34" charset="0"/>
                <a:cs typeface="Arial" panose="020B0604020202020204" pitchFamily="34" charset="0"/>
              </a:rPr>
              <a:t>التاريخ</a:t>
            </a:r>
            <a:endParaRPr lang="en-US" sz="2400" b="1" baseline="-25000" dirty="0">
              <a:latin typeface="Arial" panose="020B0604020202020204" pitchFamily="34" charset="0"/>
              <a:cs typeface="Arial" panose="020B0604020202020204" pitchFamily="34" charset="0"/>
            </a:endParaRPr>
          </a:p>
        </p:txBody>
      </p:sp>
      <p:sp>
        <p:nvSpPr>
          <p:cNvPr id="29750" name="Text Box 68"/>
          <p:cNvSpPr txBox="1">
            <a:spLocks noChangeArrowheads="1"/>
          </p:cNvSpPr>
          <p:nvPr/>
        </p:nvSpPr>
        <p:spPr bwMode="auto">
          <a:xfrm>
            <a:off x="3924300" y="2111375"/>
            <a:ext cx="15113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قضايا</a:t>
            </a:r>
            <a:endParaRPr lang="en-US"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51" name="Text Box 69"/>
          <p:cNvSpPr txBox="1">
            <a:spLocks noChangeArrowheads="1"/>
          </p:cNvSpPr>
          <p:nvPr/>
        </p:nvSpPr>
        <p:spPr bwMode="auto">
          <a:xfrm>
            <a:off x="5562600" y="2120900"/>
            <a:ext cx="14779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المستقبل</a:t>
            </a:r>
            <a:endParaRPr lang="en-US"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52" name="Text Box 70"/>
          <p:cNvSpPr txBox="1">
            <a:spLocks noChangeArrowheads="1"/>
          </p:cNvSpPr>
          <p:nvPr/>
        </p:nvSpPr>
        <p:spPr bwMode="auto">
          <a:xfrm>
            <a:off x="758282" y="4785200"/>
            <a:ext cx="15605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مع بعضها</a:t>
            </a:r>
            <a:endParaRPr lang="en-US"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53" name="Text Box 71"/>
          <p:cNvSpPr txBox="1">
            <a:spLocks noChangeArrowheads="1"/>
          </p:cNvSpPr>
          <p:nvPr/>
        </p:nvSpPr>
        <p:spPr bwMode="auto">
          <a:xfrm>
            <a:off x="2662238" y="4384675"/>
            <a:ext cx="130333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تأكل</a:t>
            </a:r>
            <a:endParaRPr lang="en-US"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54" name="Text Box 72"/>
          <p:cNvSpPr txBox="1">
            <a:spLocks noChangeArrowheads="1"/>
          </p:cNvSpPr>
          <p:nvPr/>
        </p:nvSpPr>
        <p:spPr bwMode="auto">
          <a:xfrm>
            <a:off x="2578100" y="4594225"/>
            <a:ext cx="13033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لحم الخنزير</a:t>
            </a:r>
            <a:endParaRPr lang="en-US"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55" name="Text Box 73"/>
          <p:cNvSpPr txBox="1">
            <a:spLocks noChangeArrowheads="1"/>
          </p:cNvSpPr>
          <p:nvPr/>
        </p:nvSpPr>
        <p:spPr bwMode="auto">
          <a:xfrm>
            <a:off x="2489200" y="4806950"/>
            <a:ext cx="13033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القطع   </a:t>
            </a:r>
            <a:endParaRPr lang="en-US"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56" name="Text Box 74"/>
          <p:cNvSpPr txBox="1">
            <a:spLocks noChangeArrowheads="1"/>
          </p:cNvSpPr>
          <p:nvPr/>
        </p:nvSpPr>
        <p:spPr bwMode="auto">
          <a:xfrm>
            <a:off x="5529262" y="4021137"/>
            <a:ext cx="130333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dirty="0">
                <a:latin typeface="Capitals" charset="0"/>
              </a:rPr>
              <a:t>   2 </a:t>
            </a:r>
            <a:r>
              <a:rPr lang="ar-JO" sz="2400" b="1" baseline="-25000" dirty="0">
                <a:latin typeface="Capitals" charset="0"/>
              </a:rPr>
              <a:t>ك</a:t>
            </a:r>
            <a:r>
              <a:rPr lang="ar-JO" sz="24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كورس</a:t>
            </a:r>
            <a:endParaRPr lang="en-US" sz="2400" b="1" baseline="-25000" dirty="0">
              <a:latin typeface="Capitals" charset="0"/>
            </a:endParaRPr>
          </a:p>
        </p:txBody>
      </p:sp>
      <p:sp>
        <p:nvSpPr>
          <p:cNvPr id="29757" name="AutoShape 79" descr="Light upward diagonal"/>
          <p:cNvSpPr>
            <a:spLocks noChangeArrowheads="1"/>
          </p:cNvSpPr>
          <p:nvPr/>
        </p:nvSpPr>
        <p:spPr bwMode="auto">
          <a:xfrm>
            <a:off x="844550" y="6832600"/>
            <a:ext cx="2835275" cy="170497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58" name="Text Box 78"/>
          <p:cNvSpPr txBox="1">
            <a:spLocks noChangeArrowheads="1"/>
          </p:cNvSpPr>
          <p:nvPr/>
        </p:nvSpPr>
        <p:spPr bwMode="auto">
          <a:xfrm>
            <a:off x="874713" y="6878638"/>
            <a:ext cx="2992437" cy="1471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في أورشليم الليلة                           </a:t>
            </a:r>
          </a:p>
          <a:p>
            <a:pPr>
              <a:spcBef>
                <a:spcPct val="50000"/>
              </a:spcBef>
            </a:pPr>
            <a:r>
              <a:rPr lang="en-US" sz="1400" b="1" dirty="0">
                <a:latin typeface="Arial" charset="0"/>
              </a:rPr>
              <a:t>,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هناك طاقم تلفزيوني اخباري             </a:t>
            </a:r>
            <a:endParaRPr lang="en-US" sz="1400" b="1" dirty="0">
              <a:latin typeface="Arial" charset="0"/>
            </a:endParaRPr>
          </a:p>
          <a:p>
            <a:pPr>
              <a:lnSpc>
                <a:spcPct val="80000"/>
              </a:lnSpc>
              <a:spcBef>
                <a:spcPct val="50000"/>
              </a:spcBef>
            </a:pPr>
            <a:r>
              <a:rPr lang="en-US" sz="1400" b="1" dirty="0">
                <a:latin typeface="Arial" charset="0"/>
              </a:rPr>
              <a:t>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يعقوب</a:t>
            </a:r>
            <a:r>
              <a:rPr lang="en-US" sz="1400" b="1" dirty="0">
                <a:latin typeface="Arial" charset="0"/>
              </a:rPr>
              <a:t>, </a:t>
            </a:r>
          </a:p>
          <a:p>
            <a:pPr>
              <a:lnSpc>
                <a:spcPct val="80000"/>
              </a:lnSpc>
              <a:spcBef>
                <a:spcPct val="50000"/>
              </a:spcBef>
            </a:pPr>
            <a:r>
              <a:rPr lang="en-US" sz="1400" b="1" dirty="0">
                <a:latin typeface="Arial" charset="0"/>
              </a:rPr>
              <a:t>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بطرس</a:t>
            </a:r>
            <a:r>
              <a:rPr lang="en-US" sz="1400" b="1" dirty="0">
                <a:latin typeface="Arial" charset="0"/>
              </a:rPr>
              <a:t>,</a:t>
            </a:r>
          </a:p>
          <a:p>
            <a:pPr>
              <a:lnSpc>
                <a:spcPct val="80000"/>
              </a:lnSpc>
              <a:spcBef>
                <a:spcPct val="50000"/>
              </a:spcBef>
            </a:pPr>
            <a:r>
              <a:rPr lang="en-US" sz="1400" b="1" dirty="0">
                <a:latin typeface="Arial" charset="0"/>
              </a:rPr>
              <a:t>                 </a:t>
            </a:r>
            <a:r>
              <a:rPr lang="ar-JO" sz="1400" b="1" dirty="0">
                <a:latin typeface="Microsoft Sans Serif" panose="020B0604020202020204" pitchFamily="34" charset="0"/>
                <a:ea typeface="Microsoft Sans Serif" panose="020B0604020202020204" pitchFamily="34" charset="0"/>
                <a:cs typeface="Microsoft Sans Serif" panose="020B0604020202020204" pitchFamily="34" charset="0"/>
              </a:rPr>
              <a:t>يوحنا ويهوذا</a:t>
            </a:r>
            <a:endParaRPr lang="en-US" sz="1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759" name="Text Box 80"/>
          <p:cNvSpPr txBox="1">
            <a:spLocks noChangeArrowheads="1"/>
          </p:cNvSpPr>
          <p:nvPr/>
        </p:nvSpPr>
        <p:spPr bwMode="auto">
          <a:xfrm>
            <a:off x="868363" y="7139642"/>
            <a:ext cx="1096963"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20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rPr>
              <a:t>عبراني  </a:t>
            </a:r>
            <a:endParaRPr lang="en-US" sz="2000" b="1" baseline="-25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1" name="Text Box 11">
            <a:extLst>
              <a:ext uri="{FF2B5EF4-FFF2-40B4-BE49-F238E27FC236}">
                <a16:creationId xmlns:a16="http://schemas.microsoft.com/office/drawing/2014/main" id="{31447C7C-8593-5892-128B-B4ACF736797A}"/>
              </a:ext>
            </a:extLst>
          </p:cNvPr>
          <p:cNvSpPr txBox="1">
            <a:spLocks noChangeArrowheads="1"/>
          </p:cNvSpPr>
          <p:nvPr/>
        </p:nvSpPr>
        <p:spPr bwMode="auto">
          <a:xfrm>
            <a:off x="922338" y="8866192"/>
            <a:ext cx="567213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dirty="0"/>
              <a:t>A BLANK VERSION IS PROVIDED AS STUDY HELP NUMBER 20.</a:t>
            </a:r>
          </a:p>
        </p:txBody>
      </p:sp>
    </p:spTree>
    <p:extLst>
      <p:ext uri="{BB962C8B-B14F-4D97-AF65-F5344CB8AC3E}">
        <p14:creationId xmlns:p14="http://schemas.microsoft.com/office/powerpoint/2010/main" val="18305764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4CCEF590-E1C9-9614-0939-6AD1611409AF}"/>
              </a:ext>
            </a:extLst>
          </p:cNvPr>
          <p:cNvGrpSpPr/>
          <p:nvPr/>
        </p:nvGrpSpPr>
        <p:grpSpPr>
          <a:xfrm>
            <a:off x="619124" y="6896557"/>
            <a:ext cx="3230563" cy="1701800"/>
            <a:chOff x="708025" y="1120775"/>
            <a:chExt cx="3230563" cy="1701800"/>
          </a:xfrm>
        </p:grpSpPr>
        <p:pic>
          <p:nvPicPr>
            <p:cNvPr id="166" name="Picture 182">
              <a:extLst>
                <a:ext uri="{FF2B5EF4-FFF2-40B4-BE49-F238E27FC236}">
                  <a16:creationId xmlns:a16="http://schemas.microsoft.com/office/drawing/2014/main" id="{E1ADEF3E-527C-1E59-F3A3-0A35B9EB928E}"/>
                </a:ext>
              </a:extLst>
            </p:cNvPr>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167" name="Rectangle 183">
              <a:extLst>
                <a:ext uri="{FF2B5EF4-FFF2-40B4-BE49-F238E27FC236}">
                  <a16:creationId xmlns:a16="http://schemas.microsoft.com/office/drawing/2014/main" id="{C142BC5B-5B47-D9F2-8D34-0AB25E1B1C72}"/>
                </a:ext>
              </a:extLst>
            </p:cNvPr>
            <p:cNvSpPr>
              <a:spLocks noChangeArrowheads="1"/>
            </p:cNvSpPr>
            <p:nvPr/>
          </p:nvSpPr>
          <p:spPr bwMode="auto">
            <a:xfrm>
              <a:off x="2574925" y="1576388"/>
              <a:ext cx="242054"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آسيا</a:t>
              </a:r>
            </a:p>
          </p:txBody>
        </p:sp>
        <p:sp>
          <p:nvSpPr>
            <p:cNvPr id="168" name="Rectangle 184">
              <a:extLst>
                <a:ext uri="{FF2B5EF4-FFF2-40B4-BE49-F238E27FC236}">
                  <a16:creationId xmlns:a16="http://schemas.microsoft.com/office/drawing/2014/main" id="{64C624BF-D6AB-02A4-15B6-6219B86A0D1D}"/>
                </a:ext>
              </a:extLst>
            </p:cNvPr>
            <p:cNvSpPr>
              <a:spLocks noChangeArrowheads="1"/>
            </p:cNvSpPr>
            <p:nvPr/>
          </p:nvSpPr>
          <p:spPr bwMode="auto">
            <a:xfrm>
              <a:off x="928688" y="1122363"/>
              <a:ext cx="368691"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أوروبا</a:t>
              </a:r>
            </a:p>
          </p:txBody>
        </p:sp>
        <p:sp>
          <p:nvSpPr>
            <p:cNvPr id="169" name="Rectangle 185">
              <a:extLst>
                <a:ext uri="{FF2B5EF4-FFF2-40B4-BE49-F238E27FC236}">
                  <a16:creationId xmlns:a16="http://schemas.microsoft.com/office/drawing/2014/main" id="{E8801B19-1F44-84BF-54D2-5E30657717CC}"/>
                </a:ext>
              </a:extLst>
            </p:cNvPr>
            <p:cNvSpPr>
              <a:spLocks noChangeArrowheads="1"/>
            </p:cNvSpPr>
            <p:nvPr/>
          </p:nvSpPr>
          <p:spPr bwMode="auto">
            <a:xfrm>
              <a:off x="2927321" y="2277497"/>
              <a:ext cx="43441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Helvetica" charset="0"/>
                  <a:ea typeface="ＭＳ Ｐゴシック" charset="0"/>
                </a:rPr>
                <a:t>•</a:t>
              </a:r>
              <a:r>
                <a:rPr kumimoji="0" lang="ar-SA" sz="1000" b="1" i="0" u="none" strike="noStrike" kern="1200" cap="none" spc="0" normalizeH="0" baseline="0" noProof="0" dirty="0">
                  <a:ln>
                    <a:noFill/>
                  </a:ln>
                  <a:effectLst/>
                  <a:uLnTx/>
                  <a:uFillTx/>
                  <a:latin typeface="Helvetica" charset="0"/>
                  <a:ea typeface="ＭＳ Ｐゴシック" charset="0"/>
                </a:rPr>
                <a:t> أورشليم</a:t>
              </a:r>
            </a:p>
          </p:txBody>
        </p:sp>
        <p:sp>
          <p:nvSpPr>
            <p:cNvPr id="170" name="Rectangle 186">
              <a:extLst>
                <a:ext uri="{FF2B5EF4-FFF2-40B4-BE49-F238E27FC236}">
                  <a16:creationId xmlns:a16="http://schemas.microsoft.com/office/drawing/2014/main" id="{1CD324C9-6582-21CC-6160-0FA0990FC7C9}"/>
                </a:ext>
              </a:extLst>
            </p:cNvPr>
            <p:cNvSpPr>
              <a:spLocks noChangeArrowheads="1"/>
            </p:cNvSpPr>
            <p:nvPr/>
          </p:nvSpPr>
          <p:spPr bwMode="auto">
            <a:xfrm>
              <a:off x="2725738" y="2501900"/>
              <a:ext cx="391133" cy="215444"/>
            </a:xfrm>
            <a:prstGeom prst="rect">
              <a:avLst/>
            </a:prstGeom>
            <a:noFill/>
            <a:ln w="9525">
              <a:noFill/>
              <a:miter lim="800000"/>
              <a:headEnd/>
              <a:tailEnd/>
            </a:ln>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effectLst>
                    <a:glow rad="152400">
                      <a:srgbClr val="FFFFFF"/>
                    </a:glow>
                  </a:effectLst>
                  <a:uLnTx/>
                  <a:uFillTx/>
                  <a:latin typeface="Arial" panose="020B0604020202020204" pitchFamily="34" charset="0"/>
                  <a:ea typeface="ＭＳ Ｐゴシック" charset="0"/>
                  <a:cs typeface="Arial" panose="020B0604020202020204" pitchFamily="34" charset="0"/>
                </a:rPr>
                <a:t>العربية</a:t>
              </a:r>
              <a:endParaRPr kumimoji="0" lang="en-GB" sz="1400" b="1" i="0" u="none" strike="noStrike" kern="1200" cap="none" spc="0" normalizeH="0" baseline="0" noProof="0" dirty="0">
                <a:ln>
                  <a:noFill/>
                </a:ln>
                <a:effectLst>
                  <a:glow rad="152400">
                    <a:srgbClr val="FFFFFF"/>
                  </a:glow>
                </a:effectLst>
                <a:uLnTx/>
                <a:uFillTx/>
                <a:latin typeface="Arial" panose="020B0604020202020204" pitchFamily="34" charset="0"/>
                <a:ea typeface="ＭＳ Ｐゴシック" charset="0"/>
                <a:cs typeface="Arial" panose="020B0604020202020204" pitchFamily="34" charset="0"/>
              </a:endParaRPr>
            </a:p>
          </p:txBody>
        </p:sp>
        <p:sp>
          <p:nvSpPr>
            <p:cNvPr id="171" name="Rectangle 187">
              <a:extLst>
                <a:ext uri="{FF2B5EF4-FFF2-40B4-BE49-F238E27FC236}">
                  <a16:creationId xmlns:a16="http://schemas.microsoft.com/office/drawing/2014/main" id="{028D4A27-8ACE-5836-2BE1-1D457EB875D8}"/>
                </a:ext>
              </a:extLst>
            </p:cNvPr>
            <p:cNvSpPr>
              <a:spLocks noChangeArrowheads="1"/>
            </p:cNvSpPr>
            <p:nvPr/>
          </p:nvSpPr>
          <p:spPr bwMode="auto">
            <a:xfrm>
              <a:off x="1255353" y="2553018"/>
              <a:ext cx="365485"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أفريقيا</a:t>
              </a:r>
            </a:p>
          </p:txBody>
        </p:sp>
        <p:sp>
          <p:nvSpPr>
            <p:cNvPr id="172" name="Rectangle 188">
              <a:extLst>
                <a:ext uri="{FF2B5EF4-FFF2-40B4-BE49-F238E27FC236}">
                  <a16:creationId xmlns:a16="http://schemas.microsoft.com/office/drawing/2014/main" id="{2831A35C-F339-A5C5-5ED7-84F11CDAE654}"/>
                </a:ext>
              </a:extLst>
            </p:cNvPr>
            <p:cNvSpPr>
              <a:spLocks noChangeArrowheads="1"/>
            </p:cNvSpPr>
            <p:nvPr/>
          </p:nvSpPr>
          <p:spPr bwMode="auto">
            <a:xfrm>
              <a:off x="2937381" y="2112446"/>
              <a:ext cx="85600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effectLst/>
                  <a:uLnTx/>
                  <a:uFillTx/>
                  <a:latin typeface="Helvetica" charset="0"/>
                  <a:ea typeface="ＭＳ Ｐゴシック" charset="0"/>
                </a:rPr>
                <a:t>أنطاكية السورية </a:t>
              </a:r>
            </a:p>
          </p:txBody>
        </p:sp>
        <p:sp>
          <p:nvSpPr>
            <p:cNvPr id="173" name="Rectangle 189">
              <a:extLst>
                <a:ext uri="{FF2B5EF4-FFF2-40B4-BE49-F238E27FC236}">
                  <a16:creationId xmlns:a16="http://schemas.microsoft.com/office/drawing/2014/main" id="{F9F47548-13FD-687B-D9BB-0ED07F79F042}"/>
                </a:ext>
              </a:extLst>
            </p:cNvPr>
            <p:cNvSpPr>
              <a:spLocks noChangeArrowheads="1"/>
            </p:cNvSpPr>
            <p:nvPr/>
          </p:nvSpPr>
          <p:spPr bwMode="auto">
            <a:xfrm>
              <a:off x="2770723" y="1858010"/>
              <a:ext cx="77905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effectLst/>
                  <a:uLnTx/>
                  <a:uFillTx/>
                  <a:latin typeface="Helvetica" charset="0"/>
                  <a:ea typeface="ＭＳ Ｐゴシック" charset="0"/>
                </a:rPr>
                <a:t>أنطاكية </a:t>
              </a:r>
              <a:r>
                <a:rPr kumimoji="0" lang="ar-SA" sz="1200" b="1" i="0" u="none" strike="noStrike" kern="1200" cap="none" spc="0" normalizeH="0" baseline="0" noProof="0" dirty="0" err="1">
                  <a:ln>
                    <a:noFill/>
                  </a:ln>
                  <a:effectLst/>
                  <a:uLnTx/>
                  <a:uFillTx/>
                  <a:latin typeface="Helvetica" charset="0"/>
                  <a:ea typeface="ＭＳ Ｐゴシック" charset="0"/>
                </a:rPr>
                <a:t>بيسيدية</a:t>
              </a:r>
              <a:endParaRPr kumimoji="0" lang="ar-SA" sz="1200" b="1" i="0" u="none" strike="noStrike" kern="1200" cap="none" spc="0" normalizeH="0" baseline="0" noProof="0" dirty="0">
                <a:ln>
                  <a:noFill/>
                </a:ln>
                <a:effectLst/>
                <a:uLnTx/>
                <a:uFillTx/>
                <a:latin typeface="Helvetica" charset="0"/>
                <a:ea typeface="ＭＳ Ｐゴシック" charset="0"/>
              </a:endParaRPr>
            </a:p>
          </p:txBody>
        </p:sp>
        <p:sp>
          <p:nvSpPr>
            <p:cNvPr id="174" name="Rectangle 190">
              <a:extLst>
                <a:ext uri="{FF2B5EF4-FFF2-40B4-BE49-F238E27FC236}">
                  <a16:creationId xmlns:a16="http://schemas.microsoft.com/office/drawing/2014/main" id="{6EC9B771-7C37-0D7F-1024-E1218C7D4E37}"/>
                </a:ext>
              </a:extLst>
            </p:cNvPr>
            <p:cNvSpPr>
              <a:spLocks noChangeArrowheads="1"/>
            </p:cNvSpPr>
            <p:nvPr/>
          </p:nvSpPr>
          <p:spPr bwMode="auto">
            <a:xfrm>
              <a:off x="1333500" y="1550988"/>
              <a:ext cx="26770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Helvetica" charset="0"/>
                  <a:ea typeface="ＭＳ Ｐゴシック" charset="0"/>
                </a:rPr>
                <a:t>•</a:t>
              </a:r>
              <a:r>
                <a:rPr kumimoji="0" lang="ar-SA" sz="900" b="1" i="0" u="none" strike="noStrike" kern="1200" cap="none" spc="0" normalizeH="0" baseline="0" noProof="0" dirty="0">
                  <a:ln>
                    <a:noFill/>
                  </a:ln>
                  <a:effectLst>
                    <a:glow rad="165100">
                      <a:srgbClr val="FFFFFF">
                        <a:alpha val="98000"/>
                      </a:srgbClr>
                    </a:glow>
                  </a:effectLst>
                  <a:uLnTx/>
                  <a:uFillTx/>
                  <a:latin typeface="Century Gothic" charset="0"/>
                  <a:ea typeface="ＭＳ Ｐゴシック" charset="0"/>
                </a:rPr>
                <a:t> روما</a:t>
              </a:r>
              <a:endParaRPr kumimoji="0" lang="en-US" sz="1800" b="1" i="0" u="none" strike="noStrike" kern="1200" cap="none" spc="0" normalizeH="0" baseline="0" noProof="0" dirty="0">
                <a:ln>
                  <a:noFill/>
                </a:ln>
                <a:effectLst/>
                <a:uLnTx/>
                <a:uFillTx/>
                <a:latin typeface="Helvetica" charset="0"/>
                <a:ea typeface="ＭＳ Ｐゴシック" charset="0"/>
              </a:endParaRPr>
            </a:p>
          </p:txBody>
        </p:sp>
        <p:sp>
          <p:nvSpPr>
            <p:cNvPr id="175" name="Rectangle 191">
              <a:extLst>
                <a:ext uri="{FF2B5EF4-FFF2-40B4-BE49-F238E27FC236}">
                  <a16:creationId xmlns:a16="http://schemas.microsoft.com/office/drawing/2014/main" id="{671490D7-E9E4-D8B6-A268-881C43A42437}"/>
                </a:ext>
              </a:extLst>
            </p:cNvPr>
            <p:cNvSpPr>
              <a:spLocks noChangeArrowheads="1"/>
            </p:cNvSpPr>
            <p:nvPr/>
          </p:nvSpPr>
          <p:spPr bwMode="auto">
            <a:xfrm>
              <a:off x="1806708" y="1655081"/>
              <a:ext cx="31899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000" b="1" i="0" u="none" strike="noStrike" kern="1200" cap="none" spc="0" normalizeH="0" baseline="0" noProof="0" dirty="0">
                  <a:ln>
                    <a:noFill/>
                  </a:ln>
                  <a:effectLst/>
                  <a:uLnTx/>
                  <a:uFillTx/>
                  <a:latin typeface="Helvetica" charset="0"/>
                  <a:ea typeface="ＭＳ Ｐゴシック" charset="0"/>
                </a:rPr>
                <a:t>مقدونية</a:t>
              </a:r>
            </a:p>
          </p:txBody>
        </p:sp>
        <p:sp>
          <p:nvSpPr>
            <p:cNvPr id="176" name="Rectangle 192">
              <a:extLst>
                <a:ext uri="{FF2B5EF4-FFF2-40B4-BE49-F238E27FC236}">
                  <a16:creationId xmlns:a16="http://schemas.microsoft.com/office/drawing/2014/main" id="{ED967C89-1BCB-08D4-1AAA-066B1106D435}"/>
                </a:ext>
              </a:extLst>
            </p:cNvPr>
            <p:cNvSpPr>
              <a:spLocks noChangeArrowheads="1"/>
            </p:cNvSpPr>
            <p:nvPr/>
          </p:nvSpPr>
          <p:spPr bwMode="auto">
            <a:xfrm>
              <a:off x="1898636" y="2022089"/>
              <a:ext cx="14908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effectLst/>
                  <a:uLnTx/>
                  <a:uFillTx/>
                  <a:latin typeface="Helvetica" charset="0"/>
                  <a:ea typeface="ＭＳ Ｐゴシック" charset="0"/>
                </a:rPr>
                <a:t>أثينا</a:t>
              </a:r>
            </a:p>
          </p:txBody>
        </p:sp>
        <p:sp>
          <p:nvSpPr>
            <p:cNvPr id="177" name="Rectangle 193">
              <a:extLst>
                <a:ext uri="{FF2B5EF4-FFF2-40B4-BE49-F238E27FC236}">
                  <a16:creationId xmlns:a16="http://schemas.microsoft.com/office/drawing/2014/main" id="{42AC2786-1B69-2906-2874-7AC9071A3244}"/>
                </a:ext>
              </a:extLst>
            </p:cNvPr>
            <p:cNvSpPr>
              <a:spLocks noChangeArrowheads="1"/>
            </p:cNvSpPr>
            <p:nvPr/>
          </p:nvSpPr>
          <p:spPr bwMode="auto">
            <a:xfrm>
              <a:off x="2227177" y="2273162"/>
              <a:ext cx="235642"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effectLst/>
                  <a:uLnTx/>
                  <a:uFillTx/>
                  <a:latin typeface="Helvetica" charset="0"/>
                  <a:ea typeface="ＭＳ Ｐゴシック" charset="0"/>
                </a:rPr>
                <a:t>أفسس</a:t>
              </a:r>
            </a:p>
          </p:txBody>
        </p:sp>
        <p:sp>
          <p:nvSpPr>
            <p:cNvPr id="178" name="Text Box 194">
              <a:extLst>
                <a:ext uri="{FF2B5EF4-FFF2-40B4-BE49-F238E27FC236}">
                  <a16:creationId xmlns:a16="http://schemas.microsoft.com/office/drawing/2014/main" id="{301A1BBA-DCCC-9ABB-1D60-0FD23E419DAA}"/>
                </a:ext>
              </a:extLst>
            </p:cNvPr>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effectLst/>
                  <a:uLnTx/>
                  <a:uFillTx/>
                  <a:latin typeface="Helvetica" charset="0"/>
                  <a:ea typeface="ＭＳ Ｐゴシック" charset="0"/>
                </a:rPr>
                <a:t>•</a:t>
              </a:r>
            </a:p>
          </p:txBody>
        </p:sp>
        <p:sp>
          <p:nvSpPr>
            <p:cNvPr id="179" name="Line 195">
              <a:extLst>
                <a:ext uri="{FF2B5EF4-FFF2-40B4-BE49-F238E27FC236}">
                  <a16:creationId xmlns:a16="http://schemas.microsoft.com/office/drawing/2014/main" id="{42493653-21EC-454D-124E-7E16AE31E915}"/>
                </a:ext>
              </a:extLst>
            </p:cNvPr>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149" name="Group 148">
            <a:extLst>
              <a:ext uri="{FF2B5EF4-FFF2-40B4-BE49-F238E27FC236}">
                <a16:creationId xmlns:a16="http://schemas.microsoft.com/office/drawing/2014/main" id="{24A324EB-367B-1775-D981-C257DF958645}"/>
              </a:ext>
            </a:extLst>
          </p:cNvPr>
          <p:cNvGrpSpPr/>
          <p:nvPr/>
        </p:nvGrpSpPr>
        <p:grpSpPr>
          <a:xfrm>
            <a:off x="825713" y="4957177"/>
            <a:ext cx="3230563" cy="1701800"/>
            <a:chOff x="708025" y="1120775"/>
            <a:chExt cx="3230563" cy="1701800"/>
          </a:xfrm>
        </p:grpSpPr>
        <p:pic>
          <p:nvPicPr>
            <p:cNvPr id="150" name="Picture 182">
              <a:extLst>
                <a:ext uri="{FF2B5EF4-FFF2-40B4-BE49-F238E27FC236}">
                  <a16:creationId xmlns:a16="http://schemas.microsoft.com/office/drawing/2014/main" id="{182D54D9-7CB3-931F-5AF0-F6992C3C13BA}"/>
                </a:ext>
              </a:extLst>
            </p:cNvPr>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151" name="Rectangle 183">
              <a:extLst>
                <a:ext uri="{FF2B5EF4-FFF2-40B4-BE49-F238E27FC236}">
                  <a16:creationId xmlns:a16="http://schemas.microsoft.com/office/drawing/2014/main" id="{3741D11C-F9B7-1583-1D6D-448D1C368E98}"/>
                </a:ext>
              </a:extLst>
            </p:cNvPr>
            <p:cNvSpPr>
              <a:spLocks noChangeArrowheads="1"/>
            </p:cNvSpPr>
            <p:nvPr/>
          </p:nvSpPr>
          <p:spPr bwMode="auto">
            <a:xfrm>
              <a:off x="2574925" y="1576388"/>
              <a:ext cx="242054"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آسيا</a:t>
              </a:r>
            </a:p>
          </p:txBody>
        </p:sp>
        <p:sp>
          <p:nvSpPr>
            <p:cNvPr id="152" name="Rectangle 184">
              <a:extLst>
                <a:ext uri="{FF2B5EF4-FFF2-40B4-BE49-F238E27FC236}">
                  <a16:creationId xmlns:a16="http://schemas.microsoft.com/office/drawing/2014/main" id="{4C8030C9-F2DA-13CC-07FA-EA31CDFF83E1}"/>
                </a:ext>
              </a:extLst>
            </p:cNvPr>
            <p:cNvSpPr>
              <a:spLocks noChangeArrowheads="1"/>
            </p:cNvSpPr>
            <p:nvPr/>
          </p:nvSpPr>
          <p:spPr bwMode="auto">
            <a:xfrm>
              <a:off x="928688" y="1122363"/>
              <a:ext cx="368691"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أوروبا</a:t>
              </a:r>
            </a:p>
          </p:txBody>
        </p:sp>
        <p:sp>
          <p:nvSpPr>
            <p:cNvPr id="153" name="Rectangle 185">
              <a:extLst>
                <a:ext uri="{FF2B5EF4-FFF2-40B4-BE49-F238E27FC236}">
                  <a16:creationId xmlns:a16="http://schemas.microsoft.com/office/drawing/2014/main" id="{EB23B57A-310F-20E9-C9F7-752D9C30531A}"/>
                </a:ext>
              </a:extLst>
            </p:cNvPr>
            <p:cNvSpPr>
              <a:spLocks noChangeArrowheads="1"/>
            </p:cNvSpPr>
            <p:nvPr/>
          </p:nvSpPr>
          <p:spPr bwMode="auto">
            <a:xfrm>
              <a:off x="2927321" y="2277497"/>
              <a:ext cx="43441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Helvetica" charset="0"/>
                  <a:ea typeface="ＭＳ Ｐゴシック" charset="0"/>
                </a:rPr>
                <a:t>•</a:t>
              </a:r>
              <a:r>
                <a:rPr kumimoji="0" lang="ar-SA" sz="1000" b="1" i="0" u="none" strike="noStrike" kern="1200" cap="none" spc="0" normalizeH="0" baseline="0" noProof="0" dirty="0">
                  <a:ln>
                    <a:noFill/>
                  </a:ln>
                  <a:effectLst/>
                  <a:uLnTx/>
                  <a:uFillTx/>
                  <a:latin typeface="Helvetica" charset="0"/>
                  <a:ea typeface="ＭＳ Ｐゴシック" charset="0"/>
                </a:rPr>
                <a:t> أورشليم</a:t>
              </a:r>
            </a:p>
          </p:txBody>
        </p:sp>
        <p:sp>
          <p:nvSpPr>
            <p:cNvPr id="154" name="Rectangle 186">
              <a:extLst>
                <a:ext uri="{FF2B5EF4-FFF2-40B4-BE49-F238E27FC236}">
                  <a16:creationId xmlns:a16="http://schemas.microsoft.com/office/drawing/2014/main" id="{BBEFD00A-C5FA-9091-320B-31B4F29E149E}"/>
                </a:ext>
              </a:extLst>
            </p:cNvPr>
            <p:cNvSpPr>
              <a:spLocks noChangeArrowheads="1"/>
            </p:cNvSpPr>
            <p:nvPr/>
          </p:nvSpPr>
          <p:spPr bwMode="auto">
            <a:xfrm>
              <a:off x="2725738" y="2501900"/>
              <a:ext cx="391133" cy="215444"/>
            </a:xfrm>
            <a:prstGeom prst="rect">
              <a:avLst/>
            </a:prstGeom>
            <a:noFill/>
            <a:ln w="9525">
              <a:noFill/>
              <a:miter lim="800000"/>
              <a:headEnd/>
              <a:tailEnd/>
            </a:ln>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effectLst>
                    <a:glow rad="152400">
                      <a:srgbClr val="FFFFFF"/>
                    </a:glow>
                  </a:effectLst>
                  <a:uLnTx/>
                  <a:uFillTx/>
                  <a:latin typeface="Arial" panose="020B0604020202020204" pitchFamily="34" charset="0"/>
                  <a:ea typeface="ＭＳ Ｐゴシック" charset="0"/>
                  <a:cs typeface="Arial" panose="020B0604020202020204" pitchFamily="34" charset="0"/>
                </a:rPr>
                <a:t>العربية</a:t>
              </a:r>
              <a:endParaRPr kumimoji="0" lang="en-GB" sz="1400" b="1" i="0" u="none" strike="noStrike" kern="1200" cap="none" spc="0" normalizeH="0" baseline="0" noProof="0" dirty="0">
                <a:ln>
                  <a:noFill/>
                </a:ln>
                <a:effectLst>
                  <a:glow rad="152400">
                    <a:srgbClr val="FFFFFF"/>
                  </a:glow>
                </a:effectLst>
                <a:uLnTx/>
                <a:uFillTx/>
                <a:latin typeface="Arial" panose="020B0604020202020204" pitchFamily="34" charset="0"/>
                <a:ea typeface="ＭＳ Ｐゴシック" charset="0"/>
                <a:cs typeface="Arial" panose="020B0604020202020204" pitchFamily="34" charset="0"/>
              </a:endParaRPr>
            </a:p>
          </p:txBody>
        </p:sp>
        <p:sp>
          <p:nvSpPr>
            <p:cNvPr id="155" name="Rectangle 187">
              <a:extLst>
                <a:ext uri="{FF2B5EF4-FFF2-40B4-BE49-F238E27FC236}">
                  <a16:creationId xmlns:a16="http://schemas.microsoft.com/office/drawing/2014/main" id="{57881988-3083-A419-79A3-22C58415CBA6}"/>
                </a:ext>
              </a:extLst>
            </p:cNvPr>
            <p:cNvSpPr>
              <a:spLocks noChangeArrowheads="1"/>
            </p:cNvSpPr>
            <p:nvPr/>
          </p:nvSpPr>
          <p:spPr bwMode="auto">
            <a:xfrm>
              <a:off x="1255353" y="2553018"/>
              <a:ext cx="365485"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أفريقيا</a:t>
              </a:r>
            </a:p>
          </p:txBody>
        </p:sp>
        <p:sp>
          <p:nvSpPr>
            <p:cNvPr id="156" name="Rectangle 188">
              <a:extLst>
                <a:ext uri="{FF2B5EF4-FFF2-40B4-BE49-F238E27FC236}">
                  <a16:creationId xmlns:a16="http://schemas.microsoft.com/office/drawing/2014/main" id="{A1D678AA-C263-26B7-ED12-5D770375EBD7}"/>
                </a:ext>
              </a:extLst>
            </p:cNvPr>
            <p:cNvSpPr>
              <a:spLocks noChangeArrowheads="1"/>
            </p:cNvSpPr>
            <p:nvPr/>
          </p:nvSpPr>
          <p:spPr bwMode="auto">
            <a:xfrm>
              <a:off x="2937381" y="2112446"/>
              <a:ext cx="85600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effectLst/>
                  <a:uLnTx/>
                  <a:uFillTx/>
                  <a:latin typeface="Helvetica" charset="0"/>
                  <a:ea typeface="ＭＳ Ｐゴシック" charset="0"/>
                </a:rPr>
                <a:t>أنطاكية السورية </a:t>
              </a:r>
            </a:p>
          </p:txBody>
        </p:sp>
        <p:sp>
          <p:nvSpPr>
            <p:cNvPr id="157" name="Rectangle 189">
              <a:extLst>
                <a:ext uri="{FF2B5EF4-FFF2-40B4-BE49-F238E27FC236}">
                  <a16:creationId xmlns:a16="http://schemas.microsoft.com/office/drawing/2014/main" id="{16ACF5A2-081F-4762-E680-EC0095C9287B}"/>
                </a:ext>
              </a:extLst>
            </p:cNvPr>
            <p:cNvSpPr>
              <a:spLocks noChangeArrowheads="1"/>
            </p:cNvSpPr>
            <p:nvPr/>
          </p:nvSpPr>
          <p:spPr bwMode="auto">
            <a:xfrm>
              <a:off x="2770723" y="1858010"/>
              <a:ext cx="77905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effectLst/>
                  <a:uLnTx/>
                  <a:uFillTx/>
                  <a:latin typeface="Helvetica" charset="0"/>
                  <a:ea typeface="ＭＳ Ｐゴシック" charset="0"/>
                </a:rPr>
                <a:t>أنطاكية </a:t>
              </a:r>
              <a:r>
                <a:rPr kumimoji="0" lang="ar-SA" sz="1200" b="1" i="0" u="none" strike="noStrike" kern="1200" cap="none" spc="0" normalizeH="0" baseline="0" noProof="0" dirty="0" err="1">
                  <a:ln>
                    <a:noFill/>
                  </a:ln>
                  <a:effectLst/>
                  <a:uLnTx/>
                  <a:uFillTx/>
                  <a:latin typeface="Helvetica" charset="0"/>
                  <a:ea typeface="ＭＳ Ｐゴシック" charset="0"/>
                </a:rPr>
                <a:t>بيسيدية</a:t>
              </a:r>
              <a:endParaRPr kumimoji="0" lang="ar-SA" sz="1200" b="1" i="0" u="none" strike="noStrike" kern="1200" cap="none" spc="0" normalizeH="0" baseline="0" noProof="0" dirty="0">
                <a:ln>
                  <a:noFill/>
                </a:ln>
                <a:effectLst/>
                <a:uLnTx/>
                <a:uFillTx/>
                <a:latin typeface="Helvetica" charset="0"/>
                <a:ea typeface="ＭＳ Ｐゴシック" charset="0"/>
              </a:endParaRPr>
            </a:p>
          </p:txBody>
        </p:sp>
        <p:sp>
          <p:nvSpPr>
            <p:cNvPr id="158" name="Rectangle 190">
              <a:extLst>
                <a:ext uri="{FF2B5EF4-FFF2-40B4-BE49-F238E27FC236}">
                  <a16:creationId xmlns:a16="http://schemas.microsoft.com/office/drawing/2014/main" id="{217FC317-4C9F-9AB3-A3A7-70BC7BC5DD0E}"/>
                </a:ext>
              </a:extLst>
            </p:cNvPr>
            <p:cNvSpPr>
              <a:spLocks noChangeArrowheads="1"/>
            </p:cNvSpPr>
            <p:nvPr/>
          </p:nvSpPr>
          <p:spPr bwMode="auto">
            <a:xfrm>
              <a:off x="1333500" y="1550988"/>
              <a:ext cx="26770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Helvetica" charset="0"/>
                  <a:ea typeface="ＭＳ Ｐゴシック" charset="0"/>
                </a:rPr>
                <a:t>•</a:t>
              </a:r>
              <a:r>
                <a:rPr kumimoji="0" lang="ar-SA" sz="900" b="1" i="0" u="none" strike="noStrike" kern="1200" cap="none" spc="0" normalizeH="0" baseline="0" noProof="0" dirty="0">
                  <a:ln>
                    <a:noFill/>
                  </a:ln>
                  <a:effectLst>
                    <a:glow rad="165100">
                      <a:srgbClr val="FFFFFF">
                        <a:alpha val="98000"/>
                      </a:srgbClr>
                    </a:glow>
                  </a:effectLst>
                  <a:uLnTx/>
                  <a:uFillTx/>
                  <a:latin typeface="Century Gothic" charset="0"/>
                  <a:ea typeface="ＭＳ Ｐゴシック" charset="0"/>
                </a:rPr>
                <a:t> روما</a:t>
              </a:r>
              <a:endParaRPr kumimoji="0" lang="en-US" sz="1800" b="1" i="0" u="none" strike="noStrike" kern="1200" cap="none" spc="0" normalizeH="0" baseline="0" noProof="0" dirty="0">
                <a:ln>
                  <a:noFill/>
                </a:ln>
                <a:effectLst/>
                <a:uLnTx/>
                <a:uFillTx/>
                <a:latin typeface="Helvetica" charset="0"/>
                <a:ea typeface="ＭＳ Ｐゴシック" charset="0"/>
              </a:endParaRPr>
            </a:p>
          </p:txBody>
        </p:sp>
        <p:sp>
          <p:nvSpPr>
            <p:cNvPr id="159" name="Rectangle 191">
              <a:extLst>
                <a:ext uri="{FF2B5EF4-FFF2-40B4-BE49-F238E27FC236}">
                  <a16:creationId xmlns:a16="http://schemas.microsoft.com/office/drawing/2014/main" id="{E230B0F1-7120-54C5-E13F-E359D177FD35}"/>
                </a:ext>
              </a:extLst>
            </p:cNvPr>
            <p:cNvSpPr>
              <a:spLocks noChangeArrowheads="1"/>
            </p:cNvSpPr>
            <p:nvPr/>
          </p:nvSpPr>
          <p:spPr bwMode="auto">
            <a:xfrm>
              <a:off x="1806708" y="1655081"/>
              <a:ext cx="31899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000" b="1" i="0" u="none" strike="noStrike" kern="1200" cap="none" spc="0" normalizeH="0" baseline="0" noProof="0" dirty="0">
                  <a:ln>
                    <a:noFill/>
                  </a:ln>
                  <a:effectLst/>
                  <a:uLnTx/>
                  <a:uFillTx/>
                  <a:latin typeface="Helvetica" charset="0"/>
                  <a:ea typeface="ＭＳ Ｐゴシック" charset="0"/>
                </a:rPr>
                <a:t>مقدونية</a:t>
              </a:r>
            </a:p>
          </p:txBody>
        </p:sp>
        <p:sp>
          <p:nvSpPr>
            <p:cNvPr id="160" name="Rectangle 192">
              <a:extLst>
                <a:ext uri="{FF2B5EF4-FFF2-40B4-BE49-F238E27FC236}">
                  <a16:creationId xmlns:a16="http://schemas.microsoft.com/office/drawing/2014/main" id="{5515D046-FD62-0352-B3DD-165E89D57465}"/>
                </a:ext>
              </a:extLst>
            </p:cNvPr>
            <p:cNvSpPr>
              <a:spLocks noChangeArrowheads="1"/>
            </p:cNvSpPr>
            <p:nvPr/>
          </p:nvSpPr>
          <p:spPr bwMode="auto">
            <a:xfrm>
              <a:off x="1898636" y="2022089"/>
              <a:ext cx="14908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effectLst/>
                  <a:uLnTx/>
                  <a:uFillTx/>
                  <a:latin typeface="Helvetica" charset="0"/>
                  <a:ea typeface="ＭＳ Ｐゴシック" charset="0"/>
                </a:rPr>
                <a:t>أثينا</a:t>
              </a:r>
            </a:p>
          </p:txBody>
        </p:sp>
        <p:sp>
          <p:nvSpPr>
            <p:cNvPr id="161" name="Rectangle 193">
              <a:extLst>
                <a:ext uri="{FF2B5EF4-FFF2-40B4-BE49-F238E27FC236}">
                  <a16:creationId xmlns:a16="http://schemas.microsoft.com/office/drawing/2014/main" id="{E9F7CD20-503D-C023-F075-2E3D4B735DA4}"/>
                </a:ext>
              </a:extLst>
            </p:cNvPr>
            <p:cNvSpPr>
              <a:spLocks noChangeArrowheads="1"/>
            </p:cNvSpPr>
            <p:nvPr/>
          </p:nvSpPr>
          <p:spPr bwMode="auto">
            <a:xfrm>
              <a:off x="2227177" y="2273162"/>
              <a:ext cx="235642"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effectLst/>
                  <a:uLnTx/>
                  <a:uFillTx/>
                  <a:latin typeface="Helvetica" charset="0"/>
                  <a:ea typeface="ＭＳ Ｐゴシック" charset="0"/>
                </a:rPr>
                <a:t>أفسس</a:t>
              </a:r>
            </a:p>
          </p:txBody>
        </p:sp>
        <p:sp>
          <p:nvSpPr>
            <p:cNvPr id="162" name="Text Box 194">
              <a:extLst>
                <a:ext uri="{FF2B5EF4-FFF2-40B4-BE49-F238E27FC236}">
                  <a16:creationId xmlns:a16="http://schemas.microsoft.com/office/drawing/2014/main" id="{CB9E26FE-082D-2141-1F4F-A60111EC7EA2}"/>
                </a:ext>
              </a:extLst>
            </p:cNvPr>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effectLst/>
                  <a:uLnTx/>
                  <a:uFillTx/>
                  <a:latin typeface="Helvetica" charset="0"/>
                  <a:ea typeface="ＭＳ Ｐゴシック" charset="0"/>
                </a:rPr>
                <a:t>•</a:t>
              </a:r>
            </a:p>
          </p:txBody>
        </p:sp>
        <p:sp>
          <p:nvSpPr>
            <p:cNvPr id="163" name="Line 195">
              <a:extLst>
                <a:ext uri="{FF2B5EF4-FFF2-40B4-BE49-F238E27FC236}">
                  <a16:creationId xmlns:a16="http://schemas.microsoft.com/office/drawing/2014/main" id="{63982838-5840-6C15-7B24-81E2A2A372A6}"/>
                </a:ext>
              </a:extLst>
            </p:cNvPr>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grpSp>
        <p:nvGrpSpPr>
          <p:cNvPr id="133" name="Group 132">
            <a:extLst>
              <a:ext uri="{FF2B5EF4-FFF2-40B4-BE49-F238E27FC236}">
                <a16:creationId xmlns:a16="http://schemas.microsoft.com/office/drawing/2014/main" id="{0F86B72A-626D-5803-298C-122046C5756C}"/>
              </a:ext>
            </a:extLst>
          </p:cNvPr>
          <p:cNvGrpSpPr/>
          <p:nvPr/>
        </p:nvGrpSpPr>
        <p:grpSpPr>
          <a:xfrm>
            <a:off x="318267" y="2999858"/>
            <a:ext cx="3230563" cy="1701800"/>
            <a:chOff x="708025" y="1120775"/>
            <a:chExt cx="3230563" cy="1701800"/>
          </a:xfrm>
        </p:grpSpPr>
        <p:pic>
          <p:nvPicPr>
            <p:cNvPr id="134" name="Picture 182">
              <a:extLst>
                <a:ext uri="{FF2B5EF4-FFF2-40B4-BE49-F238E27FC236}">
                  <a16:creationId xmlns:a16="http://schemas.microsoft.com/office/drawing/2014/main" id="{1A4A3E1B-9C59-840F-7956-45E0056FD507}"/>
                </a:ext>
              </a:extLst>
            </p:cNvPr>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135" name="Rectangle 183">
              <a:extLst>
                <a:ext uri="{FF2B5EF4-FFF2-40B4-BE49-F238E27FC236}">
                  <a16:creationId xmlns:a16="http://schemas.microsoft.com/office/drawing/2014/main" id="{0AFA533F-854C-AED5-7085-5598C6121B59}"/>
                </a:ext>
              </a:extLst>
            </p:cNvPr>
            <p:cNvSpPr>
              <a:spLocks noChangeArrowheads="1"/>
            </p:cNvSpPr>
            <p:nvPr/>
          </p:nvSpPr>
          <p:spPr bwMode="auto">
            <a:xfrm>
              <a:off x="2574925" y="1576388"/>
              <a:ext cx="242054"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آسيا</a:t>
              </a:r>
            </a:p>
          </p:txBody>
        </p:sp>
        <p:sp>
          <p:nvSpPr>
            <p:cNvPr id="136" name="Rectangle 184">
              <a:extLst>
                <a:ext uri="{FF2B5EF4-FFF2-40B4-BE49-F238E27FC236}">
                  <a16:creationId xmlns:a16="http://schemas.microsoft.com/office/drawing/2014/main" id="{BAFDD5D9-D196-3863-A927-2937B44FB5B7}"/>
                </a:ext>
              </a:extLst>
            </p:cNvPr>
            <p:cNvSpPr>
              <a:spLocks noChangeArrowheads="1"/>
            </p:cNvSpPr>
            <p:nvPr/>
          </p:nvSpPr>
          <p:spPr bwMode="auto">
            <a:xfrm>
              <a:off x="928688" y="1122363"/>
              <a:ext cx="368691"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أوروبا</a:t>
              </a:r>
            </a:p>
          </p:txBody>
        </p:sp>
        <p:sp>
          <p:nvSpPr>
            <p:cNvPr id="137" name="Rectangle 185">
              <a:extLst>
                <a:ext uri="{FF2B5EF4-FFF2-40B4-BE49-F238E27FC236}">
                  <a16:creationId xmlns:a16="http://schemas.microsoft.com/office/drawing/2014/main" id="{82137DCC-CA85-017C-8FA0-4CA11862C3F9}"/>
                </a:ext>
              </a:extLst>
            </p:cNvPr>
            <p:cNvSpPr>
              <a:spLocks noChangeArrowheads="1"/>
            </p:cNvSpPr>
            <p:nvPr/>
          </p:nvSpPr>
          <p:spPr bwMode="auto">
            <a:xfrm>
              <a:off x="2927321" y="2277497"/>
              <a:ext cx="43441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Helvetica" charset="0"/>
                  <a:ea typeface="ＭＳ Ｐゴシック" charset="0"/>
                </a:rPr>
                <a:t>•</a:t>
              </a:r>
              <a:r>
                <a:rPr kumimoji="0" lang="ar-SA" sz="1000" b="1" i="0" u="none" strike="noStrike" kern="1200" cap="none" spc="0" normalizeH="0" baseline="0" noProof="0" dirty="0">
                  <a:ln>
                    <a:noFill/>
                  </a:ln>
                  <a:effectLst/>
                  <a:uLnTx/>
                  <a:uFillTx/>
                  <a:latin typeface="Helvetica" charset="0"/>
                  <a:ea typeface="ＭＳ Ｐゴシック" charset="0"/>
                </a:rPr>
                <a:t> أورشليم</a:t>
              </a:r>
            </a:p>
          </p:txBody>
        </p:sp>
        <p:sp>
          <p:nvSpPr>
            <p:cNvPr id="138" name="Rectangle 186">
              <a:extLst>
                <a:ext uri="{FF2B5EF4-FFF2-40B4-BE49-F238E27FC236}">
                  <a16:creationId xmlns:a16="http://schemas.microsoft.com/office/drawing/2014/main" id="{D02381EF-96F8-2211-FCCD-D7F3D12480A6}"/>
                </a:ext>
              </a:extLst>
            </p:cNvPr>
            <p:cNvSpPr>
              <a:spLocks noChangeArrowheads="1"/>
            </p:cNvSpPr>
            <p:nvPr/>
          </p:nvSpPr>
          <p:spPr bwMode="auto">
            <a:xfrm>
              <a:off x="2725738" y="2501900"/>
              <a:ext cx="391133" cy="215444"/>
            </a:xfrm>
            <a:prstGeom prst="rect">
              <a:avLst/>
            </a:prstGeom>
            <a:noFill/>
            <a:ln w="9525">
              <a:noFill/>
              <a:miter lim="800000"/>
              <a:headEnd/>
              <a:tailEnd/>
            </a:ln>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effectLst>
                    <a:glow rad="152400">
                      <a:srgbClr val="FFFFFF"/>
                    </a:glow>
                  </a:effectLst>
                  <a:uLnTx/>
                  <a:uFillTx/>
                  <a:latin typeface="Arial" panose="020B0604020202020204" pitchFamily="34" charset="0"/>
                  <a:ea typeface="ＭＳ Ｐゴシック" charset="0"/>
                  <a:cs typeface="Arial" panose="020B0604020202020204" pitchFamily="34" charset="0"/>
                </a:rPr>
                <a:t>العربية</a:t>
              </a:r>
              <a:endParaRPr kumimoji="0" lang="en-GB" sz="1400" b="1" i="0" u="none" strike="noStrike" kern="1200" cap="none" spc="0" normalizeH="0" baseline="0" noProof="0" dirty="0">
                <a:ln>
                  <a:noFill/>
                </a:ln>
                <a:effectLst>
                  <a:glow rad="152400">
                    <a:srgbClr val="FFFFFF"/>
                  </a:glow>
                </a:effectLst>
                <a:uLnTx/>
                <a:uFillTx/>
                <a:latin typeface="Arial" panose="020B0604020202020204" pitchFamily="34" charset="0"/>
                <a:ea typeface="ＭＳ Ｐゴシック" charset="0"/>
                <a:cs typeface="Arial" panose="020B0604020202020204" pitchFamily="34" charset="0"/>
              </a:endParaRPr>
            </a:p>
          </p:txBody>
        </p:sp>
        <p:sp>
          <p:nvSpPr>
            <p:cNvPr id="139" name="Rectangle 187">
              <a:extLst>
                <a:ext uri="{FF2B5EF4-FFF2-40B4-BE49-F238E27FC236}">
                  <a16:creationId xmlns:a16="http://schemas.microsoft.com/office/drawing/2014/main" id="{FEA035C7-9499-AC36-229D-615CAD98F813}"/>
                </a:ext>
              </a:extLst>
            </p:cNvPr>
            <p:cNvSpPr>
              <a:spLocks noChangeArrowheads="1"/>
            </p:cNvSpPr>
            <p:nvPr/>
          </p:nvSpPr>
          <p:spPr bwMode="auto">
            <a:xfrm>
              <a:off x="1255353" y="2553018"/>
              <a:ext cx="365485"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أفريقيا</a:t>
              </a:r>
            </a:p>
          </p:txBody>
        </p:sp>
        <p:sp>
          <p:nvSpPr>
            <p:cNvPr id="140" name="Rectangle 188">
              <a:extLst>
                <a:ext uri="{FF2B5EF4-FFF2-40B4-BE49-F238E27FC236}">
                  <a16:creationId xmlns:a16="http://schemas.microsoft.com/office/drawing/2014/main" id="{A2EC50A7-3C91-B4FA-B85F-E9AFDF647742}"/>
                </a:ext>
              </a:extLst>
            </p:cNvPr>
            <p:cNvSpPr>
              <a:spLocks noChangeArrowheads="1"/>
            </p:cNvSpPr>
            <p:nvPr/>
          </p:nvSpPr>
          <p:spPr bwMode="auto">
            <a:xfrm>
              <a:off x="2937381" y="2112446"/>
              <a:ext cx="85600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effectLst/>
                  <a:uLnTx/>
                  <a:uFillTx/>
                  <a:latin typeface="Helvetica" charset="0"/>
                  <a:ea typeface="ＭＳ Ｐゴシック" charset="0"/>
                </a:rPr>
                <a:t>أنطاكية السورية </a:t>
              </a:r>
            </a:p>
          </p:txBody>
        </p:sp>
        <p:sp>
          <p:nvSpPr>
            <p:cNvPr id="141" name="Rectangle 189">
              <a:extLst>
                <a:ext uri="{FF2B5EF4-FFF2-40B4-BE49-F238E27FC236}">
                  <a16:creationId xmlns:a16="http://schemas.microsoft.com/office/drawing/2014/main" id="{B9FDDAF7-4511-826E-B182-83813ABFF176}"/>
                </a:ext>
              </a:extLst>
            </p:cNvPr>
            <p:cNvSpPr>
              <a:spLocks noChangeArrowheads="1"/>
            </p:cNvSpPr>
            <p:nvPr/>
          </p:nvSpPr>
          <p:spPr bwMode="auto">
            <a:xfrm>
              <a:off x="2770723" y="1858010"/>
              <a:ext cx="77905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effectLst/>
                  <a:uLnTx/>
                  <a:uFillTx/>
                  <a:latin typeface="Helvetica" charset="0"/>
                  <a:ea typeface="ＭＳ Ｐゴシック" charset="0"/>
                </a:rPr>
                <a:t>أنطاكية </a:t>
              </a:r>
              <a:r>
                <a:rPr kumimoji="0" lang="ar-SA" sz="1200" b="1" i="0" u="none" strike="noStrike" kern="1200" cap="none" spc="0" normalizeH="0" baseline="0" noProof="0" dirty="0" err="1">
                  <a:ln>
                    <a:noFill/>
                  </a:ln>
                  <a:effectLst/>
                  <a:uLnTx/>
                  <a:uFillTx/>
                  <a:latin typeface="Helvetica" charset="0"/>
                  <a:ea typeface="ＭＳ Ｐゴシック" charset="0"/>
                </a:rPr>
                <a:t>بيسيدية</a:t>
              </a:r>
              <a:endParaRPr kumimoji="0" lang="ar-SA" sz="1200" b="1" i="0" u="none" strike="noStrike" kern="1200" cap="none" spc="0" normalizeH="0" baseline="0" noProof="0" dirty="0">
                <a:ln>
                  <a:noFill/>
                </a:ln>
                <a:effectLst/>
                <a:uLnTx/>
                <a:uFillTx/>
                <a:latin typeface="Helvetica" charset="0"/>
                <a:ea typeface="ＭＳ Ｐゴシック" charset="0"/>
              </a:endParaRPr>
            </a:p>
          </p:txBody>
        </p:sp>
        <p:sp>
          <p:nvSpPr>
            <p:cNvPr id="142" name="Rectangle 190">
              <a:extLst>
                <a:ext uri="{FF2B5EF4-FFF2-40B4-BE49-F238E27FC236}">
                  <a16:creationId xmlns:a16="http://schemas.microsoft.com/office/drawing/2014/main" id="{45D41A05-6F7F-B516-93EE-223BC552DE77}"/>
                </a:ext>
              </a:extLst>
            </p:cNvPr>
            <p:cNvSpPr>
              <a:spLocks noChangeArrowheads="1"/>
            </p:cNvSpPr>
            <p:nvPr/>
          </p:nvSpPr>
          <p:spPr bwMode="auto">
            <a:xfrm>
              <a:off x="1333500" y="1550988"/>
              <a:ext cx="26770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Helvetica" charset="0"/>
                  <a:ea typeface="ＭＳ Ｐゴシック" charset="0"/>
                </a:rPr>
                <a:t>•</a:t>
              </a:r>
              <a:r>
                <a:rPr kumimoji="0" lang="ar-SA" sz="900" b="1" i="0" u="none" strike="noStrike" kern="1200" cap="none" spc="0" normalizeH="0" baseline="0" noProof="0" dirty="0">
                  <a:ln>
                    <a:noFill/>
                  </a:ln>
                  <a:effectLst>
                    <a:glow rad="165100">
                      <a:srgbClr val="FFFFFF">
                        <a:alpha val="98000"/>
                      </a:srgbClr>
                    </a:glow>
                  </a:effectLst>
                  <a:uLnTx/>
                  <a:uFillTx/>
                  <a:latin typeface="Century Gothic" charset="0"/>
                  <a:ea typeface="ＭＳ Ｐゴシック" charset="0"/>
                </a:rPr>
                <a:t> روما</a:t>
              </a:r>
              <a:endParaRPr kumimoji="0" lang="en-US" sz="1800" b="1" i="0" u="none" strike="noStrike" kern="1200" cap="none" spc="0" normalizeH="0" baseline="0" noProof="0" dirty="0">
                <a:ln>
                  <a:noFill/>
                </a:ln>
                <a:effectLst/>
                <a:uLnTx/>
                <a:uFillTx/>
                <a:latin typeface="Helvetica" charset="0"/>
                <a:ea typeface="ＭＳ Ｐゴシック" charset="0"/>
              </a:endParaRPr>
            </a:p>
          </p:txBody>
        </p:sp>
        <p:sp>
          <p:nvSpPr>
            <p:cNvPr id="143" name="Rectangle 191">
              <a:extLst>
                <a:ext uri="{FF2B5EF4-FFF2-40B4-BE49-F238E27FC236}">
                  <a16:creationId xmlns:a16="http://schemas.microsoft.com/office/drawing/2014/main" id="{040CDD45-D469-DF66-F6CD-64099B0755A4}"/>
                </a:ext>
              </a:extLst>
            </p:cNvPr>
            <p:cNvSpPr>
              <a:spLocks noChangeArrowheads="1"/>
            </p:cNvSpPr>
            <p:nvPr/>
          </p:nvSpPr>
          <p:spPr bwMode="auto">
            <a:xfrm>
              <a:off x="1806708" y="1655081"/>
              <a:ext cx="31899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000" b="1" i="0" u="none" strike="noStrike" kern="1200" cap="none" spc="0" normalizeH="0" baseline="0" noProof="0" dirty="0">
                  <a:ln>
                    <a:noFill/>
                  </a:ln>
                  <a:effectLst/>
                  <a:uLnTx/>
                  <a:uFillTx/>
                  <a:latin typeface="Helvetica" charset="0"/>
                  <a:ea typeface="ＭＳ Ｐゴシック" charset="0"/>
                </a:rPr>
                <a:t>مقدونية</a:t>
              </a:r>
            </a:p>
          </p:txBody>
        </p:sp>
        <p:sp>
          <p:nvSpPr>
            <p:cNvPr id="144" name="Rectangle 192">
              <a:extLst>
                <a:ext uri="{FF2B5EF4-FFF2-40B4-BE49-F238E27FC236}">
                  <a16:creationId xmlns:a16="http://schemas.microsoft.com/office/drawing/2014/main" id="{695BCE43-1641-723A-924A-25A67281E887}"/>
                </a:ext>
              </a:extLst>
            </p:cNvPr>
            <p:cNvSpPr>
              <a:spLocks noChangeArrowheads="1"/>
            </p:cNvSpPr>
            <p:nvPr/>
          </p:nvSpPr>
          <p:spPr bwMode="auto">
            <a:xfrm>
              <a:off x="1898636" y="2022089"/>
              <a:ext cx="14908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effectLst/>
                  <a:uLnTx/>
                  <a:uFillTx/>
                  <a:latin typeface="Helvetica" charset="0"/>
                  <a:ea typeface="ＭＳ Ｐゴシック" charset="0"/>
                </a:rPr>
                <a:t>أثينا</a:t>
              </a:r>
            </a:p>
          </p:txBody>
        </p:sp>
        <p:sp>
          <p:nvSpPr>
            <p:cNvPr id="145" name="Rectangle 193">
              <a:extLst>
                <a:ext uri="{FF2B5EF4-FFF2-40B4-BE49-F238E27FC236}">
                  <a16:creationId xmlns:a16="http://schemas.microsoft.com/office/drawing/2014/main" id="{F181ABF2-B2BD-7216-9549-2BA2F7A4C613}"/>
                </a:ext>
              </a:extLst>
            </p:cNvPr>
            <p:cNvSpPr>
              <a:spLocks noChangeArrowheads="1"/>
            </p:cNvSpPr>
            <p:nvPr/>
          </p:nvSpPr>
          <p:spPr bwMode="auto">
            <a:xfrm>
              <a:off x="2227177" y="2273162"/>
              <a:ext cx="235642"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effectLst/>
                  <a:uLnTx/>
                  <a:uFillTx/>
                  <a:latin typeface="Helvetica" charset="0"/>
                  <a:ea typeface="ＭＳ Ｐゴシック" charset="0"/>
                </a:rPr>
                <a:t>أفسس</a:t>
              </a:r>
            </a:p>
          </p:txBody>
        </p:sp>
        <p:sp>
          <p:nvSpPr>
            <p:cNvPr id="146" name="Text Box 194">
              <a:extLst>
                <a:ext uri="{FF2B5EF4-FFF2-40B4-BE49-F238E27FC236}">
                  <a16:creationId xmlns:a16="http://schemas.microsoft.com/office/drawing/2014/main" id="{F5ECD488-F46C-6FEE-18F5-524934CF496C}"/>
                </a:ext>
              </a:extLst>
            </p:cNvPr>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effectLst/>
                  <a:uLnTx/>
                  <a:uFillTx/>
                  <a:latin typeface="Helvetica" charset="0"/>
                  <a:ea typeface="ＭＳ Ｐゴシック" charset="0"/>
                </a:rPr>
                <a:t>•</a:t>
              </a:r>
            </a:p>
          </p:txBody>
        </p:sp>
        <p:sp>
          <p:nvSpPr>
            <p:cNvPr id="147" name="Line 195">
              <a:extLst>
                <a:ext uri="{FF2B5EF4-FFF2-40B4-BE49-F238E27FC236}">
                  <a16:creationId xmlns:a16="http://schemas.microsoft.com/office/drawing/2014/main" id="{107A5A78-B491-24EB-D8DD-86D2D1003C7C}"/>
                </a:ext>
              </a:extLst>
            </p:cNvPr>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148" name="Text Box 318">
            <a:extLst>
              <a:ext uri="{FF2B5EF4-FFF2-40B4-BE49-F238E27FC236}">
                <a16:creationId xmlns:a16="http://schemas.microsoft.com/office/drawing/2014/main" id="{1F899E2F-8161-7031-E5C7-ED7CA85D99F8}"/>
              </a:ext>
            </a:extLst>
          </p:cNvPr>
          <p:cNvSpPr txBox="1">
            <a:spLocks noChangeArrowheads="1"/>
          </p:cNvSpPr>
          <p:nvPr/>
        </p:nvSpPr>
        <p:spPr bwMode="auto">
          <a:xfrm>
            <a:off x="1783530" y="3126858"/>
            <a:ext cx="1587500" cy="30777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wrap="square">
            <a:spAutoFit/>
          </a:bodyPr>
          <a:lstStyle/>
          <a:p>
            <a:pPr marL="0" marR="0" lvl="0" indent="0" algn="ctr" defTabSz="453226" rtl="0" eaLnBrk="0" fontAlgn="base" latinLnBrk="0" hangingPunct="0">
              <a:lnSpc>
                <a:spcPct val="100000"/>
              </a:lnSpc>
              <a:spcBef>
                <a:spcPts val="1125"/>
              </a:spcBef>
              <a:spcAft>
                <a:spcPct val="0"/>
              </a:spcAft>
              <a:buClrTx/>
              <a:buSzTx/>
              <a:buFontTx/>
              <a:buNone/>
              <a:tabLst/>
              <a:defRPr/>
            </a:pP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أعمال الرسل 15- 18</a:t>
            </a:r>
            <a:endParaRPr kumimoji="0" lang="en-GB"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33793" name="Line 304"/>
          <p:cNvSpPr>
            <a:spLocks noChangeShapeType="1"/>
          </p:cNvSpPr>
          <p:nvPr/>
        </p:nvSpPr>
        <p:spPr bwMode="auto">
          <a:xfrm>
            <a:off x="211138" y="2940050"/>
            <a:ext cx="554513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pic>
        <p:nvPicPr>
          <p:cNvPr id="83970" name="Picture 2"/>
          <p:cNvPicPr>
            <a:picLocks noChangeArrowheads="1"/>
          </p:cNvPicPr>
          <p:nvPr/>
        </p:nvPicPr>
        <p:blipFill>
          <a:blip r:embed="rId4">
            <a:lum contrast="18000"/>
          </a:blip>
          <a:srcRect t="12241"/>
          <a:stretch>
            <a:fillRect/>
          </a:stretch>
        </p:blipFill>
        <p:spPr bwMode="auto">
          <a:xfrm>
            <a:off x="3798888" y="2162175"/>
            <a:ext cx="2222500" cy="1557338"/>
          </a:xfrm>
          <a:prstGeom prst="rect">
            <a:avLst/>
          </a:prstGeom>
          <a:noFill/>
          <a:ln w="76200">
            <a:solidFill>
              <a:schemeClr val="accent2"/>
            </a:solidFill>
            <a:miter lim="800000"/>
            <a:headEnd/>
            <a:tailEnd/>
          </a:ln>
          <a:effectLst>
            <a:outerShdw blurRad="63500" dist="71842" dir="2700000" algn="ctr" rotWithShape="0">
              <a:schemeClr val="tx1">
                <a:alpha val="74998"/>
              </a:schemeClr>
            </a:outerShdw>
          </a:effectLst>
        </p:spPr>
      </p:pic>
      <p:sp>
        <p:nvSpPr>
          <p:cNvPr id="33795" name="Text Box 3"/>
          <p:cNvSpPr txBox="1">
            <a:spLocks noChangeArrowheads="1"/>
          </p:cNvSpPr>
          <p:nvPr/>
        </p:nvSpPr>
        <p:spPr bwMode="auto">
          <a:xfrm>
            <a:off x="6586538" y="98425"/>
            <a:ext cx="75406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effectLst/>
                <a:uLnTx/>
                <a:uFillTx/>
                <a:latin typeface="Comic Sans MS" charset="0"/>
                <a:ea typeface="ＭＳ Ｐゴシック" charset="0"/>
              </a:rPr>
              <a:t>36</a:t>
            </a:r>
          </a:p>
        </p:txBody>
      </p:sp>
      <p:sp>
        <p:nvSpPr>
          <p:cNvPr id="83972" name="Text Box 4"/>
          <p:cNvSpPr txBox="1">
            <a:spLocks noChangeArrowheads="1"/>
          </p:cNvSpPr>
          <p:nvPr/>
        </p:nvSpPr>
        <p:spPr bwMode="auto">
          <a:xfrm>
            <a:off x="2562225" y="661988"/>
            <a:ext cx="4419600" cy="400110"/>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marL="0" marR="0" lvl="0" indent="0" algn="ctr" defTabSz="447051" rtl="0" eaLnBrk="0" fontAlgn="base" latinLnBrk="0" hangingPunct="0">
              <a:lnSpc>
                <a:spcPct val="100000"/>
              </a:lnSpc>
              <a:spcBef>
                <a:spcPts val="2715"/>
              </a:spcBef>
              <a:spcAft>
                <a:spcPct val="0"/>
              </a:spcAft>
              <a:buClr>
                <a:srgbClr val="FFFFFF"/>
              </a:buClr>
              <a:buSzTx/>
              <a:buFontTx/>
              <a:buNone/>
              <a:tabLst>
                <a:tab pos="0" algn="l"/>
                <a:tab pos="1117600" algn="l"/>
                <a:tab pos="2238693" algn="l"/>
                <a:tab pos="3359785" algn="l"/>
                <a:tab pos="4480878" algn="l"/>
                <a:tab pos="5600224" algn="l"/>
                <a:tab pos="6721317" algn="l"/>
                <a:tab pos="7842409" algn="l"/>
                <a:tab pos="8963502" algn="l"/>
                <a:tab pos="10082848" algn="l"/>
                <a:tab pos="11203940" algn="l"/>
                <a:tab pos="12325033" algn="l"/>
              </a:tabLst>
              <a:defRPr/>
            </a:pPr>
            <a:r>
              <a:rPr kumimoji="0" lang="ar-JO" sz="2000" b="1" i="0" u="none" strike="noStrike" kern="1200" cap="none" spc="0" normalizeH="0" baseline="0" noProof="0" dirty="0">
                <a:ln>
                  <a:noFill/>
                </a:ln>
                <a:effectLst>
                  <a:glow rad="165100">
                    <a:srgbClr val="FFFFFF">
                      <a:alpha val="98000"/>
                    </a:srgbClr>
                  </a:glow>
                </a:effectLst>
                <a:uLnTx/>
                <a:uFillTx/>
                <a:latin typeface="Arial" panose="020B0604020202020204" pitchFamily="34" charset="0"/>
                <a:ea typeface="MS Gothic" charset="0"/>
                <a:cs typeface="Arial" panose="020B0604020202020204" pitchFamily="34" charset="0"/>
              </a:rPr>
              <a:t>رحلات بولس في لمحة...</a:t>
            </a:r>
          </a:p>
        </p:txBody>
      </p:sp>
      <p:sp>
        <p:nvSpPr>
          <p:cNvPr id="83980" name="Text Box 12"/>
          <p:cNvSpPr txBox="1">
            <a:spLocks noChangeArrowheads="1"/>
          </p:cNvSpPr>
          <p:nvPr/>
        </p:nvSpPr>
        <p:spPr bwMode="auto">
          <a:xfrm>
            <a:off x="4993222" y="3084185"/>
            <a:ext cx="1747838" cy="646331"/>
          </a:xfrm>
          <a:prstGeom prst="rect">
            <a:avLst/>
          </a:prstGeom>
          <a:solidFill>
            <a:schemeClr val="bg1"/>
          </a:solidFill>
          <a:ln w="9525">
            <a:solidFill>
              <a:schemeClr val="tx1"/>
            </a:solidFill>
            <a:miter lim="800000"/>
            <a:headEnd/>
            <a:tailEnd/>
          </a:ln>
          <a:effectLst>
            <a:outerShdw blurRad="63500" dist="7184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أعمال الرسل 15</a:t>
            </a:r>
            <a:br>
              <a:rPr kumimoji="0" lang="en-US" sz="16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br>
            <a:r>
              <a:rPr kumimoji="0" lang="en-US" sz="2000" b="1" i="0" u="none" strike="noStrike" kern="1200" cap="none" spc="0" normalizeH="0" baseline="0" noProof="0" dirty="0">
                <a:ln>
                  <a:noFill/>
                </a:ln>
                <a:effectLst/>
                <a:uLnTx/>
                <a:uFillTx/>
                <a:latin typeface="Comic Sans MS" charset="0"/>
                <a:ea typeface="ＭＳ Ｐゴシック" charset="0"/>
              </a:rPr>
              <a:t> </a:t>
            </a: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مجمع</a:t>
            </a:r>
            <a:r>
              <a:rPr kumimoji="0" lang="en-US"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a:t>
            </a: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أورشليم</a:t>
            </a:r>
            <a:endParaRPr kumimoji="0" lang="en-US" sz="2000" b="1" i="0" u="none" strike="noStrike" kern="1200" cap="none" spc="0" normalizeH="0" baseline="0" noProof="0" dirty="0">
              <a:ln>
                <a:noFill/>
              </a:ln>
              <a:effectLst/>
              <a:uLnTx/>
              <a:uFillTx/>
              <a:latin typeface="Comic Sans MS" charset="0"/>
              <a:ea typeface="ＭＳ Ｐゴシック" charset="0"/>
            </a:endParaRPr>
          </a:p>
        </p:txBody>
      </p:sp>
      <p:sp>
        <p:nvSpPr>
          <p:cNvPr id="33798" name="Rectangle 13"/>
          <p:cNvSpPr>
            <a:spLocks noChangeArrowheads="1"/>
          </p:cNvSpPr>
          <p:nvPr/>
        </p:nvSpPr>
        <p:spPr bwMode="auto">
          <a:xfrm>
            <a:off x="5895975" y="3060700"/>
            <a:ext cx="38472"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effectLst/>
                <a:uLnTx/>
                <a:uFillTx/>
                <a:latin typeface="Comic Sans MS" charset="0"/>
                <a:ea typeface="ＭＳ Ｐゴシック" charset="0"/>
              </a:rPr>
              <a:t> </a:t>
            </a:r>
            <a:endParaRPr kumimoji="0" lang="en-US" sz="2000" b="0" i="0" u="none" strike="noStrike" kern="1200" cap="none" spc="0" normalizeH="0" baseline="0" noProof="0">
              <a:ln>
                <a:noFill/>
              </a:ln>
              <a:effectLst/>
              <a:uLnTx/>
              <a:uFillTx/>
              <a:latin typeface="Times" charset="0"/>
              <a:ea typeface="ＭＳ Ｐゴシック" charset="0"/>
            </a:endParaRPr>
          </a:p>
        </p:txBody>
      </p:sp>
      <p:sp>
        <p:nvSpPr>
          <p:cNvPr id="33799" name="Text Box 123"/>
          <p:cNvSpPr txBox="1">
            <a:spLocks noChangeArrowheads="1"/>
          </p:cNvSpPr>
          <p:nvPr/>
        </p:nvSpPr>
        <p:spPr bwMode="auto">
          <a:xfrm>
            <a:off x="3885046" y="1019175"/>
            <a:ext cx="309245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رقم 1- "الصنارة: المختبر"</a:t>
            </a:r>
            <a:endParaRPr kumimoji="0" lang="en-US" sz="2000" b="1" i="0" u="none" strike="noStrike" kern="1200" cap="none" spc="0" normalizeH="0" baseline="0" noProof="0" dirty="0">
              <a:ln>
                <a:noFill/>
              </a:ln>
              <a:effectLst/>
              <a:uLnTx/>
              <a:uFillTx/>
              <a:latin typeface="Comic Sans MS" charset="0"/>
              <a:ea typeface="ＭＳ Ｐゴシック" charset="0"/>
            </a:endParaRPr>
          </a:p>
        </p:txBody>
      </p:sp>
      <p:sp>
        <p:nvSpPr>
          <p:cNvPr id="33800" name="Text Box 124"/>
          <p:cNvSpPr txBox="1">
            <a:spLocks noChangeArrowheads="1"/>
          </p:cNvSpPr>
          <p:nvPr/>
        </p:nvSpPr>
        <p:spPr bwMode="auto">
          <a:xfrm>
            <a:off x="3756025" y="3790950"/>
            <a:ext cx="37417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ts val="2000"/>
              </a:spcBef>
              <a:spcAft>
                <a:spcPct val="0"/>
              </a:spcAft>
              <a:buClrTx/>
              <a:buSzTx/>
              <a:buFontTx/>
              <a:buNone/>
              <a:tabLst/>
              <a:defRPr/>
            </a:pPr>
            <a:r>
              <a:rPr kumimoji="0" lang="ar-JO" sz="18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2. "الزخم </a:t>
            </a:r>
            <a:r>
              <a:rPr kumimoji="0" lang="ar-JO" sz="1800" b="1" i="0"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الأوروبي</a:t>
            </a:r>
            <a:r>
              <a:rPr kumimoji="0" lang="ar-JO" sz="18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a:t>
            </a:r>
            <a:endParaRPr kumimoji="0" lang="en-GB" sz="18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33802" name="Rectangle 126"/>
          <p:cNvSpPr>
            <a:spLocks noChangeArrowheads="1"/>
          </p:cNvSpPr>
          <p:nvPr/>
        </p:nvSpPr>
        <p:spPr bwMode="auto">
          <a:xfrm>
            <a:off x="4013200" y="7426325"/>
            <a:ext cx="3322638" cy="609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80000"/>
              </a:lnSpc>
              <a:spcBef>
                <a:spcPct val="0"/>
              </a:spcBef>
              <a:spcAft>
                <a:spcPct val="0"/>
              </a:spcAft>
              <a:buClrTx/>
              <a:buSzTx/>
              <a:buFontTx/>
              <a:buNone/>
              <a:tabLst>
                <a:tab pos="0" algn="l"/>
                <a:tab pos="906463" algn="l"/>
                <a:tab pos="1817688" algn="l"/>
                <a:tab pos="2730500" algn="l"/>
                <a:tab pos="3643313" algn="l"/>
                <a:tab pos="4556125" algn="l"/>
                <a:tab pos="5472113" algn="l"/>
                <a:tab pos="6381750" algn="l"/>
                <a:tab pos="7294563" algn="l"/>
                <a:tab pos="8207375" algn="l"/>
                <a:tab pos="9120188" algn="l"/>
                <a:tab pos="10034588" algn="l"/>
              </a:tabLst>
              <a:defRPr/>
            </a:pP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الأهمية: كسجين، أرسل إلى </a:t>
            </a:r>
            <a:r>
              <a:rPr kumimoji="0" lang="ar-JO" sz="1400" b="1" i="0"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روما</a:t>
            </a: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التأثير المسيحي في السجن وبيت </a:t>
            </a:r>
            <a:r>
              <a:rPr kumimoji="0" lang="ar-JO" sz="1400" b="1" i="0"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قيصر</a:t>
            </a: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رسائل مهمة لاحقة؛ "جاهدت الجهاد الحسن، حفظت الإيمان!"</a:t>
            </a:r>
            <a:endParaRPr kumimoji="0" lang="en-GB"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33803" name="Rectangle 128"/>
          <p:cNvSpPr>
            <a:spLocks noChangeArrowheads="1"/>
          </p:cNvSpPr>
          <p:nvPr/>
        </p:nvSpPr>
        <p:spPr bwMode="auto">
          <a:xfrm>
            <a:off x="4202113" y="5391150"/>
            <a:ext cx="3067050" cy="8248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85000"/>
              </a:lnSpc>
              <a:spcBef>
                <a:spcPct val="0"/>
              </a:spcBef>
              <a:spcAft>
                <a:spcPct val="0"/>
              </a:spcAft>
              <a:buClrTx/>
              <a:buSzTx/>
              <a:buFontTx/>
              <a:buNone/>
              <a:tabLst>
                <a:tab pos="0" algn="l"/>
                <a:tab pos="906463" algn="l"/>
                <a:tab pos="1817688" algn="l"/>
                <a:tab pos="2730500" algn="l"/>
                <a:tab pos="3643313" algn="l"/>
                <a:tab pos="4556125" algn="l"/>
                <a:tab pos="5472113" algn="l"/>
                <a:tab pos="6381750" algn="l"/>
                <a:tab pos="7294563" algn="l"/>
                <a:tab pos="8207375" algn="l"/>
                <a:tab pos="9120188" algn="l"/>
                <a:tab pos="10034588" algn="l"/>
              </a:tabLst>
              <a:defRPr/>
            </a:pP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الأهمية: وقتًا طويلاً في الكنيسة في </a:t>
            </a:r>
            <a:r>
              <a:rPr kumimoji="0" lang="ar-JO" sz="1400" b="1" i="0"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أفسس</a:t>
            </a: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إقامة شاب من الموت؛ كُتبت رسائل مهمة؛ أعمال شغب من قبل صنّاع التذكارات الأفسسيين في </a:t>
            </a:r>
            <a:r>
              <a:rPr kumimoji="0" lang="ar-JO" sz="1400" b="1" i="1"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ملعب</a:t>
            </a: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المدينة.</a:t>
            </a:r>
            <a:endParaRPr kumimoji="0" lang="en-GB"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33804" name="Text Box 130"/>
          <p:cNvSpPr txBox="1">
            <a:spLocks noChangeArrowheads="1"/>
          </p:cNvSpPr>
          <p:nvPr/>
        </p:nvSpPr>
        <p:spPr bwMode="auto">
          <a:xfrm>
            <a:off x="4189413" y="4889500"/>
            <a:ext cx="3048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ts val="2000"/>
              </a:spcBef>
              <a:spcAft>
                <a:spcPct val="0"/>
              </a:spcAft>
              <a:buClrTx/>
              <a:buSzTx/>
              <a:buFontTx/>
              <a:buNone/>
              <a:tabLst/>
              <a:defRPr/>
            </a:pPr>
            <a:r>
              <a:rPr kumimoji="0" lang="ar-JO" sz="18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3. "الزخم </a:t>
            </a:r>
            <a:r>
              <a:rPr kumimoji="0" lang="ar-JO" sz="1800" b="1" i="1"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الآسيوي</a:t>
            </a:r>
            <a:r>
              <a:rPr kumimoji="0" lang="ar-JO" sz="18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a:t>
            </a:r>
            <a:endParaRPr kumimoji="0" lang="en-GB" sz="18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33805" name="Text Box 131"/>
          <p:cNvSpPr txBox="1">
            <a:spLocks noChangeArrowheads="1"/>
          </p:cNvSpPr>
          <p:nvPr/>
        </p:nvSpPr>
        <p:spPr bwMode="auto">
          <a:xfrm>
            <a:off x="3990975" y="6970713"/>
            <a:ext cx="3048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ts val="2000"/>
              </a:spcBef>
              <a:spcAft>
                <a:spcPct val="0"/>
              </a:spcAft>
              <a:buClrTx/>
              <a:buSzTx/>
              <a:buFontTx/>
              <a:buNone/>
              <a:tabLst/>
              <a:defRPr/>
            </a:pPr>
            <a:r>
              <a:rPr kumimoji="0" lang="ar-JO" sz="18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4. "إلى </a:t>
            </a:r>
            <a:r>
              <a:rPr kumimoji="0" lang="ar-JO" sz="1800" b="1" i="0"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روما</a:t>
            </a:r>
            <a:r>
              <a:rPr kumimoji="0" lang="ar-JO" sz="18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و </a:t>
            </a:r>
            <a:r>
              <a:rPr kumimoji="0" lang="ar-JO" sz="1800" b="1" i="0"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أربح</a:t>
            </a:r>
            <a:r>
              <a:rPr kumimoji="0" lang="ar-JO" sz="18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a:t>
            </a:r>
            <a:endParaRPr kumimoji="0" lang="en-GB" sz="18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grpSp>
        <p:nvGrpSpPr>
          <p:cNvPr id="3" name="Group 2">
            <a:extLst>
              <a:ext uri="{FF2B5EF4-FFF2-40B4-BE49-F238E27FC236}">
                <a16:creationId xmlns:a16="http://schemas.microsoft.com/office/drawing/2014/main" id="{AA30FF2B-468C-6073-51E0-F3AAE2220988}"/>
              </a:ext>
            </a:extLst>
          </p:cNvPr>
          <p:cNvGrpSpPr/>
          <p:nvPr/>
        </p:nvGrpSpPr>
        <p:grpSpPr>
          <a:xfrm>
            <a:off x="708025" y="1120775"/>
            <a:ext cx="3230563" cy="1701800"/>
            <a:chOff x="708025" y="1120775"/>
            <a:chExt cx="3230563" cy="1701800"/>
          </a:xfrm>
        </p:grpSpPr>
        <p:pic>
          <p:nvPicPr>
            <p:cNvPr id="84150" name="Picture 182"/>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84151" name="Rectangle 183"/>
            <p:cNvSpPr>
              <a:spLocks noChangeArrowheads="1"/>
            </p:cNvSpPr>
            <p:nvPr/>
          </p:nvSpPr>
          <p:spPr bwMode="auto">
            <a:xfrm>
              <a:off x="2574925" y="1576388"/>
              <a:ext cx="242054"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آسيا</a:t>
              </a:r>
            </a:p>
          </p:txBody>
        </p:sp>
        <p:sp>
          <p:nvSpPr>
            <p:cNvPr id="84152" name="Rectangle 184"/>
            <p:cNvSpPr>
              <a:spLocks noChangeArrowheads="1"/>
            </p:cNvSpPr>
            <p:nvPr/>
          </p:nvSpPr>
          <p:spPr bwMode="auto">
            <a:xfrm>
              <a:off x="928688" y="1122363"/>
              <a:ext cx="368691"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أوروبا</a:t>
              </a:r>
            </a:p>
          </p:txBody>
        </p:sp>
        <p:sp>
          <p:nvSpPr>
            <p:cNvPr id="33812" name="Rectangle 185"/>
            <p:cNvSpPr>
              <a:spLocks noChangeArrowheads="1"/>
            </p:cNvSpPr>
            <p:nvPr/>
          </p:nvSpPr>
          <p:spPr bwMode="auto">
            <a:xfrm>
              <a:off x="2927321" y="2277497"/>
              <a:ext cx="43441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effectLst/>
                  <a:uLnTx/>
                  <a:uFillTx/>
                  <a:latin typeface="Helvetica" charset="0"/>
                  <a:ea typeface="ＭＳ Ｐゴシック" charset="0"/>
                </a:rPr>
                <a:t>•</a:t>
              </a:r>
              <a:r>
                <a:rPr kumimoji="0" lang="ar-SA" sz="1000" b="1" i="0" u="none" strike="noStrike" kern="1200" cap="none" spc="0" normalizeH="0" baseline="0" noProof="0" dirty="0">
                  <a:ln>
                    <a:noFill/>
                  </a:ln>
                  <a:effectLst/>
                  <a:uLnTx/>
                  <a:uFillTx/>
                  <a:latin typeface="Helvetica" charset="0"/>
                  <a:ea typeface="ＭＳ Ｐゴシック" charset="0"/>
                </a:rPr>
                <a:t> أورشليم</a:t>
              </a:r>
            </a:p>
          </p:txBody>
        </p:sp>
        <p:sp>
          <p:nvSpPr>
            <p:cNvPr id="84154" name="Rectangle 186"/>
            <p:cNvSpPr>
              <a:spLocks noChangeArrowheads="1"/>
            </p:cNvSpPr>
            <p:nvPr/>
          </p:nvSpPr>
          <p:spPr bwMode="auto">
            <a:xfrm>
              <a:off x="2725738" y="2501900"/>
              <a:ext cx="391133" cy="215444"/>
            </a:xfrm>
            <a:prstGeom prst="rect">
              <a:avLst/>
            </a:prstGeom>
            <a:noFill/>
            <a:ln w="9525">
              <a:noFill/>
              <a:miter lim="800000"/>
              <a:headEnd/>
              <a:tailEnd/>
            </a:ln>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effectLst>
                    <a:glow rad="152400">
                      <a:srgbClr val="FFFFFF"/>
                    </a:glow>
                  </a:effectLst>
                  <a:uLnTx/>
                  <a:uFillTx/>
                  <a:latin typeface="Arial" panose="020B0604020202020204" pitchFamily="34" charset="0"/>
                  <a:ea typeface="ＭＳ Ｐゴシック" charset="0"/>
                  <a:cs typeface="Arial" panose="020B0604020202020204" pitchFamily="34" charset="0"/>
                </a:rPr>
                <a:t>العربية</a:t>
              </a:r>
              <a:endParaRPr kumimoji="0" lang="en-GB" sz="1400" b="1" i="0" u="none" strike="noStrike" kern="1200" cap="none" spc="0" normalizeH="0" baseline="0" noProof="0" dirty="0">
                <a:ln>
                  <a:noFill/>
                </a:ln>
                <a:effectLst>
                  <a:glow rad="152400">
                    <a:srgbClr val="FFFFFF"/>
                  </a:glow>
                </a:effectLst>
                <a:uLnTx/>
                <a:uFillTx/>
                <a:latin typeface="Arial" panose="020B0604020202020204" pitchFamily="34" charset="0"/>
                <a:ea typeface="ＭＳ Ｐゴシック" charset="0"/>
                <a:cs typeface="Arial" panose="020B0604020202020204" pitchFamily="34" charset="0"/>
              </a:endParaRPr>
            </a:p>
          </p:txBody>
        </p:sp>
        <p:sp>
          <p:nvSpPr>
            <p:cNvPr id="84155" name="Rectangle 187"/>
            <p:cNvSpPr>
              <a:spLocks noChangeArrowheads="1"/>
            </p:cNvSpPr>
            <p:nvPr/>
          </p:nvSpPr>
          <p:spPr bwMode="auto">
            <a:xfrm>
              <a:off x="1255353" y="2553018"/>
              <a:ext cx="365485" cy="215444"/>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400" b="1" i="0" u="none" strike="noStrike" kern="1200" cap="none" spc="0" normalizeH="0" baseline="0" noProof="0" dirty="0">
                  <a:ln>
                    <a:noFill/>
                  </a:ln>
                  <a:effectLst/>
                  <a:uLnTx/>
                  <a:uFillTx/>
                  <a:latin typeface="Comic Sans MS" charset="0"/>
                  <a:ea typeface="ＭＳ Ｐゴシック" charset="0"/>
                </a:rPr>
                <a:t>أفريقيا</a:t>
              </a:r>
            </a:p>
          </p:txBody>
        </p:sp>
        <p:sp>
          <p:nvSpPr>
            <p:cNvPr id="33815" name="Rectangle 188"/>
            <p:cNvSpPr>
              <a:spLocks noChangeArrowheads="1"/>
            </p:cNvSpPr>
            <p:nvPr/>
          </p:nvSpPr>
          <p:spPr bwMode="auto">
            <a:xfrm>
              <a:off x="2937381" y="2112446"/>
              <a:ext cx="85600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effectLst/>
                  <a:uLnTx/>
                  <a:uFillTx/>
                  <a:latin typeface="Helvetica" charset="0"/>
                  <a:ea typeface="ＭＳ Ｐゴシック" charset="0"/>
                </a:rPr>
                <a:t>أنطاكية السورية </a:t>
              </a:r>
            </a:p>
          </p:txBody>
        </p:sp>
        <p:sp>
          <p:nvSpPr>
            <p:cNvPr id="33816" name="Rectangle 189"/>
            <p:cNvSpPr>
              <a:spLocks noChangeArrowheads="1"/>
            </p:cNvSpPr>
            <p:nvPr/>
          </p:nvSpPr>
          <p:spPr bwMode="auto">
            <a:xfrm>
              <a:off x="2770723" y="1858010"/>
              <a:ext cx="77905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200" b="1" i="0" u="none" strike="noStrike" kern="1200" cap="none" spc="0" normalizeH="0" baseline="0" noProof="0" dirty="0">
                  <a:ln>
                    <a:noFill/>
                  </a:ln>
                  <a:effectLst/>
                  <a:uLnTx/>
                  <a:uFillTx/>
                  <a:latin typeface="Helvetica" charset="0"/>
                  <a:ea typeface="ＭＳ Ｐゴシック" charset="0"/>
                </a:rPr>
                <a:t>أنطاكية </a:t>
              </a:r>
              <a:r>
                <a:rPr kumimoji="0" lang="ar-SA" sz="1200" b="1" i="0" u="none" strike="noStrike" kern="1200" cap="none" spc="0" normalizeH="0" baseline="0" noProof="0" dirty="0" err="1">
                  <a:ln>
                    <a:noFill/>
                  </a:ln>
                  <a:effectLst/>
                  <a:uLnTx/>
                  <a:uFillTx/>
                  <a:latin typeface="Helvetica" charset="0"/>
                  <a:ea typeface="ＭＳ Ｐゴシック" charset="0"/>
                </a:rPr>
                <a:t>بيسيدية</a:t>
              </a:r>
              <a:endParaRPr kumimoji="0" lang="ar-SA" sz="1200" b="1" i="0" u="none" strike="noStrike" kern="1200" cap="none" spc="0" normalizeH="0" baseline="0" noProof="0" dirty="0">
                <a:ln>
                  <a:noFill/>
                </a:ln>
                <a:effectLst/>
                <a:uLnTx/>
                <a:uFillTx/>
                <a:latin typeface="Helvetica" charset="0"/>
                <a:ea typeface="ＭＳ Ｐゴシック" charset="0"/>
              </a:endParaRPr>
            </a:p>
          </p:txBody>
        </p:sp>
        <p:sp>
          <p:nvSpPr>
            <p:cNvPr id="33817" name="Rectangle 190"/>
            <p:cNvSpPr>
              <a:spLocks noChangeArrowheads="1"/>
            </p:cNvSpPr>
            <p:nvPr/>
          </p:nvSpPr>
          <p:spPr bwMode="auto">
            <a:xfrm>
              <a:off x="1333500" y="1550988"/>
              <a:ext cx="26770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Helvetica" charset="0"/>
                  <a:ea typeface="ＭＳ Ｐゴシック" charset="0"/>
                </a:rPr>
                <a:t>•</a:t>
              </a:r>
              <a:r>
                <a:rPr kumimoji="0" lang="ar-SA" sz="900" b="1" i="0" u="none" strike="noStrike" kern="1200" cap="none" spc="0" normalizeH="0" baseline="0" noProof="0" dirty="0">
                  <a:ln>
                    <a:noFill/>
                  </a:ln>
                  <a:effectLst>
                    <a:glow rad="165100">
                      <a:srgbClr val="FFFFFF">
                        <a:alpha val="98000"/>
                      </a:srgbClr>
                    </a:glow>
                  </a:effectLst>
                  <a:uLnTx/>
                  <a:uFillTx/>
                  <a:latin typeface="Century Gothic" charset="0"/>
                  <a:ea typeface="ＭＳ Ｐゴシック" charset="0"/>
                </a:rPr>
                <a:t> روما</a:t>
              </a:r>
              <a:endParaRPr kumimoji="0" lang="en-US" sz="1800" b="1" i="0" u="none" strike="noStrike" kern="1200" cap="none" spc="0" normalizeH="0" baseline="0" noProof="0" dirty="0">
                <a:ln>
                  <a:noFill/>
                </a:ln>
                <a:effectLst/>
                <a:uLnTx/>
                <a:uFillTx/>
                <a:latin typeface="Helvetica" charset="0"/>
                <a:ea typeface="ＭＳ Ｐゴシック" charset="0"/>
              </a:endParaRPr>
            </a:p>
          </p:txBody>
        </p:sp>
        <p:sp>
          <p:nvSpPr>
            <p:cNvPr id="33818" name="Rectangle 191"/>
            <p:cNvSpPr>
              <a:spLocks noChangeArrowheads="1"/>
            </p:cNvSpPr>
            <p:nvPr/>
          </p:nvSpPr>
          <p:spPr bwMode="auto">
            <a:xfrm>
              <a:off x="1806708" y="1655081"/>
              <a:ext cx="31899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000" b="1" i="0" u="none" strike="noStrike" kern="1200" cap="none" spc="0" normalizeH="0" baseline="0" noProof="0" dirty="0">
                  <a:ln>
                    <a:noFill/>
                  </a:ln>
                  <a:effectLst/>
                  <a:uLnTx/>
                  <a:uFillTx/>
                  <a:latin typeface="Helvetica" charset="0"/>
                  <a:ea typeface="ＭＳ Ｐゴシック" charset="0"/>
                </a:rPr>
                <a:t>مقدونية</a:t>
              </a:r>
            </a:p>
          </p:txBody>
        </p:sp>
        <p:sp>
          <p:nvSpPr>
            <p:cNvPr id="33819" name="Rectangle 192"/>
            <p:cNvSpPr>
              <a:spLocks noChangeArrowheads="1"/>
            </p:cNvSpPr>
            <p:nvPr/>
          </p:nvSpPr>
          <p:spPr bwMode="auto">
            <a:xfrm>
              <a:off x="1898636" y="2022089"/>
              <a:ext cx="14908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effectLst/>
                  <a:uLnTx/>
                  <a:uFillTx/>
                  <a:latin typeface="Helvetica" charset="0"/>
                  <a:ea typeface="ＭＳ Ｐゴシック" charset="0"/>
                </a:rPr>
                <a:t>أثينا</a:t>
              </a:r>
            </a:p>
          </p:txBody>
        </p:sp>
        <p:sp>
          <p:nvSpPr>
            <p:cNvPr id="33820" name="Rectangle 193"/>
            <p:cNvSpPr>
              <a:spLocks noChangeArrowheads="1"/>
            </p:cNvSpPr>
            <p:nvPr/>
          </p:nvSpPr>
          <p:spPr bwMode="auto">
            <a:xfrm>
              <a:off x="2227177" y="2273162"/>
              <a:ext cx="235642"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900" b="1" i="0" u="none" strike="noStrike" kern="1200" cap="none" spc="0" normalizeH="0" baseline="0" noProof="0" dirty="0">
                  <a:ln>
                    <a:noFill/>
                  </a:ln>
                  <a:effectLst/>
                  <a:uLnTx/>
                  <a:uFillTx/>
                  <a:latin typeface="Helvetica" charset="0"/>
                  <a:ea typeface="ＭＳ Ｐゴシック" charset="0"/>
                </a:rPr>
                <a:t>أفسس</a:t>
              </a:r>
            </a:p>
          </p:txBody>
        </p:sp>
        <p:sp>
          <p:nvSpPr>
            <p:cNvPr id="84162" name="Text Box 194"/>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effectLst/>
                  <a:uLnTx/>
                  <a:uFillTx/>
                  <a:latin typeface="Helvetica" charset="0"/>
                  <a:ea typeface="ＭＳ Ｐゴシック" charset="0"/>
                </a:rPr>
                <a:t>•</a:t>
              </a:r>
            </a:p>
          </p:txBody>
        </p:sp>
        <p:sp>
          <p:nvSpPr>
            <p:cNvPr id="33822" name="Line 195"/>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sp>
        <p:nvSpPr>
          <p:cNvPr id="84165" name="AutoShape 197" descr="Large confetti"/>
          <p:cNvSpPr>
            <a:spLocks noChangeArrowheads="1"/>
          </p:cNvSpPr>
          <p:nvPr/>
        </p:nvSpPr>
        <p:spPr bwMode="auto">
          <a:xfrm rot="2005411">
            <a:off x="3565525" y="2541588"/>
            <a:ext cx="760413" cy="354012"/>
          </a:xfrm>
          <a:prstGeom prst="rightArrow">
            <a:avLst>
              <a:gd name="adj1" fmla="val 50000"/>
              <a:gd name="adj2" fmla="val 53700"/>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pitchFamily="-107" charset="0"/>
              <a:ea typeface="ＭＳ Ｐゴシック" charset="0"/>
              <a:cs typeface="+mn-cs"/>
            </a:endParaRPr>
          </a:p>
        </p:txBody>
      </p:sp>
      <p:sp>
        <p:nvSpPr>
          <p:cNvPr id="84166" name="AutoShape 198" descr="Large confetti"/>
          <p:cNvSpPr>
            <a:spLocks noChangeArrowheads="1"/>
          </p:cNvSpPr>
          <p:nvPr/>
        </p:nvSpPr>
        <p:spPr bwMode="auto">
          <a:xfrm rot="8504295">
            <a:off x="3268663" y="3316288"/>
            <a:ext cx="946150" cy="354012"/>
          </a:xfrm>
          <a:prstGeom prst="rightArrow">
            <a:avLst>
              <a:gd name="adj1" fmla="val 50000"/>
              <a:gd name="adj2" fmla="val 66816"/>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pitchFamily="-107" charset="0"/>
              <a:ea typeface="ＭＳ Ｐゴシック" charset="0"/>
              <a:cs typeface="+mn-cs"/>
            </a:endParaRPr>
          </a:p>
        </p:txBody>
      </p:sp>
      <p:sp>
        <p:nvSpPr>
          <p:cNvPr id="33846" name="Line 221"/>
          <p:cNvSpPr>
            <a:spLocks noChangeShapeType="1"/>
          </p:cNvSpPr>
          <p:nvPr/>
        </p:nvSpPr>
        <p:spPr bwMode="auto">
          <a:xfrm>
            <a:off x="2466975" y="5811838"/>
            <a:ext cx="100013" cy="2778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858" name="Rectangle 291"/>
          <p:cNvSpPr>
            <a:spLocks noChangeArrowheads="1"/>
          </p:cNvSpPr>
          <p:nvPr/>
        </p:nvSpPr>
        <p:spPr bwMode="auto">
          <a:xfrm>
            <a:off x="4065226" y="1378994"/>
            <a:ext cx="2912270" cy="609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r" defTabSz="444707" rtl="0" eaLnBrk="0" fontAlgn="base" latinLnBrk="0" hangingPunct="0">
              <a:lnSpc>
                <a:spcPct val="80000"/>
              </a:lnSpc>
              <a:spcBef>
                <a:spcPct val="0"/>
              </a:spcBef>
              <a:spcAft>
                <a:spcPct val="0"/>
              </a:spcAft>
              <a:buClrTx/>
              <a:buSzTx/>
              <a:buFontTx/>
              <a:buNone/>
              <a:tabLst>
                <a:tab pos="0" algn="l"/>
                <a:tab pos="894110" algn="l"/>
                <a:tab pos="1792912" algn="l"/>
                <a:tab pos="2693290" algn="l"/>
                <a:tab pos="3593659" algn="l"/>
                <a:tab pos="4494027" algn="l"/>
                <a:tab pos="5397532" algn="l"/>
                <a:tab pos="6294771" algn="l"/>
                <a:tab pos="7195142" algn="l"/>
                <a:tab pos="8095517" algn="l"/>
                <a:tab pos="8995885" algn="l"/>
                <a:tab pos="9897825" algn="l"/>
              </a:tabLst>
              <a:defRPr/>
            </a:pP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الأهمية: يُعبدون كالآلهة؛ عمل معجزات؛ رجم بولس؛ أعمال صعبة؛</a:t>
            </a:r>
          </a:p>
          <a:p>
            <a:pPr marL="0" marR="0" lvl="0" indent="0" algn="r" defTabSz="444707" rtl="0" eaLnBrk="0" fontAlgn="base" latinLnBrk="0" hangingPunct="0">
              <a:lnSpc>
                <a:spcPct val="80000"/>
              </a:lnSpc>
              <a:spcBef>
                <a:spcPct val="0"/>
              </a:spcBef>
              <a:spcAft>
                <a:spcPct val="0"/>
              </a:spcAft>
              <a:buClrTx/>
              <a:buSzTx/>
              <a:buFontTx/>
              <a:buNone/>
              <a:tabLst>
                <a:tab pos="0" algn="l"/>
                <a:tab pos="894110" algn="l"/>
                <a:tab pos="1792912" algn="l"/>
                <a:tab pos="2693290" algn="l"/>
                <a:tab pos="3593659" algn="l"/>
                <a:tab pos="4494027" algn="l"/>
                <a:tab pos="5397532" algn="l"/>
                <a:tab pos="6294771" algn="l"/>
                <a:tab pos="7195142" algn="l"/>
                <a:tab pos="8095517" algn="l"/>
                <a:tab pos="8995885" algn="l"/>
                <a:tab pos="9897825" algn="l"/>
              </a:tabLst>
              <a:defRPr/>
            </a:pP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كنائس مزروعة؛ العودة بنفس المسار </a:t>
            </a:r>
            <a:endParaRPr kumimoji="0" lang="en-GB"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33859" name="Rectangle 292"/>
          <p:cNvSpPr>
            <a:spLocks noChangeArrowheads="1"/>
          </p:cNvSpPr>
          <p:nvPr/>
        </p:nvSpPr>
        <p:spPr bwMode="auto">
          <a:xfrm>
            <a:off x="3740150" y="4086225"/>
            <a:ext cx="3535363"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906463" algn="l"/>
                <a:tab pos="1817688" algn="l"/>
                <a:tab pos="2730500" algn="l"/>
                <a:tab pos="3643313" algn="l"/>
                <a:tab pos="4556125" algn="l"/>
                <a:tab pos="5472113" algn="l"/>
                <a:tab pos="6381750" algn="l"/>
                <a:tab pos="7294563" algn="l"/>
                <a:tab pos="8207375" algn="l"/>
                <a:tab pos="9120188" algn="l"/>
                <a:tab pos="10034588" algn="l"/>
              </a:tabLst>
              <a:defRPr/>
            </a:pP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الأهمية: زرع العديد من الكنائس؛ الدعوة إلى </a:t>
            </a:r>
            <a:r>
              <a:rPr kumimoji="0" lang="ar-JO" sz="1400" b="1" i="0"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مكدونية</a:t>
            </a: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في الطريق إلى أثينا، "الإله المجهول"؛ آريوس باغوس؛ إقامة طويلة في </a:t>
            </a:r>
            <a:r>
              <a:rPr kumimoji="0" lang="ar-JO" sz="1400" b="1" i="0"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كورنثوس</a:t>
            </a: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a:t>
            </a:r>
            <a:endParaRPr kumimoji="0" lang="en-GB"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33860" name="Freeform 293"/>
          <p:cNvSpPr>
            <a:spLocks/>
          </p:cNvSpPr>
          <p:nvPr/>
        </p:nvSpPr>
        <p:spPr bwMode="auto">
          <a:xfrm>
            <a:off x="2690813" y="1887538"/>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861" name="Freeform 295"/>
          <p:cNvSpPr>
            <a:spLocks/>
          </p:cNvSpPr>
          <p:nvPr/>
        </p:nvSpPr>
        <p:spPr bwMode="auto">
          <a:xfrm>
            <a:off x="2190750" y="5557838"/>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862" name="Freeform 296"/>
          <p:cNvSpPr>
            <a:spLocks/>
          </p:cNvSpPr>
          <p:nvPr/>
        </p:nvSpPr>
        <p:spPr bwMode="auto">
          <a:xfrm>
            <a:off x="1335088" y="749935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nvGrpSpPr>
          <p:cNvPr id="33863" name="Group 314"/>
          <p:cNvGrpSpPr>
            <a:grpSpLocks/>
          </p:cNvGrpSpPr>
          <p:nvPr/>
        </p:nvGrpSpPr>
        <p:grpSpPr bwMode="auto">
          <a:xfrm>
            <a:off x="277813" y="3978275"/>
            <a:ext cx="1014412" cy="742950"/>
            <a:chOff x="-1159" y="2121"/>
            <a:chExt cx="639" cy="468"/>
          </a:xfrm>
        </p:grpSpPr>
        <p:sp>
          <p:nvSpPr>
            <p:cNvPr id="33919" name="Oval 299"/>
            <p:cNvSpPr>
              <a:spLocks noChangeArrowheads="1"/>
            </p:cNvSpPr>
            <p:nvPr/>
          </p:nvSpPr>
          <p:spPr bwMode="auto">
            <a:xfrm>
              <a:off x="-1159" y="2121"/>
              <a:ext cx="516" cy="468"/>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920" name="Text Box 210"/>
            <p:cNvSpPr txBox="1">
              <a:spLocks noChangeArrowheads="1"/>
            </p:cNvSpPr>
            <p:nvPr/>
          </p:nvSpPr>
          <p:spPr bwMode="auto">
            <a:xfrm>
              <a:off x="-1132" y="2133"/>
              <a:ext cx="612"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effectLst/>
                  <a:uLnTx/>
                  <a:uFillTx/>
                  <a:latin typeface="Comic Sans MS" charset="0"/>
                  <a:ea typeface="ＭＳ Ｐゴシック" charset="0"/>
                </a:rPr>
                <a:t>#2</a:t>
              </a:r>
            </a:p>
          </p:txBody>
        </p:sp>
      </p:grpSp>
      <p:grpSp>
        <p:nvGrpSpPr>
          <p:cNvPr id="33864" name="Group 313"/>
          <p:cNvGrpSpPr>
            <a:grpSpLocks/>
          </p:cNvGrpSpPr>
          <p:nvPr/>
        </p:nvGrpSpPr>
        <p:grpSpPr bwMode="auto">
          <a:xfrm>
            <a:off x="498475" y="5191125"/>
            <a:ext cx="995363" cy="742950"/>
            <a:chOff x="-1158" y="3089"/>
            <a:chExt cx="627" cy="468"/>
          </a:xfrm>
        </p:grpSpPr>
        <p:sp>
          <p:nvSpPr>
            <p:cNvPr id="33917" name="Oval 300"/>
            <p:cNvSpPr>
              <a:spLocks noChangeArrowheads="1"/>
            </p:cNvSpPr>
            <p:nvPr/>
          </p:nvSpPr>
          <p:spPr bwMode="auto">
            <a:xfrm>
              <a:off x="-1158" y="3089"/>
              <a:ext cx="516" cy="468"/>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918" name="Text Box 222"/>
            <p:cNvSpPr txBox="1">
              <a:spLocks noChangeArrowheads="1"/>
            </p:cNvSpPr>
            <p:nvPr/>
          </p:nvSpPr>
          <p:spPr bwMode="auto">
            <a:xfrm>
              <a:off x="-1143" y="3099"/>
              <a:ext cx="612"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effectLst/>
                  <a:uLnTx/>
                  <a:uFillTx/>
                  <a:latin typeface="Comic Sans MS" charset="0"/>
                  <a:ea typeface="ＭＳ Ｐゴシック" charset="0"/>
                </a:rPr>
                <a:t>#3</a:t>
              </a:r>
            </a:p>
          </p:txBody>
        </p:sp>
      </p:grpSp>
      <p:grpSp>
        <p:nvGrpSpPr>
          <p:cNvPr id="33865" name="Group 312"/>
          <p:cNvGrpSpPr>
            <a:grpSpLocks/>
          </p:cNvGrpSpPr>
          <p:nvPr/>
        </p:nvGrpSpPr>
        <p:grpSpPr bwMode="auto">
          <a:xfrm>
            <a:off x="365125" y="7156450"/>
            <a:ext cx="1016000" cy="742950"/>
            <a:chOff x="-1276" y="4101"/>
            <a:chExt cx="640" cy="468"/>
          </a:xfrm>
        </p:grpSpPr>
        <p:sp>
          <p:nvSpPr>
            <p:cNvPr id="33915" name="Oval 301"/>
            <p:cNvSpPr>
              <a:spLocks noChangeArrowheads="1"/>
            </p:cNvSpPr>
            <p:nvPr/>
          </p:nvSpPr>
          <p:spPr bwMode="auto">
            <a:xfrm>
              <a:off x="-1276" y="4101"/>
              <a:ext cx="516" cy="468"/>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916" name="Text Box 234"/>
            <p:cNvSpPr txBox="1">
              <a:spLocks noChangeArrowheads="1"/>
            </p:cNvSpPr>
            <p:nvPr/>
          </p:nvSpPr>
          <p:spPr bwMode="auto">
            <a:xfrm>
              <a:off x="-1248" y="4107"/>
              <a:ext cx="612"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effectLst/>
                  <a:uLnTx/>
                  <a:uFillTx/>
                  <a:latin typeface="Comic Sans MS" charset="0"/>
                  <a:ea typeface="ＭＳ Ｐゴシック" charset="0"/>
                </a:rPr>
                <a:t>#4</a:t>
              </a:r>
            </a:p>
          </p:txBody>
        </p:sp>
      </p:grpSp>
      <p:sp>
        <p:nvSpPr>
          <p:cNvPr id="33866" name="Line 302"/>
          <p:cNvSpPr>
            <a:spLocks noChangeShapeType="1"/>
          </p:cNvSpPr>
          <p:nvPr/>
        </p:nvSpPr>
        <p:spPr bwMode="auto">
          <a:xfrm>
            <a:off x="231775" y="6802438"/>
            <a:ext cx="706278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867" name="Line 303"/>
          <p:cNvSpPr>
            <a:spLocks noChangeShapeType="1"/>
          </p:cNvSpPr>
          <p:nvPr/>
        </p:nvSpPr>
        <p:spPr bwMode="auto">
          <a:xfrm>
            <a:off x="230188" y="4856163"/>
            <a:ext cx="706278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grpSp>
        <p:nvGrpSpPr>
          <p:cNvPr id="33871" name="Group 311"/>
          <p:cNvGrpSpPr>
            <a:grpSpLocks/>
          </p:cNvGrpSpPr>
          <p:nvPr/>
        </p:nvGrpSpPr>
        <p:grpSpPr bwMode="auto">
          <a:xfrm>
            <a:off x="307975" y="1349375"/>
            <a:ext cx="1023938" cy="742950"/>
            <a:chOff x="-1203" y="1223"/>
            <a:chExt cx="645" cy="468"/>
          </a:xfrm>
        </p:grpSpPr>
        <p:sp>
          <p:nvSpPr>
            <p:cNvPr id="33913" name="Oval 310"/>
            <p:cNvSpPr>
              <a:spLocks noChangeArrowheads="1"/>
            </p:cNvSpPr>
            <p:nvPr/>
          </p:nvSpPr>
          <p:spPr bwMode="auto">
            <a:xfrm>
              <a:off x="-1203" y="1223"/>
              <a:ext cx="516" cy="468"/>
            </a:xfrm>
            <a:prstGeom prst="ellipse">
              <a:avLst/>
            </a:pr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914" name="Text Box 309"/>
            <p:cNvSpPr txBox="1">
              <a:spLocks noChangeArrowheads="1"/>
            </p:cNvSpPr>
            <p:nvPr/>
          </p:nvSpPr>
          <p:spPr bwMode="auto">
            <a:xfrm>
              <a:off x="-1170" y="1249"/>
              <a:ext cx="612"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effectLst/>
                  <a:uLnTx/>
                  <a:uFillTx/>
                  <a:latin typeface="Comic Sans MS" charset="0"/>
                  <a:ea typeface="ＭＳ Ｐゴシック" charset="0"/>
                </a:rPr>
                <a:t>#1</a:t>
              </a:r>
            </a:p>
          </p:txBody>
        </p:sp>
      </p:grpSp>
      <p:sp>
        <p:nvSpPr>
          <p:cNvPr id="84286" name="Text Box 318"/>
          <p:cNvSpPr txBox="1">
            <a:spLocks noChangeArrowheads="1"/>
          </p:cNvSpPr>
          <p:nvPr/>
        </p:nvSpPr>
        <p:spPr bwMode="auto">
          <a:xfrm>
            <a:off x="2173288" y="1247775"/>
            <a:ext cx="1587500" cy="30777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wrap="square">
            <a:spAutoFit/>
          </a:bodyPr>
          <a:lstStyle/>
          <a:p>
            <a:pPr marL="0" marR="0" lvl="0" indent="0" algn="ctr" defTabSz="447051" rtl="0" eaLnBrk="0" fontAlgn="base" latinLnBrk="0" hangingPunct="0">
              <a:lnSpc>
                <a:spcPct val="100000"/>
              </a:lnSpc>
              <a:spcBef>
                <a:spcPts val="1111"/>
              </a:spcBef>
              <a:spcAft>
                <a:spcPct val="0"/>
              </a:spcAft>
              <a:buClrTx/>
              <a:buSzTx/>
              <a:buFontTx/>
              <a:buNone/>
              <a:tabLst>
                <a:tab pos="0" algn="l"/>
                <a:tab pos="1117600" algn="l"/>
                <a:tab pos="2238693" algn="l"/>
                <a:tab pos="3359785" algn="l"/>
                <a:tab pos="4480878" algn="l"/>
                <a:tab pos="5600224" algn="l"/>
                <a:tab pos="6721317" algn="l"/>
                <a:tab pos="7842409" algn="l"/>
                <a:tab pos="8963502" algn="l"/>
                <a:tab pos="10082848" algn="l"/>
                <a:tab pos="11203940" algn="l"/>
                <a:tab pos="12325033" algn="l"/>
              </a:tabLst>
              <a:defRPr/>
            </a:pP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أعمال الرسل 13- 14</a:t>
            </a:r>
            <a:endParaRPr kumimoji="0" lang="en-GB"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33876" name="Freeform 319"/>
          <p:cNvSpPr>
            <a:spLocks/>
          </p:cNvSpPr>
          <p:nvPr/>
        </p:nvSpPr>
        <p:spPr bwMode="auto">
          <a:xfrm>
            <a:off x="1530350"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877" name="Freeform 320"/>
          <p:cNvSpPr>
            <a:spLocks/>
          </p:cNvSpPr>
          <p:nvPr/>
        </p:nvSpPr>
        <p:spPr bwMode="auto">
          <a:xfrm>
            <a:off x="1666875" y="3894138"/>
            <a:ext cx="831850" cy="365125"/>
          </a:xfrm>
          <a:custGeom>
            <a:avLst/>
            <a:gdLst>
              <a:gd name="T0" fmla="*/ 2147483647 w 1152"/>
              <a:gd name="T1" fmla="*/ 0 h 557"/>
              <a:gd name="T2" fmla="*/ 2147483647 w 1152"/>
              <a:gd name="T3" fmla="*/ 2147483647 h 557"/>
              <a:gd name="T4" fmla="*/ 2147483647 w 1152"/>
              <a:gd name="T5" fmla="*/ 2147483647 h 557"/>
              <a:gd name="T6" fmla="*/ 2147483647 w 1152"/>
              <a:gd name="T7" fmla="*/ 2147483647 h 557"/>
              <a:gd name="T8" fmla="*/ 2147483647 w 1152"/>
              <a:gd name="T9" fmla="*/ 2147483647 h 557"/>
              <a:gd name="T10" fmla="*/ 2147483647 w 1152"/>
              <a:gd name="T11" fmla="*/ 2147483647 h 557"/>
              <a:gd name="T12" fmla="*/ 2147483647 w 1152"/>
              <a:gd name="T13" fmla="*/ 2147483647 h 557"/>
              <a:gd name="T14" fmla="*/ 2147483647 w 1152"/>
              <a:gd name="T15" fmla="*/ 2147483647 h 557"/>
              <a:gd name="T16" fmla="*/ 2147483647 w 1152"/>
              <a:gd name="T17" fmla="*/ 2147483647 h 557"/>
              <a:gd name="T18" fmla="*/ 2147483647 w 1152"/>
              <a:gd name="T19" fmla="*/ 2147483647 h 557"/>
              <a:gd name="T20" fmla="*/ 2147483647 w 1152"/>
              <a:gd name="T21" fmla="*/ 2147483647 h 557"/>
              <a:gd name="T22" fmla="*/ 2147483647 w 1152"/>
              <a:gd name="T23" fmla="*/ 2147483647 h 557"/>
              <a:gd name="T24" fmla="*/ 2147483647 w 1152"/>
              <a:gd name="T25" fmla="*/ 2147483647 h 557"/>
              <a:gd name="T26" fmla="*/ 2147483647 w 1152"/>
              <a:gd name="T27" fmla="*/ 2147483647 h 557"/>
              <a:gd name="T28" fmla="*/ 2147483647 w 1152"/>
              <a:gd name="T29" fmla="*/ 2147483647 h 557"/>
              <a:gd name="T30" fmla="*/ 2147483647 w 1152"/>
              <a:gd name="T31" fmla="*/ 2147483647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879" name="AutoShape 322" descr="Granite"/>
          <p:cNvSpPr>
            <a:spLocks noChangeArrowheads="1"/>
          </p:cNvSpPr>
          <p:nvPr/>
        </p:nvSpPr>
        <p:spPr bwMode="auto">
          <a:xfrm rot="-1339115">
            <a:off x="2794000" y="19748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0" name="AutoShape 324" descr="Granite"/>
          <p:cNvSpPr>
            <a:spLocks noChangeArrowheads="1"/>
          </p:cNvSpPr>
          <p:nvPr/>
        </p:nvSpPr>
        <p:spPr bwMode="auto">
          <a:xfrm rot="9248399">
            <a:off x="2533650" y="20510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rot="10800000"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1" name="AutoShape 325" descr="Granite"/>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2" name="AutoShape 326" descr="Granite"/>
          <p:cNvSpPr>
            <a:spLocks noChangeArrowheads="1"/>
          </p:cNvSpPr>
          <p:nvPr/>
        </p:nvSpPr>
        <p:spPr bwMode="auto">
          <a:xfrm rot="-6703883">
            <a:off x="1549400" y="33210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3" name="AutoShape 328" descr="Granite"/>
          <p:cNvSpPr>
            <a:spLocks noChangeArrowheads="1"/>
          </p:cNvSpPr>
          <p:nvPr/>
        </p:nvSpPr>
        <p:spPr bwMode="auto">
          <a:xfrm rot="6145334">
            <a:off x="1676400" y="39624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rot="10800000"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4" name="AutoShape 329" descr="Granite"/>
          <p:cNvSpPr>
            <a:spLocks noChangeArrowheads="1"/>
          </p:cNvSpPr>
          <p:nvPr/>
        </p:nvSpPr>
        <p:spPr bwMode="auto">
          <a:xfrm rot="6145334">
            <a:off x="2228850" y="41719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rot="10800000"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5" name="AutoShape 330" descr="Granite"/>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6" name="AutoShape 331" descr="Granite"/>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7" name="AutoShape 332" descr="Granite"/>
          <p:cNvSpPr>
            <a:spLocks noChangeArrowheads="1"/>
          </p:cNvSpPr>
          <p:nvPr/>
        </p:nvSpPr>
        <p:spPr bwMode="auto">
          <a:xfrm rot="410537">
            <a:off x="2279650" y="57023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8" name="AutoShape 333" descr="Granite"/>
          <p:cNvSpPr>
            <a:spLocks noChangeArrowheads="1"/>
          </p:cNvSpPr>
          <p:nvPr/>
        </p:nvSpPr>
        <p:spPr bwMode="auto">
          <a:xfrm rot="6145334">
            <a:off x="2705100" y="61341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rot="10800000"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89" name="AutoShape 334" descr="Granite"/>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90" name="AutoShape 336" descr="Granite"/>
          <p:cNvSpPr>
            <a:spLocks noChangeArrowheads="1"/>
          </p:cNvSpPr>
          <p:nvPr/>
        </p:nvSpPr>
        <p:spPr bwMode="auto">
          <a:xfrm rot="-6037989">
            <a:off x="2362200" y="77470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91" name="AutoShape 337" descr="Granite"/>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892" name="AutoShape 338" descr="Granite"/>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5"/>
            <a:srcRect/>
            <a:tile tx="0" ty="0" sx="100000" sy="100000" flip="none" algn="tl"/>
          </a:blip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Century Gothic" charset="0"/>
              <a:ea typeface="ＭＳ Ｐゴシック" charset="0"/>
            </a:endParaRPr>
          </a:p>
        </p:txBody>
      </p:sp>
      <p:sp>
        <p:nvSpPr>
          <p:cNvPr id="33908" name="Freeform 355"/>
          <p:cNvSpPr>
            <a:spLocks/>
          </p:cNvSpPr>
          <p:nvPr/>
        </p:nvSpPr>
        <p:spPr bwMode="auto">
          <a:xfrm>
            <a:off x="2611438" y="1871663"/>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150">
            <a:solidFill>
              <a:srgbClr val="E32434"/>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909" name="Freeform 356"/>
          <p:cNvSpPr>
            <a:spLocks/>
          </p:cNvSpPr>
          <p:nvPr/>
        </p:nvSpPr>
        <p:spPr bwMode="auto">
          <a:xfrm>
            <a:off x="1577975"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57150">
            <a:solidFill>
              <a:srgbClr val="E32434"/>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910" name="Freeform 357"/>
          <p:cNvSpPr>
            <a:spLocks/>
          </p:cNvSpPr>
          <p:nvPr/>
        </p:nvSpPr>
        <p:spPr bwMode="auto">
          <a:xfrm>
            <a:off x="2174875" y="5497513"/>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57150">
            <a:solidFill>
              <a:srgbClr val="E32434"/>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33911" name="Freeform 358"/>
          <p:cNvSpPr>
            <a:spLocks/>
          </p:cNvSpPr>
          <p:nvPr/>
        </p:nvSpPr>
        <p:spPr bwMode="auto">
          <a:xfrm>
            <a:off x="1509713" y="751840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57150">
            <a:solidFill>
              <a:srgbClr val="E32434"/>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effectLst/>
              <a:uLnTx/>
              <a:uFillTx/>
              <a:latin typeface="Century Gothic" charset="0"/>
              <a:ea typeface="ＭＳ Ｐゴシック" charset="0"/>
            </a:endParaRPr>
          </a:p>
        </p:txBody>
      </p:sp>
      <p:sp>
        <p:nvSpPr>
          <p:cNvPr id="164" name="Text Box 318">
            <a:extLst>
              <a:ext uri="{FF2B5EF4-FFF2-40B4-BE49-F238E27FC236}">
                <a16:creationId xmlns:a16="http://schemas.microsoft.com/office/drawing/2014/main" id="{FA8A36BF-BD8E-8F98-5357-92C863FDBCCE}"/>
              </a:ext>
            </a:extLst>
          </p:cNvPr>
          <p:cNvSpPr txBox="1">
            <a:spLocks noChangeArrowheads="1"/>
          </p:cNvSpPr>
          <p:nvPr/>
        </p:nvSpPr>
        <p:spPr bwMode="auto">
          <a:xfrm>
            <a:off x="2306770" y="5082658"/>
            <a:ext cx="1587500" cy="30777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wrap="square">
            <a:spAutoFit/>
          </a:bodyPr>
          <a:lstStyle/>
          <a:p>
            <a:pPr marL="0" marR="0" lvl="0" indent="0" algn="ctr" defTabSz="453226" rtl="0" eaLnBrk="0" fontAlgn="base" latinLnBrk="0" hangingPunct="0">
              <a:lnSpc>
                <a:spcPct val="100000"/>
              </a:lnSpc>
              <a:spcBef>
                <a:spcPts val="1125"/>
              </a:spcBef>
              <a:spcAft>
                <a:spcPct val="0"/>
              </a:spcAft>
              <a:buClrTx/>
              <a:buSzTx/>
              <a:buFontTx/>
              <a:buNone/>
              <a:tabLst/>
              <a:defRPr/>
            </a:pP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أعمال الرسل 18- 21</a:t>
            </a:r>
            <a:endParaRPr kumimoji="0" lang="en-GB"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180" name="Text Box 318">
            <a:extLst>
              <a:ext uri="{FF2B5EF4-FFF2-40B4-BE49-F238E27FC236}">
                <a16:creationId xmlns:a16="http://schemas.microsoft.com/office/drawing/2014/main" id="{19A00E9B-4132-9D47-C710-AC373D6A1885}"/>
              </a:ext>
            </a:extLst>
          </p:cNvPr>
          <p:cNvSpPr txBox="1">
            <a:spLocks noChangeArrowheads="1"/>
          </p:cNvSpPr>
          <p:nvPr/>
        </p:nvSpPr>
        <p:spPr bwMode="auto">
          <a:xfrm>
            <a:off x="1905000" y="7041405"/>
            <a:ext cx="1587500" cy="30777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wrap="square">
            <a:spAutoFit/>
          </a:bodyPr>
          <a:lstStyle/>
          <a:p>
            <a:pPr marL="0" marR="0" lvl="0" indent="0" algn="ctr" defTabSz="453226" rtl="0" eaLnBrk="0" fontAlgn="base" latinLnBrk="0" hangingPunct="0">
              <a:lnSpc>
                <a:spcPct val="100000"/>
              </a:lnSpc>
              <a:spcBef>
                <a:spcPts val="1125"/>
              </a:spcBef>
              <a:spcAft>
                <a:spcPct val="0"/>
              </a:spcAft>
              <a:buClrTx/>
              <a:buSzTx/>
              <a:buFontTx/>
              <a:buNone/>
              <a:tabLst/>
              <a:defRPr/>
            </a:pP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أعمال الرسل 21- 28</a:t>
            </a:r>
            <a:endParaRPr kumimoji="0" lang="en-GB"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182" name="TextBox 181">
            <a:extLst>
              <a:ext uri="{FF2B5EF4-FFF2-40B4-BE49-F238E27FC236}">
                <a16:creationId xmlns:a16="http://schemas.microsoft.com/office/drawing/2014/main" id="{81354529-2916-9D7D-1450-341F2A40F378}"/>
              </a:ext>
            </a:extLst>
          </p:cNvPr>
          <p:cNvSpPr txBox="1"/>
          <p:nvPr/>
        </p:nvSpPr>
        <p:spPr>
          <a:xfrm>
            <a:off x="6297955" y="2232975"/>
            <a:ext cx="1156932" cy="781752"/>
          </a:xfrm>
          <a:prstGeom prst="rect">
            <a:avLst/>
          </a:prstGeom>
          <a:noFill/>
        </p:spPr>
        <p:txBody>
          <a:bodyPr wrap="square">
            <a:spAutoFit/>
          </a:bodyPr>
          <a:lstStyle/>
          <a:p>
            <a:pPr marL="0" marR="0" lvl="0" indent="0" algn="ctr" defTabSz="447040" rtl="0" eaLnBrk="0" fontAlgn="base" latinLnBrk="0" hangingPunct="0">
              <a:lnSpc>
                <a:spcPct val="80000"/>
              </a:lnSpc>
              <a:spcBef>
                <a:spcPts val="1975"/>
              </a:spcBef>
              <a:spcAft>
                <a:spcPct val="0"/>
              </a:spcAft>
              <a:buClrTx/>
              <a:buSzTx/>
              <a:buFontTx/>
              <a:buNone/>
              <a:tabLst>
                <a:tab pos="0" algn="l"/>
                <a:tab pos="1117600" algn="l"/>
                <a:tab pos="2238693" algn="l"/>
                <a:tab pos="3359785" algn="l"/>
                <a:tab pos="4480878" algn="l"/>
                <a:tab pos="5600224" algn="l"/>
                <a:tab pos="6721317" algn="l"/>
                <a:tab pos="7842409" algn="l"/>
                <a:tab pos="8963502" algn="l"/>
                <a:tab pos="10082848" algn="l"/>
                <a:tab pos="11203940" algn="l"/>
                <a:tab pos="12325033" algn="l"/>
              </a:tabLst>
              <a:defRPr/>
            </a:pP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تم تسوية القضية بشكل دائم:</a:t>
            </a:r>
            <a:br>
              <a:rPr kumimoji="0" lang="en-US"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br>
            <a:r>
              <a:rPr kumimoji="0" lang="ar-JO" sz="1400" b="1" i="0"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النعمة</a:t>
            </a: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a:t>
            </a:r>
            <a:br>
              <a:rPr kumimoji="0" lang="en-US"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b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 وليس </a:t>
            </a:r>
            <a:r>
              <a:rPr kumimoji="0" lang="ar-JO" sz="1400" b="1" i="0" u="sng"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الناموس</a:t>
            </a:r>
            <a:r>
              <a:rPr kumimoji="0" lang="ar-JO"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rPr>
              <a:t>!</a:t>
            </a:r>
            <a:endParaRPr kumimoji="0" lang="en-GB" sz="1400" b="1" i="0" u="none" strike="noStrike" kern="1200" cap="none" spc="0" normalizeH="0" baseline="0" noProof="0" dirty="0">
              <a:ln>
                <a:noFill/>
              </a:ln>
              <a:effectLst/>
              <a:uLnTx/>
              <a:uFillTx/>
              <a:latin typeface="Arial" panose="020B0604020202020204" pitchFamily="34" charset="0"/>
              <a:ea typeface="MS Gothic" charset="0"/>
              <a:cs typeface="Arial" panose="020B0604020202020204" pitchFamily="34" charset="0"/>
            </a:endParaRPr>
          </a:p>
        </p:txBody>
      </p:sp>
      <p:sp>
        <p:nvSpPr>
          <p:cNvPr id="122" name="Text Box 11">
            <a:extLst>
              <a:ext uri="{FF2B5EF4-FFF2-40B4-BE49-F238E27FC236}">
                <a16:creationId xmlns:a16="http://schemas.microsoft.com/office/drawing/2014/main" id="{083F175E-A57B-DCF5-AE2A-48F9BABD490A}"/>
              </a:ext>
            </a:extLst>
          </p:cNvPr>
          <p:cNvSpPr txBox="1">
            <a:spLocks noChangeArrowheads="1"/>
          </p:cNvSpPr>
          <p:nvPr/>
        </p:nvSpPr>
        <p:spPr bwMode="auto">
          <a:xfrm>
            <a:off x="975519" y="8929688"/>
            <a:ext cx="5672137"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dirty="0"/>
              <a:t>A BLANK VERSION IS PROVIDED AS STUDY HELP NUMBER 24.</a:t>
            </a:r>
          </a:p>
        </p:txBody>
      </p:sp>
    </p:spTree>
    <p:extLst>
      <p:ext uri="{BB962C8B-B14F-4D97-AF65-F5344CB8AC3E}">
        <p14:creationId xmlns:p14="http://schemas.microsoft.com/office/powerpoint/2010/main" val="376392164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3001963" y="1076325"/>
            <a:ext cx="3981450" cy="1012825"/>
          </a:xfrm>
          <a:prstGeom prst="rect">
            <a:avLst/>
          </a:prstGeom>
          <a:noFill/>
          <a:ln w="9525">
            <a:noFill/>
            <a:miter lim="800000"/>
            <a:headEnd/>
            <a:tailEnd/>
          </a:ln>
          <a:effectLst>
            <a:outerShdw blurRad="63500" dist="38099" dir="2700000" algn="ctr" rotWithShape="0">
              <a:srgbClr val="AAAAAA">
                <a:alpha val="74998"/>
              </a:srgbClr>
            </a:outerShdw>
          </a:effec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37931725" indent="-37474525" defTabSz="969963">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3000" b="1" i="0" u="none" strike="noStrike" kern="1200" cap="none" spc="0" normalizeH="0" baseline="0" noProof="0">
                <a:ln>
                  <a:noFill/>
                </a:ln>
                <a:solidFill>
                  <a:srgbClr val="236335"/>
                </a:solidFill>
                <a:effectLst/>
                <a:uLnTx/>
                <a:uFillTx/>
                <a:latin typeface="Arial" charset="0"/>
                <a:ea typeface="ＭＳ Ｐゴシック" charset="0"/>
              </a:rPr>
              <a:t>YOUR RESPONSE PLEASE…</a:t>
            </a:r>
          </a:p>
        </p:txBody>
      </p:sp>
      <p:sp>
        <p:nvSpPr>
          <p:cNvPr id="50178" name="Rectangle 3"/>
          <p:cNvSpPr>
            <a:spLocks noChangeArrowheads="1"/>
          </p:cNvSpPr>
          <p:nvPr/>
        </p:nvSpPr>
        <p:spPr bwMode="auto">
          <a:xfrm>
            <a:off x="377825" y="1022350"/>
            <a:ext cx="6788150" cy="7740650"/>
          </a:xfrm>
          <a:prstGeom prst="rect">
            <a:avLst/>
          </a:prstGeom>
          <a:noFill/>
          <a:ln w="76200">
            <a:solidFill>
              <a:srgbClr val="187534"/>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195588" name="Text Box 4"/>
          <p:cNvSpPr txBox="1">
            <a:spLocks noChangeArrowheads="1"/>
          </p:cNvSpPr>
          <p:nvPr/>
        </p:nvSpPr>
        <p:spPr bwMode="auto">
          <a:xfrm>
            <a:off x="3024188" y="341313"/>
            <a:ext cx="4254500" cy="282639"/>
          </a:xfrm>
          <a:prstGeom prst="rect">
            <a:avLst/>
          </a:prstGeom>
          <a:noFill/>
          <a:ln w="9525">
            <a:noFill/>
            <a:miter lim="800000"/>
            <a:headEnd/>
            <a:tailEnd/>
          </a:ln>
          <a:effectLst>
            <a:outerShdw blurRad="63500" algn="ctr" rotWithShape="0">
              <a:schemeClr val="bg2">
                <a:alpha val="74998"/>
              </a:schemeClr>
            </a:outerShdw>
          </a:effec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87534"/>
                </a:solidFill>
                <a:effectLst/>
                <a:uLnTx/>
                <a:uFillTx/>
                <a:latin typeface="Helvetica" charset="0"/>
                <a:ea typeface="ＭＳ Ｐゴシック" charset="0"/>
              </a:rPr>
              <a:t>The Bible…Basically Ministries International Inc.</a:t>
            </a:r>
          </a:p>
        </p:txBody>
      </p:sp>
      <p:sp>
        <p:nvSpPr>
          <p:cNvPr id="50180"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endParaRPr kumimoji="0" lang="en-US" sz="1300" b="1" i="0" u="none" strike="noStrike" kern="1200" cap="none" spc="0" normalizeH="0" baseline="0" noProof="0">
              <a:ln>
                <a:noFill/>
              </a:ln>
              <a:solidFill>
                <a:srgbClr val="105023"/>
              </a:solidFill>
              <a:effectLst/>
              <a:uLnTx/>
              <a:uFillTx/>
              <a:latin typeface="Comic Sans MS" charset="0"/>
              <a:ea typeface="ＭＳ Ｐゴシック" charset="0"/>
            </a:endParaRPr>
          </a:p>
        </p:txBody>
      </p:sp>
      <p:sp>
        <p:nvSpPr>
          <p:cNvPr id="50181"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1700" b="1" i="0" u="none" strike="noStrike" kern="1200" cap="none" spc="0" normalizeH="0" baseline="0" noProof="0">
                <a:ln>
                  <a:noFill/>
                </a:ln>
                <a:solidFill>
                  <a:srgbClr val="105023"/>
                </a:solidFill>
                <a:effectLst/>
                <a:uLnTx/>
                <a:uFillTx/>
                <a:latin typeface="Comic Sans MS" charset="0"/>
                <a:ea typeface="ＭＳ Ｐゴシック" charset="0"/>
              </a:rPr>
              <a:t> </a:t>
            </a:r>
          </a:p>
        </p:txBody>
      </p:sp>
      <p:sp>
        <p:nvSpPr>
          <p:cNvPr id="50182" name="Text Box 8"/>
          <p:cNvSpPr txBox="1">
            <a:spLocks noChangeArrowheads="1"/>
          </p:cNvSpPr>
          <p:nvPr/>
        </p:nvSpPr>
        <p:spPr bwMode="auto">
          <a:xfrm>
            <a:off x="3927475" y="2611438"/>
            <a:ext cx="6094413"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55000"/>
              </a:lnSpc>
              <a:spcBef>
                <a:spcPct val="50000"/>
              </a:spcBef>
              <a:spcAft>
                <a:spcPct val="0"/>
              </a:spcAft>
              <a:buClrTx/>
              <a:buSzTx/>
              <a:buFontTx/>
              <a:buNone/>
              <a:tabLst/>
              <a:defRPr/>
            </a:pPr>
            <a:endParaRPr kumimoji="0" lang="en-US" sz="1300" b="1" i="1" u="none" strike="noStrike" kern="1200" cap="none" spc="0" normalizeH="0" baseline="0" noProof="0">
              <a:ln>
                <a:noFill/>
              </a:ln>
              <a:solidFill>
                <a:srgbClr val="105023"/>
              </a:solidFill>
              <a:effectLst/>
              <a:uLnTx/>
              <a:uFillTx/>
              <a:latin typeface="Times" charset="0"/>
              <a:ea typeface="ＭＳ Ｐゴシック" charset="0"/>
            </a:endParaRPr>
          </a:p>
          <a:p>
            <a:pPr marL="0" marR="0" lvl="0" indent="0" algn="l" defTabSz="969963" rtl="0" eaLnBrk="0" fontAlgn="base" latinLnBrk="0" hangingPunct="0">
              <a:lnSpc>
                <a:spcPct val="20000"/>
              </a:lnSpc>
              <a:spcBef>
                <a:spcPct val="50000"/>
              </a:spcBef>
              <a:spcAft>
                <a:spcPct val="0"/>
              </a:spcAft>
              <a:buClrTx/>
              <a:buSzTx/>
              <a:buFontTx/>
              <a:buNone/>
              <a:tabLst/>
              <a:defRPr/>
            </a:pPr>
            <a:endParaRPr kumimoji="0" lang="en-US" sz="1300" b="1" i="1" u="none" strike="noStrike" kern="1200" cap="none" spc="0" normalizeH="0" baseline="0" noProof="0">
              <a:ln>
                <a:noFill/>
              </a:ln>
              <a:solidFill>
                <a:srgbClr val="105023"/>
              </a:solidFill>
              <a:effectLst/>
              <a:uLnTx/>
              <a:uFillTx/>
              <a:latin typeface="Times" charset="0"/>
              <a:ea typeface="ＭＳ Ｐゴシック" charset="0"/>
            </a:endParaRPr>
          </a:p>
          <a:p>
            <a:pPr marL="0" marR="0" lvl="0" indent="0" algn="l" defTabSz="969963" rtl="0" eaLnBrk="0" fontAlgn="base" latinLnBrk="0" hangingPunct="0">
              <a:lnSpc>
                <a:spcPct val="55000"/>
              </a:lnSpc>
              <a:spcBef>
                <a:spcPct val="50000"/>
              </a:spcBef>
              <a:spcAft>
                <a:spcPct val="0"/>
              </a:spcAft>
              <a:buClrTx/>
              <a:buSzTx/>
              <a:buFontTx/>
              <a:buNone/>
              <a:tabLst/>
              <a:defRPr/>
            </a:pPr>
            <a:endParaRPr kumimoji="0" lang="en-US" sz="1300" b="1" i="1" u="none" strike="noStrike" kern="1200" cap="none" spc="0" normalizeH="0" baseline="0" noProof="0">
              <a:ln>
                <a:noFill/>
              </a:ln>
              <a:solidFill>
                <a:srgbClr val="105023"/>
              </a:solidFill>
              <a:effectLst/>
              <a:uLnTx/>
              <a:uFillTx/>
              <a:latin typeface="Times" charset="0"/>
              <a:ea typeface="ＭＳ Ｐゴシック" charset="0"/>
            </a:endParaRPr>
          </a:p>
          <a:p>
            <a:pPr marL="0" marR="0" lvl="0" indent="0" algn="l" defTabSz="969963" rtl="0" eaLnBrk="0" fontAlgn="base" latinLnBrk="0" hangingPunct="0">
              <a:lnSpc>
                <a:spcPct val="20000"/>
              </a:lnSpc>
              <a:spcBef>
                <a:spcPct val="50000"/>
              </a:spcBef>
              <a:spcAft>
                <a:spcPct val="0"/>
              </a:spcAft>
              <a:buClrTx/>
              <a:buSzTx/>
              <a:buFontTx/>
              <a:buNone/>
              <a:tabLst/>
              <a:defRPr/>
            </a:pPr>
            <a:endParaRPr kumimoji="0" lang="en-US" sz="1300" b="1" i="0" u="none" strike="noStrike" kern="1200" cap="none" spc="0" normalizeH="0" baseline="0" noProof="0">
              <a:ln>
                <a:noFill/>
              </a:ln>
              <a:solidFill>
                <a:srgbClr val="105023"/>
              </a:solidFill>
              <a:effectLst/>
              <a:uLnTx/>
              <a:uFillTx/>
              <a:latin typeface="Times" charset="0"/>
              <a:ea typeface="ＭＳ Ｐゴシック" charset="0"/>
            </a:endParaRPr>
          </a:p>
          <a:p>
            <a:pPr marL="0" marR="0" lvl="0" indent="0" algn="l" defTabSz="969963" rtl="0" eaLnBrk="0" fontAlgn="base" latinLnBrk="0" hangingPunct="0">
              <a:lnSpc>
                <a:spcPct val="55000"/>
              </a:lnSpc>
              <a:spcBef>
                <a:spcPct val="50000"/>
              </a:spcBef>
              <a:spcAft>
                <a:spcPct val="0"/>
              </a:spcAft>
              <a:buClrTx/>
              <a:buSzTx/>
              <a:buFontTx/>
              <a:buNone/>
              <a:tabLst/>
              <a:defRPr/>
            </a:pPr>
            <a:endParaRPr kumimoji="0" lang="en-US" sz="1500" b="1" i="1" u="none" strike="noStrike" kern="1200" cap="none" spc="0" normalizeH="0" baseline="0" noProof="0">
              <a:ln>
                <a:noFill/>
              </a:ln>
              <a:solidFill>
                <a:srgbClr val="105023"/>
              </a:solidFill>
              <a:effectLst/>
              <a:uLnTx/>
              <a:uFillTx/>
              <a:latin typeface="Times" charset="0"/>
              <a:ea typeface="ＭＳ Ｐゴシック" charset="0"/>
            </a:endParaRPr>
          </a:p>
        </p:txBody>
      </p:sp>
      <p:sp>
        <p:nvSpPr>
          <p:cNvPr id="50183" name="Text Box 9"/>
          <p:cNvSpPr txBox="1">
            <a:spLocks noChangeArrowheads="1"/>
          </p:cNvSpPr>
          <p:nvPr/>
        </p:nvSpPr>
        <p:spPr bwMode="auto">
          <a:xfrm>
            <a:off x="698500" y="8775700"/>
            <a:ext cx="5999163"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700" b="1" i="1" u="none" strike="noStrike" kern="1200" cap="none" spc="0" normalizeH="0" baseline="0" noProof="0">
                <a:ln>
                  <a:noFill/>
                </a:ln>
                <a:solidFill>
                  <a:srgbClr val="105023"/>
                </a:solidFill>
                <a:effectLst/>
                <a:uLnTx/>
                <a:uFillTx/>
                <a:latin typeface="Times" charset="0"/>
                <a:ea typeface="ＭＳ Ｐゴシック" charset="0"/>
              </a:rPr>
              <a:t>Multiplying Biblical Literacy Throughout The Body of Christ</a:t>
            </a:r>
          </a:p>
        </p:txBody>
      </p:sp>
      <p:sp>
        <p:nvSpPr>
          <p:cNvPr id="50184" name="Text Box 10"/>
          <p:cNvSpPr txBox="1">
            <a:spLocks noChangeArrowheads="1"/>
          </p:cNvSpPr>
          <p:nvPr/>
        </p:nvSpPr>
        <p:spPr bwMode="auto">
          <a:xfrm>
            <a:off x="404813" y="2058988"/>
            <a:ext cx="6699250" cy="158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Arial" charset="0"/>
                <a:ea typeface="ＭＳ Ｐゴシック" charset="0"/>
              </a:rPr>
              <a:t>Please use the space below to give our ministry your response to                       </a:t>
            </a:r>
            <a:r>
              <a:rPr kumimoji="0" lang="en-US" sz="1300" b="1" i="1" u="none" strike="noStrike" kern="1200" cap="none" spc="0" normalizeH="0" baseline="0" noProof="0">
                <a:ln>
                  <a:noFill/>
                </a:ln>
                <a:solidFill>
                  <a:srgbClr val="000000"/>
                </a:solidFill>
                <a:effectLst/>
                <a:uLnTx/>
                <a:uFillTx/>
                <a:latin typeface="Arial" charset="0"/>
                <a:ea typeface="ＭＳ Ｐゴシック" charset="0"/>
              </a:rPr>
              <a:t>THE BIBLE…BASICALLY</a:t>
            </a:r>
            <a:r>
              <a:rPr kumimoji="0" lang="en-US" sz="1300" b="1" i="0" u="none" strike="noStrike" kern="1200" cap="none" spc="0" normalizeH="0" baseline="0" noProof="0">
                <a:ln>
                  <a:noFill/>
                </a:ln>
                <a:solidFill>
                  <a:srgbClr val="000000"/>
                </a:solidFill>
                <a:effectLst/>
                <a:uLnTx/>
                <a:uFillTx/>
                <a:latin typeface="Arial" charset="0"/>
                <a:ea typeface="ＭＳ Ｐゴシック" charset="0"/>
              </a:rPr>
              <a:t> teaching you have just experienced.  Your remarks will help us improve the content and the work of the ministry.  </a:t>
            </a:r>
            <a:r>
              <a:rPr kumimoji="0" lang="en-US" sz="1300" b="1" i="1" u="sng" strike="noStrike" kern="1200" cap="none" spc="0" normalizeH="0" baseline="0" noProof="0">
                <a:ln>
                  <a:noFill/>
                </a:ln>
                <a:solidFill>
                  <a:srgbClr val="000000"/>
                </a:solidFill>
                <a:effectLst/>
                <a:uLnTx/>
                <a:uFillTx/>
                <a:latin typeface="Arial" charset="0"/>
                <a:ea typeface="ＭＳ Ｐゴシック" charset="0"/>
              </a:rPr>
              <a:t>Your name is not required.</a:t>
            </a:r>
            <a:r>
              <a:rPr kumimoji="0" lang="en-US" sz="1300" b="1" i="0" u="none" strike="noStrike" kern="1200" cap="none" spc="0" normalizeH="0" baseline="0" noProof="0">
                <a:ln>
                  <a:noFill/>
                </a:ln>
                <a:solidFill>
                  <a:srgbClr val="000000"/>
                </a:solidFill>
                <a:effectLst/>
                <a:uLnTx/>
                <a:uFillTx/>
                <a:latin typeface="Arial" charset="0"/>
                <a:ea typeface="ＭＳ Ｐゴシック" charset="0"/>
              </a:rPr>
              <a:t>  However, if you wish you may supply your name, address and email below so that we can keep you informed of ministry activities.</a:t>
            </a:r>
          </a:p>
          <a:p>
            <a:pPr marL="0" marR="0" lvl="0" indent="0" algn="ctr" defTabSz="969963"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a:ln>
                <a:noFill/>
              </a:ln>
              <a:solidFill>
                <a:srgbClr val="000000"/>
              </a:solidFill>
              <a:effectLst/>
              <a:uLnTx/>
              <a:uFillTx/>
              <a:latin typeface="Arial" charset="0"/>
              <a:ea typeface="ＭＳ Ｐゴシック" charset="0"/>
            </a:endParaRPr>
          </a:p>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sz="13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50185" name="Text Box 11"/>
          <p:cNvSpPr txBox="1">
            <a:spLocks noChangeArrowheads="1"/>
          </p:cNvSpPr>
          <p:nvPr/>
        </p:nvSpPr>
        <p:spPr bwMode="auto">
          <a:xfrm>
            <a:off x="600075" y="6737101"/>
            <a:ext cx="6505575" cy="1990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0"/>
              </a:rPr>
              <a:t>(the information below is optional)</a:t>
            </a:r>
          </a:p>
          <a:p>
            <a:pPr marL="0" marR="0" lvl="0" indent="0" algn="ctr" defTabSz="969963"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ＭＳ Ｐゴシック" charset="0"/>
              </a:rPr>
              <a:t>Name:________________________________________________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ＭＳ Ｐゴシック" charset="0"/>
              </a:rPr>
              <a:t>Address:______________________________________________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ＭＳ Ｐゴシック" charset="0"/>
              </a:rPr>
              <a:t>______________________________________________________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ＭＳ Ｐゴシック" charset="0"/>
              </a:rPr>
              <a:t>______________________________________________________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ＭＳ Ｐゴシック" charset="0"/>
              </a:rPr>
              <a:t>Email:_________________________________________                                  PLEASE PRINT ALL INFORMATION!</a:t>
            </a:r>
          </a:p>
        </p:txBody>
      </p:sp>
      <p:sp>
        <p:nvSpPr>
          <p:cNvPr id="50186" name="Text Box 13"/>
          <p:cNvSpPr txBox="1">
            <a:spLocks noChangeArrowheads="1"/>
          </p:cNvSpPr>
          <p:nvPr/>
        </p:nvSpPr>
        <p:spPr bwMode="auto">
          <a:xfrm>
            <a:off x="647700" y="6306952"/>
            <a:ext cx="6453188"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entury Gothic" charset="0"/>
                <a:ea typeface="ＭＳ Ｐゴシック" charset="0"/>
              </a:rPr>
              <a:t>Concerning the length of this seminar, it was/should be                                                                           (  )Far too long  (  )Just long enough  (  ) Maybe a little longer  (  ) Much longer</a:t>
            </a:r>
          </a:p>
        </p:txBody>
      </p:sp>
      <p:sp>
        <p:nvSpPr>
          <p:cNvPr id="50187" name="Line 14"/>
          <p:cNvSpPr>
            <a:spLocks noChangeShapeType="1"/>
          </p:cNvSpPr>
          <p:nvPr/>
        </p:nvSpPr>
        <p:spPr bwMode="auto">
          <a:xfrm>
            <a:off x="781050" y="6296349"/>
            <a:ext cx="5913438"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50188" name="Line 15"/>
          <p:cNvSpPr>
            <a:spLocks noChangeShapeType="1"/>
          </p:cNvSpPr>
          <p:nvPr/>
        </p:nvSpPr>
        <p:spPr bwMode="auto">
          <a:xfrm>
            <a:off x="757238" y="7075175"/>
            <a:ext cx="5913437"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50189" name="Text Box 23"/>
          <p:cNvSpPr txBox="1">
            <a:spLocks noChangeArrowheads="1"/>
          </p:cNvSpPr>
          <p:nvPr/>
        </p:nvSpPr>
        <p:spPr bwMode="auto">
          <a:xfrm>
            <a:off x="428625" y="6007568"/>
            <a:ext cx="67310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entury Gothic" charset="0"/>
                <a:ea typeface="ＭＳ Ｐゴシック" charset="0"/>
              </a:rPr>
              <a:t>Use back of page for extended comments.</a:t>
            </a:r>
          </a:p>
        </p:txBody>
      </p:sp>
      <p:sp>
        <p:nvSpPr>
          <p:cNvPr id="18" name="Text Box 6">
            <a:extLst>
              <a:ext uri="{FF2B5EF4-FFF2-40B4-BE49-F238E27FC236}">
                <a16:creationId xmlns:a16="http://schemas.microsoft.com/office/drawing/2014/main" id="{9B6F1872-772A-F92E-B0FC-9D9CA81F0193}"/>
              </a:ext>
            </a:extLst>
          </p:cNvPr>
          <p:cNvSpPr txBox="1">
            <a:spLocks noChangeArrowheads="1"/>
          </p:cNvSpPr>
          <p:nvPr/>
        </p:nvSpPr>
        <p:spPr bwMode="auto">
          <a:xfrm>
            <a:off x="684213" y="1890713"/>
            <a:ext cx="1271587"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300" b="1">
              <a:solidFill>
                <a:srgbClr val="105023"/>
              </a:solidFill>
              <a:latin typeface="Comic Sans MS" charset="0"/>
            </a:endParaRPr>
          </a:p>
        </p:txBody>
      </p:sp>
      <p:pic>
        <p:nvPicPr>
          <p:cNvPr id="19" name="Picture 18" descr="BURNLOGOSHADED.jpg">
            <a:extLst>
              <a:ext uri="{FF2B5EF4-FFF2-40B4-BE49-F238E27FC236}">
                <a16:creationId xmlns:a16="http://schemas.microsoft.com/office/drawing/2014/main" id="{0F0B79F4-379F-F88C-5F5A-E4F11DE319C1}"/>
              </a:ext>
            </a:extLst>
          </p:cNvPr>
          <p:cNvPicPr>
            <a:picLocks noChangeAspect="1"/>
          </p:cNvPicPr>
          <p:nvPr/>
        </p:nvPicPr>
        <p:blipFill>
          <a:blip r:embed="rId2"/>
          <a:stretch>
            <a:fillRect/>
          </a:stretch>
        </p:blipFill>
        <p:spPr>
          <a:xfrm>
            <a:off x="592138" y="254000"/>
            <a:ext cx="2252662" cy="1689100"/>
          </a:xfrm>
          <a:prstGeom prst="rect">
            <a:avLst/>
          </a:prstGeom>
          <a:ln w="76200"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pic>
      <p:pic>
        <p:nvPicPr>
          <p:cNvPr id="20" name="Picture 19">
            <a:extLst>
              <a:ext uri="{FF2B5EF4-FFF2-40B4-BE49-F238E27FC236}">
                <a16:creationId xmlns:a16="http://schemas.microsoft.com/office/drawing/2014/main" id="{646EACF9-B911-C3AA-9F01-8C10C5B20C20}"/>
              </a:ext>
            </a:extLst>
          </p:cNvPr>
          <p:cNvPicPr>
            <a:picLocks noChangeAspect="1"/>
          </p:cNvPicPr>
          <p:nvPr/>
        </p:nvPicPr>
        <p:blipFill>
          <a:blip r:embed="rId3"/>
          <a:stretch>
            <a:fillRect/>
          </a:stretch>
        </p:blipFill>
        <p:spPr>
          <a:xfrm>
            <a:off x="640318" y="303212"/>
            <a:ext cx="2179083" cy="1639888"/>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3001963" y="1093788"/>
            <a:ext cx="3981450" cy="860425"/>
          </a:xfrm>
          <a:prstGeom prst="rect">
            <a:avLst/>
          </a:prstGeom>
          <a:noFill/>
          <a:ln w="9525">
            <a:noFill/>
            <a:miter lim="800000"/>
            <a:headEnd/>
            <a:tailEnd/>
          </a:ln>
          <a:effectLst>
            <a:outerShdw blurRad="63500" dist="38099" dir="2700000" algn="ctr" rotWithShape="0">
              <a:srgbClr val="AAAAAA">
                <a:alpha val="74998"/>
              </a:srgbClr>
            </a:outerShdw>
          </a:effectLst>
        </p:spPr>
        <p:txBody>
          <a:bodyPr lIns="97027" tIns="48513" rIns="97027" bIns="48513">
            <a:spAutoFit/>
          </a:body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2500" b="1" i="0" u="none" strike="noStrike" kern="1200" cap="none" spc="0" normalizeH="0" baseline="0" noProof="0">
                <a:ln>
                  <a:noFill/>
                </a:ln>
                <a:solidFill>
                  <a:srgbClr val="236335"/>
                </a:solidFill>
                <a:effectLst/>
                <a:uLnTx/>
                <a:uFillTx/>
                <a:latin typeface="Arial" pitchFamily="-107" charset="0"/>
                <a:ea typeface="ＭＳ Ｐゴシック" charset="0"/>
                <a:cs typeface="+mn-cs"/>
              </a:rPr>
              <a:t>A WORD FROM YOU WILL REALLY HELP!</a:t>
            </a:r>
          </a:p>
        </p:txBody>
      </p:sp>
      <p:sp>
        <p:nvSpPr>
          <p:cNvPr id="51202" name="Rectangle 3"/>
          <p:cNvSpPr>
            <a:spLocks noChangeArrowheads="1"/>
          </p:cNvSpPr>
          <p:nvPr/>
        </p:nvSpPr>
        <p:spPr bwMode="auto">
          <a:xfrm>
            <a:off x="377825" y="1022350"/>
            <a:ext cx="6788150" cy="7620000"/>
          </a:xfrm>
          <a:prstGeom prst="rect">
            <a:avLst/>
          </a:prstGeom>
          <a:noFill/>
          <a:ln w="76200">
            <a:solidFill>
              <a:srgbClr val="187534"/>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entury Gothic" charset="0"/>
              <a:ea typeface="ＭＳ Ｐゴシック" charset="0"/>
            </a:endParaRPr>
          </a:p>
        </p:txBody>
      </p:sp>
      <p:sp>
        <p:nvSpPr>
          <p:cNvPr id="196612" name="Text Box 4"/>
          <p:cNvSpPr txBox="1">
            <a:spLocks noChangeArrowheads="1"/>
          </p:cNvSpPr>
          <p:nvPr/>
        </p:nvSpPr>
        <p:spPr bwMode="auto">
          <a:xfrm>
            <a:off x="3024188" y="341313"/>
            <a:ext cx="4254500" cy="282639"/>
          </a:xfrm>
          <a:prstGeom prst="rect">
            <a:avLst/>
          </a:prstGeom>
          <a:noFill/>
          <a:ln w="9525">
            <a:noFill/>
            <a:miter lim="800000"/>
            <a:headEnd/>
            <a:tailEnd/>
          </a:ln>
          <a:effectLst>
            <a:outerShdw blurRad="63500" algn="ctr" rotWithShape="0">
              <a:schemeClr val="bg2">
                <a:alpha val="74998"/>
              </a:schemeClr>
            </a:outerShdw>
          </a:effec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87534"/>
                </a:solidFill>
                <a:effectLst/>
                <a:uLnTx/>
                <a:uFillTx/>
                <a:latin typeface="Helvetica" charset="0"/>
                <a:ea typeface="ＭＳ Ｐゴシック" charset="0"/>
              </a:rPr>
              <a:t>The Bible…Basically Ministries International Inc.</a:t>
            </a:r>
          </a:p>
        </p:txBody>
      </p:sp>
      <p:sp>
        <p:nvSpPr>
          <p:cNvPr id="51204"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endParaRPr kumimoji="0" lang="en-US" sz="1300" b="1" i="0" u="none" strike="noStrike" kern="1200" cap="none" spc="0" normalizeH="0" baseline="0" noProof="0">
              <a:ln>
                <a:noFill/>
              </a:ln>
              <a:solidFill>
                <a:srgbClr val="105023"/>
              </a:solidFill>
              <a:effectLst/>
              <a:uLnTx/>
              <a:uFillTx/>
              <a:latin typeface="Comic Sans MS" charset="0"/>
              <a:ea typeface="ＭＳ Ｐゴシック" charset="0"/>
            </a:endParaRPr>
          </a:p>
        </p:txBody>
      </p:sp>
      <p:sp>
        <p:nvSpPr>
          <p:cNvPr id="51205"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50000"/>
              </a:spcBef>
              <a:spcAft>
                <a:spcPct val="0"/>
              </a:spcAft>
              <a:buClrTx/>
              <a:buSzTx/>
              <a:buFontTx/>
              <a:buNone/>
              <a:tabLst/>
              <a:defRPr/>
            </a:pPr>
            <a:r>
              <a:rPr kumimoji="0" lang="en-US" sz="1700" b="1" i="0" u="none" strike="noStrike" kern="1200" cap="none" spc="0" normalizeH="0" baseline="0" noProof="0">
                <a:ln>
                  <a:noFill/>
                </a:ln>
                <a:solidFill>
                  <a:srgbClr val="105023"/>
                </a:solidFill>
                <a:effectLst/>
                <a:uLnTx/>
                <a:uFillTx/>
                <a:latin typeface="Comic Sans MS" charset="0"/>
                <a:ea typeface="ＭＳ Ｐゴシック" charset="0"/>
              </a:rPr>
              <a:t> </a:t>
            </a:r>
          </a:p>
        </p:txBody>
      </p:sp>
      <p:sp>
        <p:nvSpPr>
          <p:cNvPr id="51206" name="Text Box 8"/>
          <p:cNvSpPr txBox="1">
            <a:spLocks noChangeArrowheads="1"/>
          </p:cNvSpPr>
          <p:nvPr/>
        </p:nvSpPr>
        <p:spPr bwMode="auto">
          <a:xfrm>
            <a:off x="698500" y="8775700"/>
            <a:ext cx="5999163"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r>
              <a:rPr kumimoji="0" lang="en-US" sz="1700" b="1" i="1" u="none" strike="noStrike" kern="1200" cap="none" spc="0" normalizeH="0" baseline="0" noProof="0">
                <a:ln>
                  <a:noFill/>
                </a:ln>
                <a:solidFill>
                  <a:srgbClr val="105023"/>
                </a:solidFill>
                <a:effectLst/>
                <a:uLnTx/>
                <a:uFillTx/>
                <a:latin typeface="Times" charset="0"/>
                <a:ea typeface="ＭＳ Ｐゴシック" charset="0"/>
              </a:rPr>
              <a:t>Multiplying Biblical Literacy Throughout The Body of Christ</a:t>
            </a:r>
          </a:p>
        </p:txBody>
      </p:sp>
      <p:sp>
        <p:nvSpPr>
          <p:cNvPr id="51207" name="Text Box 9"/>
          <p:cNvSpPr txBox="1">
            <a:spLocks noChangeArrowheads="1"/>
          </p:cNvSpPr>
          <p:nvPr/>
        </p:nvSpPr>
        <p:spPr bwMode="auto">
          <a:xfrm>
            <a:off x="463550" y="2036763"/>
            <a:ext cx="6754813" cy="194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Arial" charset="0"/>
                <a:ea typeface="ＭＳ Ｐゴシック" charset="0"/>
              </a:rPr>
              <a:t>YOU CAN BE OF ENORMOUS HELP TO OUR MININSTRY BY SUGGESTING INDIVIDUALS IN OTHER MINISTRIES AND CHURCHES WHO SHOULD BE MADE AWARE OF </a:t>
            </a:r>
            <a:r>
              <a:rPr kumimoji="0" lang="en-US" sz="1300" b="1" i="1" u="none" strike="noStrike" kern="1200" cap="none" spc="0" normalizeH="0" baseline="0" noProof="0">
                <a:ln>
                  <a:noFill/>
                </a:ln>
                <a:solidFill>
                  <a:srgbClr val="000000"/>
                </a:solidFill>
                <a:effectLst/>
                <a:uLnTx/>
                <a:uFillTx/>
                <a:latin typeface="Arial" charset="0"/>
                <a:ea typeface="ＭＳ Ｐゴシック" charset="0"/>
              </a:rPr>
              <a:t>THE BIBLE…BASICALLY</a:t>
            </a:r>
            <a:r>
              <a:rPr kumimoji="0" lang="en-US" sz="1300" b="1" i="0" u="none" strike="noStrike" kern="1200" cap="none" spc="0" normalizeH="0" baseline="0" noProof="0">
                <a:ln>
                  <a:noFill/>
                </a:ln>
                <a:solidFill>
                  <a:srgbClr val="000000"/>
                </a:solidFill>
                <a:effectLst/>
                <a:uLnTx/>
                <a:uFillTx/>
                <a:latin typeface="Arial" charset="0"/>
                <a:ea typeface="ＭＳ Ｐゴシック" charset="0"/>
              </a:rPr>
              <a:t> SEMINAR MINISTRY.  PLEASE GIVE US YOUR RECOMMENDATIONS FOR THOSE MINISTRIES OR INDIVIDUALS WE SHOULD CONTACT REGARDING A SEMINAR PRESENTATION AT THEIR VENUE.</a:t>
            </a:r>
            <a:endParaRPr kumimoji="0" lang="en-US" sz="1600" b="1" i="0" u="none" strike="noStrike" kern="1200" cap="none" spc="0" normalizeH="0" baseline="0" noProof="0">
              <a:ln>
                <a:noFill/>
              </a:ln>
              <a:solidFill>
                <a:srgbClr val="000000"/>
              </a:solidFill>
              <a:effectLst/>
              <a:uLnTx/>
              <a:uFillTx/>
              <a:latin typeface="Arial" charset="0"/>
              <a:ea typeface="ＭＳ Ｐゴシック" charset="0"/>
            </a:endParaRPr>
          </a:p>
          <a:p>
            <a:pPr marL="0" marR="0" lvl="0" indent="0" algn="l" defTabSz="969963"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ＭＳ Ｐゴシック" charset="0"/>
            </a:endParaRPr>
          </a:p>
          <a:p>
            <a:pPr marL="0" marR="0" lvl="0" indent="0" algn="l" defTabSz="969963"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ＭＳ Ｐゴシック" charset="0"/>
            </a:endParaRPr>
          </a:p>
          <a:p>
            <a:pPr marL="0" marR="0" lvl="0" indent="0" algn="l" defTabSz="969963" rtl="0" eaLnBrk="0" fontAlgn="base" latinLnBrk="0" hangingPunct="0">
              <a:lnSpc>
                <a:spcPct val="100000"/>
              </a:lnSpc>
              <a:spcBef>
                <a:spcPct val="5000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51208" name="Text Box 10"/>
          <p:cNvSpPr txBox="1">
            <a:spLocks noChangeArrowheads="1"/>
          </p:cNvSpPr>
          <p:nvPr/>
        </p:nvSpPr>
        <p:spPr bwMode="auto">
          <a:xfrm>
            <a:off x="631825" y="3160713"/>
            <a:ext cx="6257925"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NAME OF ORGANIZATION:____________________________________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CITY OR LOCATION:_________________________________________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PERSON TO CONTACT:______________________________________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	   MAY WE USE YOUR NAME?____________</a:t>
            </a:r>
          </a:p>
        </p:txBody>
      </p:sp>
      <p:sp>
        <p:nvSpPr>
          <p:cNvPr id="51209" name="Text Box 11"/>
          <p:cNvSpPr txBox="1">
            <a:spLocks noChangeArrowheads="1"/>
          </p:cNvSpPr>
          <p:nvPr/>
        </p:nvSpPr>
        <p:spPr bwMode="auto">
          <a:xfrm>
            <a:off x="646113" y="4249738"/>
            <a:ext cx="6256337"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NAME OF ORGANIZATION:____________________________________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CITY OR LOCATION:_________________________________________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PERSON TO CONTACT:______________________________________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	   MAY WE USE YOUR NAME?____________</a:t>
            </a:r>
          </a:p>
        </p:txBody>
      </p:sp>
      <p:sp>
        <p:nvSpPr>
          <p:cNvPr id="51210" name="Text Box 12"/>
          <p:cNvSpPr txBox="1">
            <a:spLocks noChangeArrowheads="1"/>
          </p:cNvSpPr>
          <p:nvPr/>
        </p:nvSpPr>
        <p:spPr bwMode="auto">
          <a:xfrm>
            <a:off x="622300" y="5356225"/>
            <a:ext cx="6256338"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NAME OF ORGANIZATION:____________________________________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CITY OR LOCATION:_________________________________________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PERSON TO CONTACT:______________________________________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	   MAY WE USE YOUR NAME?____________</a:t>
            </a:r>
          </a:p>
        </p:txBody>
      </p:sp>
      <p:sp>
        <p:nvSpPr>
          <p:cNvPr id="51211" name="Text Box 13"/>
          <p:cNvSpPr txBox="1">
            <a:spLocks noChangeArrowheads="1"/>
          </p:cNvSpPr>
          <p:nvPr/>
        </p:nvSpPr>
        <p:spPr bwMode="auto">
          <a:xfrm>
            <a:off x="655638" y="6464300"/>
            <a:ext cx="6256337"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NAME OF ORGANIZATION:____________________________________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CITY OR LOCATION:_________________________________________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PERSON TO CONTACT:______________________________________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	   MAY WE USE YOUR NAME?____________</a:t>
            </a:r>
          </a:p>
        </p:txBody>
      </p:sp>
      <p:sp>
        <p:nvSpPr>
          <p:cNvPr id="51212" name="Text Box 18"/>
          <p:cNvSpPr txBox="1">
            <a:spLocks noChangeArrowheads="1"/>
          </p:cNvSpPr>
          <p:nvPr/>
        </p:nvSpPr>
        <p:spPr bwMode="auto">
          <a:xfrm>
            <a:off x="579438" y="7150100"/>
            <a:ext cx="6505575" cy="1329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marL="0" marR="0" lvl="0" indent="0" algn="ctr" defTabSz="969963"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ＭＳ Ｐゴシック" charset="0"/>
              </a:rPr>
              <a:t>Name:________________________________________________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ＭＳ Ｐゴシック" charset="0"/>
              </a:rPr>
              <a:t>Address:______________________________________________</a:t>
            </a:r>
          </a:p>
          <a:p>
            <a:pPr marL="0" marR="0" lvl="0" indent="0" algn="l" defTabSz="969963"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ＭＳ Ｐゴシック" charset="0"/>
              </a:rPr>
              <a:t>Email:_________________________________________                                     PLEASE PRINT ALL INFORMATION!</a:t>
            </a:r>
          </a:p>
        </p:txBody>
      </p:sp>
      <p:sp>
        <p:nvSpPr>
          <p:cNvPr id="16" name="Text Box 6">
            <a:extLst>
              <a:ext uri="{FF2B5EF4-FFF2-40B4-BE49-F238E27FC236}">
                <a16:creationId xmlns:a16="http://schemas.microsoft.com/office/drawing/2014/main" id="{4EEBE2D2-07EC-ADE0-60C9-FF263B255914}"/>
              </a:ext>
            </a:extLst>
          </p:cNvPr>
          <p:cNvSpPr txBox="1">
            <a:spLocks noChangeArrowheads="1"/>
          </p:cNvSpPr>
          <p:nvPr/>
        </p:nvSpPr>
        <p:spPr bwMode="auto">
          <a:xfrm>
            <a:off x="684213" y="1890713"/>
            <a:ext cx="1271587"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300" b="1">
              <a:solidFill>
                <a:srgbClr val="105023"/>
              </a:solidFill>
              <a:latin typeface="Comic Sans MS" charset="0"/>
            </a:endParaRPr>
          </a:p>
        </p:txBody>
      </p:sp>
      <p:pic>
        <p:nvPicPr>
          <p:cNvPr id="17" name="Picture 16" descr="BURNLOGOSHADED.jpg">
            <a:extLst>
              <a:ext uri="{FF2B5EF4-FFF2-40B4-BE49-F238E27FC236}">
                <a16:creationId xmlns:a16="http://schemas.microsoft.com/office/drawing/2014/main" id="{9049DB3D-94B4-2AA1-043C-1F3C21FA6F5A}"/>
              </a:ext>
            </a:extLst>
          </p:cNvPr>
          <p:cNvPicPr>
            <a:picLocks noChangeAspect="1"/>
          </p:cNvPicPr>
          <p:nvPr/>
        </p:nvPicPr>
        <p:blipFill>
          <a:blip r:embed="rId2"/>
          <a:stretch>
            <a:fillRect/>
          </a:stretch>
        </p:blipFill>
        <p:spPr>
          <a:xfrm>
            <a:off x="592138" y="254000"/>
            <a:ext cx="2252662" cy="1689100"/>
          </a:xfrm>
          <a:prstGeom prst="rect">
            <a:avLst/>
          </a:prstGeom>
          <a:ln w="76200"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pic>
      <p:pic>
        <p:nvPicPr>
          <p:cNvPr id="18" name="Picture 17">
            <a:extLst>
              <a:ext uri="{FF2B5EF4-FFF2-40B4-BE49-F238E27FC236}">
                <a16:creationId xmlns:a16="http://schemas.microsoft.com/office/drawing/2014/main" id="{7729CE54-85C4-6E36-B45D-61D73775F591}"/>
              </a:ext>
            </a:extLst>
          </p:cNvPr>
          <p:cNvPicPr>
            <a:picLocks noChangeAspect="1"/>
          </p:cNvPicPr>
          <p:nvPr/>
        </p:nvPicPr>
        <p:blipFill>
          <a:blip r:embed="rId3"/>
          <a:stretch>
            <a:fillRect/>
          </a:stretch>
        </p:blipFill>
        <p:spPr>
          <a:xfrm>
            <a:off x="640318" y="303212"/>
            <a:ext cx="2179083" cy="1639888"/>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3"/>
          <p:cNvSpPr txBox="1">
            <a:spLocks noChangeArrowheads="1"/>
          </p:cNvSpPr>
          <p:nvPr/>
        </p:nvSpPr>
        <p:spPr bwMode="auto">
          <a:xfrm>
            <a:off x="2460625" y="1503363"/>
            <a:ext cx="555625"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a:solidFill>
                  <a:srgbClr val="B3B3B3"/>
                </a:solidFill>
                <a:latin typeface="Capitals" charset="0"/>
              </a:rPr>
              <a:t>7</a:t>
            </a:r>
            <a:endParaRPr lang="en-US" sz="10600">
              <a:solidFill>
                <a:srgbClr val="F3F3F3"/>
              </a:solidFill>
              <a:latin typeface="Capitals" charset="0"/>
            </a:endParaRPr>
          </a:p>
        </p:txBody>
      </p:sp>
      <p:sp>
        <p:nvSpPr>
          <p:cNvPr id="8194" name="Text Box 4"/>
          <p:cNvSpPr txBox="1">
            <a:spLocks noChangeArrowheads="1"/>
          </p:cNvSpPr>
          <p:nvPr/>
        </p:nvSpPr>
        <p:spPr bwMode="auto">
          <a:xfrm>
            <a:off x="2238375" y="917572"/>
            <a:ext cx="369728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3600" b="1" dirty="0">
                <a:latin typeface="Arial" panose="020B0604020202020204" pitchFamily="34" charset="0"/>
                <a:ea typeface="Microsoft Sans Serif" panose="020B0604020202020204" pitchFamily="34" charset="0"/>
                <a:cs typeface="Arial" panose="020B0604020202020204" pitchFamily="34" charset="0"/>
              </a:rPr>
              <a:t>كله يبدأ هنا     </a:t>
            </a:r>
            <a:endParaRPr lang="en-US" sz="3600" b="1" dirty="0">
              <a:latin typeface="Arial" panose="020B0604020202020204" pitchFamily="34" charset="0"/>
              <a:ea typeface="Microsoft Sans Serif" panose="020B0604020202020204" pitchFamily="34" charset="0"/>
              <a:cs typeface="Arial" panose="020B0604020202020204" pitchFamily="34" charset="0"/>
            </a:endParaRPr>
          </a:p>
        </p:txBody>
      </p:sp>
      <p:grpSp>
        <p:nvGrpSpPr>
          <p:cNvPr id="8195" name="Group 5"/>
          <p:cNvGrpSpPr>
            <a:grpSpLocks/>
          </p:cNvGrpSpPr>
          <p:nvPr/>
        </p:nvGrpSpPr>
        <p:grpSpPr bwMode="auto">
          <a:xfrm>
            <a:off x="947738" y="1568450"/>
            <a:ext cx="5532437" cy="1573213"/>
            <a:chOff x="576" y="1296"/>
            <a:chExt cx="3168" cy="960"/>
          </a:xfrm>
        </p:grpSpPr>
        <p:sp>
          <p:nvSpPr>
            <p:cNvPr id="8298" name="Rectangle 6"/>
            <p:cNvSpPr>
              <a:spLocks noChangeArrowheads="1"/>
            </p:cNvSpPr>
            <p:nvPr/>
          </p:nvSpPr>
          <p:spPr bwMode="auto">
            <a:xfrm>
              <a:off x="576"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299" name="Rectangle 7"/>
            <p:cNvSpPr>
              <a:spLocks noChangeArrowheads="1"/>
            </p:cNvSpPr>
            <p:nvPr/>
          </p:nvSpPr>
          <p:spPr bwMode="auto">
            <a:xfrm>
              <a:off x="1392" y="1296"/>
              <a:ext cx="720" cy="960"/>
            </a:xfrm>
            <a:prstGeom prst="rect">
              <a:avLst/>
            </a:prstGeom>
            <a:noFill/>
            <a:ln w="9525">
              <a:solidFill>
                <a:schemeClr val="tx1"/>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400" b="1">
                <a:latin typeface="Times" charset="0"/>
              </a:endParaRPr>
            </a:p>
          </p:txBody>
        </p:sp>
        <p:sp>
          <p:nvSpPr>
            <p:cNvPr id="8300" name="Rectangle 8"/>
            <p:cNvSpPr>
              <a:spLocks noChangeArrowheads="1"/>
            </p:cNvSpPr>
            <p:nvPr/>
          </p:nvSpPr>
          <p:spPr bwMode="auto">
            <a:xfrm>
              <a:off x="2208"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301" name="Rectangle 9"/>
            <p:cNvSpPr>
              <a:spLocks noChangeArrowheads="1"/>
            </p:cNvSpPr>
            <p:nvPr/>
          </p:nvSpPr>
          <p:spPr bwMode="auto">
            <a:xfrm>
              <a:off x="3024"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302" name="Line 10"/>
            <p:cNvSpPr>
              <a:spLocks noChangeShapeType="1"/>
            </p:cNvSpPr>
            <p:nvPr/>
          </p:nvSpPr>
          <p:spPr bwMode="auto">
            <a:xfrm>
              <a:off x="1584" y="1776"/>
              <a:ext cx="336"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0971" name="Rectangle 11"/>
          <p:cNvSpPr>
            <a:spLocks noChangeArrowheads="1"/>
          </p:cNvSpPr>
          <p:nvPr/>
        </p:nvSpPr>
        <p:spPr bwMode="auto">
          <a:xfrm>
            <a:off x="592138" y="7917975"/>
            <a:ext cx="6635750" cy="492443"/>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lgn="ctr">
              <a:defRPr/>
            </a:pPr>
            <a:r>
              <a:rPr lang="ar-JO" sz="3200" b="1" dirty="0">
                <a:latin typeface="Arial" panose="020B0604020202020204" pitchFamily="34" charset="0"/>
                <a:cs typeface="Arial" panose="020B0604020202020204" pitchFamily="34" charset="0"/>
              </a:rPr>
              <a:t>ملف كتابك المقدس ذهنيا</a:t>
            </a:r>
            <a:endParaRPr lang="en-US" sz="3200" dirty="0">
              <a:latin typeface="Arial" panose="020B0604020202020204" pitchFamily="34" charset="0"/>
              <a:cs typeface="Arial" panose="020B0604020202020204" pitchFamily="34" charset="0"/>
            </a:endParaRPr>
          </a:p>
        </p:txBody>
      </p:sp>
      <p:sp>
        <p:nvSpPr>
          <p:cNvPr id="8197" name="Rectangle 12"/>
          <p:cNvSpPr>
            <a:spLocks noChangeArrowheads="1"/>
          </p:cNvSpPr>
          <p:nvPr/>
        </p:nvSpPr>
        <p:spPr bwMode="auto">
          <a:xfrm>
            <a:off x="6064250" y="63404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latin typeface="Helvetica" charset="0"/>
              </a:rPr>
              <a:t> </a:t>
            </a:r>
            <a:endParaRPr lang="en-US" sz="2400">
              <a:latin typeface="Times" charset="0"/>
            </a:endParaRPr>
          </a:p>
        </p:txBody>
      </p:sp>
      <p:grpSp>
        <p:nvGrpSpPr>
          <p:cNvPr id="8198" name="Group 13"/>
          <p:cNvGrpSpPr>
            <a:grpSpLocks/>
          </p:cNvGrpSpPr>
          <p:nvPr/>
        </p:nvGrpSpPr>
        <p:grpSpPr bwMode="auto">
          <a:xfrm>
            <a:off x="1066800" y="6175501"/>
            <a:ext cx="2090738" cy="1238124"/>
            <a:chOff x="2409" y="2828"/>
            <a:chExt cx="1197" cy="755"/>
          </a:xfrm>
        </p:grpSpPr>
        <p:sp>
          <p:nvSpPr>
            <p:cNvPr id="40974" name="Rectangle 14"/>
            <p:cNvSpPr>
              <a:spLocks noChangeArrowheads="1"/>
            </p:cNvSpPr>
            <p:nvPr/>
          </p:nvSpPr>
          <p:spPr bwMode="auto">
            <a:xfrm>
              <a:off x="2409" y="2828"/>
              <a:ext cx="1123" cy="154"/>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lgn="ctr">
                <a:lnSpc>
                  <a:spcPct val="60000"/>
                </a:lnSpc>
                <a:defRPr/>
              </a:pPr>
              <a:r>
                <a:rPr lang="en-US" sz="2400" b="1" dirty="0">
                  <a:latin typeface="Comic Sans MS" charset="0"/>
                </a:rPr>
                <a:t>3 </a:t>
              </a:r>
              <a:r>
                <a:rPr lang="ar-JO" sz="2400" b="1" dirty="0">
                  <a:latin typeface="Arial" panose="020B0604020202020204" pitchFamily="34" charset="0"/>
                  <a:cs typeface="Arial" panose="020B0604020202020204" pitchFamily="34" charset="0"/>
                </a:rPr>
                <a:t>مجتمعات </a:t>
              </a:r>
              <a:r>
                <a:rPr lang="en-US" sz="2400" b="1" dirty="0">
                  <a:latin typeface="Comic Sans MS" charset="0"/>
                </a:rPr>
                <a:t>:</a:t>
              </a:r>
              <a:endParaRPr lang="en-US" sz="2400" dirty="0">
                <a:latin typeface="Times" charset="0"/>
              </a:endParaRPr>
            </a:p>
          </p:txBody>
        </p:sp>
        <p:grpSp>
          <p:nvGrpSpPr>
            <p:cNvPr id="8294" name="Group 15"/>
            <p:cNvGrpSpPr>
              <a:grpSpLocks/>
            </p:cNvGrpSpPr>
            <p:nvPr/>
          </p:nvGrpSpPr>
          <p:grpSpPr bwMode="auto">
            <a:xfrm>
              <a:off x="2516" y="3204"/>
              <a:ext cx="1090" cy="379"/>
              <a:chOff x="1246" y="3148"/>
              <a:chExt cx="1090" cy="379"/>
            </a:xfrm>
          </p:grpSpPr>
          <p:sp>
            <p:nvSpPr>
              <p:cNvPr id="40976" name="Line 16"/>
              <p:cNvSpPr>
                <a:spLocks noChangeShapeType="1"/>
              </p:cNvSpPr>
              <p:nvPr/>
            </p:nvSpPr>
            <p:spPr bwMode="auto">
              <a:xfrm>
                <a:off x="1248" y="3148"/>
                <a:ext cx="1085"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0977" name="Line 17"/>
              <p:cNvSpPr>
                <a:spLocks noChangeShapeType="1"/>
              </p:cNvSpPr>
              <p:nvPr/>
            </p:nvSpPr>
            <p:spPr bwMode="auto">
              <a:xfrm>
                <a:off x="1246" y="3330"/>
                <a:ext cx="1085"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0978" name="Line 18"/>
              <p:cNvSpPr>
                <a:spLocks noChangeShapeType="1"/>
              </p:cNvSpPr>
              <p:nvPr/>
            </p:nvSpPr>
            <p:spPr bwMode="auto">
              <a:xfrm>
                <a:off x="1254" y="3527"/>
                <a:ext cx="1082"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grpSp>
      </p:grpSp>
      <p:sp>
        <p:nvSpPr>
          <p:cNvPr id="8199" name="Freeform 20"/>
          <p:cNvSpPr>
            <a:spLocks/>
          </p:cNvSpPr>
          <p:nvPr/>
        </p:nvSpPr>
        <p:spPr bwMode="auto">
          <a:xfrm>
            <a:off x="611188" y="3138488"/>
            <a:ext cx="1074737"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a:p>
        </p:txBody>
      </p:sp>
      <p:sp>
        <p:nvSpPr>
          <p:cNvPr id="8200" name="Rectangle 21"/>
          <p:cNvSpPr>
            <a:spLocks noChangeArrowheads="1"/>
          </p:cNvSpPr>
          <p:nvPr/>
        </p:nvSpPr>
        <p:spPr bwMode="auto">
          <a:xfrm>
            <a:off x="608013" y="3394075"/>
            <a:ext cx="1514475" cy="481013"/>
          </a:xfrm>
          <a:prstGeom prst="rect">
            <a:avLst/>
          </a:prstGeom>
          <a:solidFill>
            <a:schemeClr val="bg1"/>
          </a:solidFill>
          <a:ln w="28575">
            <a:solidFill>
              <a:schemeClr val="tx1"/>
            </a:solidFill>
            <a:miter lim="800000"/>
            <a:headEnd/>
            <a:tailEnd/>
          </a:ln>
        </p:spPr>
        <p:txBody>
          <a:bodyPr/>
          <a:lstStyle/>
          <a:p>
            <a:endParaRPr lang="en-US"/>
          </a:p>
        </p:txBody>
      </p:sp>
      <p:grpSp>
        <p:nvGrpSpPr>
          <p:cNvPr id="8201" name="Group 25" descr="Large confetti"/>
          <p:cNvGrpSpPr>
            <a:grpSpLocks/>
          </p:cNvGrpSpPr>
          <p:nvPr/>
        </p:nvGrpSpPr>
        <p:grpSpPr bwMode="auto">
          <a:xfrm>
            <a:off x="3111500" y="6337300"/>
            <a:ext cx="1516063" cy="736600"/>
            <a:chOff x="375" y="3720"/>
            <a:chExt cx="868" cy="450"/>
          </a:xfrm>
        </p:grpSpPr>
        <p:sp>
          <p:nvSpPr>
            <p:cNvPr id="8288" name="Freeform 26"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89" name="Rectangle 27"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90" name="Rectangle 28"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91" name="Rectangle 29"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92" name="Line 30"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202" name="Group 31" descr="Large confetti"/>
          <p:cNvGrpSpPr>
            <a:grpSpLocks/>
          </p:cNvGrpSpPr>
          <p:nvPr/>
        </p:nvGrpSpPr>
        <p:grpSpPr bwMode="auto">
          <a:xfrm>
            <a:off x="4313238" y="6656388"/>
            <a:ext cx="1516062" cy="736600"/>
            <a:chOff x="375" y="3720"/>
            <a:chExt cx="868" cy="450"/>
          </a:xfrm>
        </p:grpSpPr>
        <p:sp>
          <p:nvSpPr>
            <p:cNvPr id="8283" name="Freeform 32"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84" name="Rectangle 33"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85" name="Rectangle 34"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86" name="Rectangle 35"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87" name="Line 36"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203" name="Group 37" descr="Large confetti"/>
          <p:cNvGrpSpPr>
            <a:grpSpLocks/>
          </p:cNvGrpSpPr>
          <p:nvPr/>
        </p:nvGrpSpPr>
        <p:grpSpPr bwMode="auto">
          <a:xfrm>
            <a:off x="5535613" y="6977063"/>
            <a:ext cx="1516062" cy="736600"/>
            <a:chOff x="375" y="3720"/>
            <a:chExt cx="868" cy="450"/>
          </a:xfrm>
        </p:grpSpPr>
        <p:sp>
          <p:nvSpPr>
            <p:cNvPr id="8278" name="Freeform 38"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79" name="Rectangle 39"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80" name="Rectangle 40"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81" name="Rectangle 41"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82" name="Line 42"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204" name="Freeform 44"/>
          <p:cNvSpPr>
            <a:spLocks/>
          </p:cNvSpPr>
          <p:nvPr/>
        </p:nvSpPr>
        <p:spPr bwMode="auto">
          <a:xfrm>
            <a:off x="3860800" y="3143250"/>
            <a:ext cx="1076325"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a:p>
        </p:txBody>
      </p:sp>
      <p:sp>
        <p:nvSpPr>
          <p:cNvPr id="8205" name="Rectangle 45"/>
          <p:cNvSpPr>
            <a:spLocks noChangeArrowheads="1"/>
          </p:cNvSpPr>
          <p:nvPr/>
        </p:nvSpPr>
        <p:spPr bwMode="auto">
          <a:xfrm>
            <a:off x="3857625" y="3398838"/>
            <a:ext cx="1516063" cy="481012"/>
          </a:xfrm>
          <a:prstGeom prst="rect">
            <a:avLst/>
          </a:prstGeom>
          <a:solidFill>
            <a:schemeClr val="bg1"/>
          </a:solidFill>
          <a:ln w="28575">
            <a:solidFill>
              <a:schemeClr val="tx1"/>
            </a:solidFill>
            <a:miter lim="800000"/>
            <a:headEnd/>
            <a:tailEnd/>
          </a:ln>
        </p:spPr>
        <p:txBody>
          <a:bodyPr/>
          <a:lstStyle/>
          <a:p>
            <a:endParaRPr lang="en-US"/>
          </a:p>
        </p:txBody>
      </p:sp>
      <p:sp>
        <p:nvSpPr>
          <p:cNvPr id="8206" name="Text Box 49"/>
          <p:cNvSpPr txBox="1">
            <a:spLocks noChangeArrowheads="1"/>
          </p:cNvSpPr>
          <p:nvPr/>
        </p:nvSpPr>
        <p:spPr bwMode="auto">
          <a:xfrm>
            <a:off x="974725" y="1487488"/>
            <a:ext cx="554038"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a:solidFill>
                  <a:srgbClr val="E8E8E8"/>
                </a:solidFill>
                <a:latin typeface="Capitals" charset="0"/>
              </a:rPr>
              <a:t>C</a:t>
            </a:r>
          </a:p>
        </p:txBody>
      </p:sp>
      <p:sp>
        <p:nvSpPr>
          <p:cNvPr id="8207" name="Text Box 50"/>
          <p:cNvSpPr txBox="1">
            <a:spLocks noChangeArrowheads="1"/>
          </p:cNvSpPr>
          <p:nvPr/>
        </p:nvSpPr>
        <p:spPr bwMode="auto">
          <a:xfrm>
            <a:off x="3910013" y="1516063"/>
            <a:ext cx="555625"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a:solidFill>
                  <a:srgbClr val="E8E8E8"/>
                </a:solidFill>
                <a:latin typeface="Capitals" charset="0"/>
              </a:rPr>
              <a:t>S</a:t>
            </a:r>
          </a:p>
        </p:txBody>
      </p:sp>
      <p:sp>
        <p:nvSpPr>
          <p:cNvPr id="8208" name="Text Box 51"/>
          <p:cNvSpPr txBox="1">
            <a:spLocks noChangeArrowheads="1"/>
          </p:cNvSpPr>
          <p:nvPr/>
        </p:nvSpPr>
        <p:spPr bwMode="auto">
          <a:xfrm>
            <a:off x="5437188" y="1420813"/>
            <a:ext cx="555625"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a:solidFill>
                  <a:srgbClr val="E8E8E8"/>
                </a:solidFill>
                <a:latin typeface="Capitals" charset="0"/>
              </a:rPr>
              <a:t>J</a:t>
            </a:r>
          </a:p>
        </p:txBody>
      </p:sp>
      <p:grpSp>
        <p:nvGrpSpPr>
          <p:cNvPr id="8209" name="Group 52"/>
          <p:cNvGrpSpPr>
            <a:grpSpLocks/>
          </p:cNvGrpSpPr>
          <p:nvPr/>
        </p:nvGrpSpPr>
        <p:grpSpPr bwMode="auto">
          <a:xfrm>
            <a:off x="-30489" y="4027354"/>
            <a:ext cx="2304472" cy="1336474"/>
            <a:chOff x="682" y="2863"/>
            <a:chExt cx="1320" cy="816"/>
          </a:xfrm>
        </p:grpSpPr>
        <p:sp>
          <p:nvSpPr>
            <p:cNvPr id="41013" name="Rectangle 53"/>
            <p:cNvSpPr>
              <a:spLocks noChangeArrowheads="1"/>
            </p:cNvSpPr>
            <p:nvPr/>
          </p:nvSpPr>
          <p:spPr bwMode="auto">
            <a:xfrm>
              <a:off x="682" y="2863"/>
              <a:ext cx="1320" cy="133"/>
            </a:xfrm>
            <a:prstGeom prst="rect">
              <a:avLst/>
            </a:prstGeom>
            <a:noFill/>
            <a:ln w="9525">
              <a:noFill/>
              <a:miter lim="800000"/>
              <a:headEnd/>
              <a:tailEnd/>
            </a:ln>
            <a:effectLst>
              <a:outerShdw blurRad="63500" dist="46662" dir="3284183" algn="ctr" rotWithShape="0">
                <a:srgbClr val="000000">
                  <a:alpha val="74998"/>
                </a:srgbClr>
              </a:outerShdw>
            </a:effectLst>
          </p:spPr>
          <p:txBody>
            <a:bodyPr wrap="square" lIns="0" tIns="0" rIns="0" bIns="0">
              <a:spAutoFit/>
            </a:bodyPr>
            <a:lstStyle/>
            <a:p>
              <a:pPr algn="ctr">
                <a:lnSpc>
                  <a:spcPct val="50000"/>
                </a:lnSpc>
                <a:defRPr/>
              </a:pPr>
              <a:r>
                <a:rPr lang="en-US" sz="2400" b="1" dirty="0">
                  <a:latin typeface="Comic Sans MS" charset="0"/>
                </a:rPr>
                <a:t>4 </a:t>
              </a:r>
              <a:r>
                <a:rPr lang="ar-JO" sz="2400" b="1" dirty="0">
                  <a:latin typeface="Arial" panose="020B0604020202020204" pitchFamily="34" charset="0"/>
                  <a:cs typeface="Arial" panose="020B0604020202020204" pitchFamily="34" charset="0"/>
                </a:rPr>
                <a:t>الناس </a:t>
              </a:r>
              <a:r>
                <a:rPr lang="en-US" sz="2400" b="1" dirty="0">
                  <a:latin typeface="Comic Sans MS" charset="0"/>
                </a:rPr>
                <a:t>:</a:t>
              </a:r>
              <a:endParaRPr lang="en-US" sz="2400" dirty="0">
                <a:latin typeface="Times" charset="0"/>
              </a:endParaRPr>
            </a:p>
          </p:txBody>
        </p:sp>
        <p:grpSp>
          <p:nvGrpSpPr>
            <p:cNvPr id="8273" name="Group 54"/>
            <p:cNvGrpSpPr>
              <a:grpSpLocks/>
            </p:cNvGrpSpPr>
            <p:nvPr/>
          </p:nvGrpSpPr>
          <p:grpSpPr bwMode="auto">
            <a:xfrm>
              <a:off x="812" y="3149"/>
              <a:ext cx="1093" cy="530"/>
              <a:chOff x="1241" y="2249"/>
              <a:chExt cx="1093" cy="530"/>
            </a:xfrm>
          </p:grpSpPr>
          <p:sp>
            <p:nvSpPr>
              <p:cNvPr id="41015" name="Line 55"/>
              <p:cNvSpPr>
                <a:spLocks noChangeShapeType="1"/>
              </p:cNvSpPr>
              <p:nvPr/>
            </p:nvSpPr>
            <p:spPr bwMode="auto">
              <a:xfrm>
                <a:off x="1241" y="2249"/>
                <a:ext cx="1084"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1016" name="Line 56"/>
              <p:cNvSpPr>
                <a:spLocks noChangeShapeType="1"/>
              </p:cNvSpPr>
              <p:nvPr/>
            </p:nvSpPr>
            <p:spPr bwMode="auto">
              <a:xfrm>
                <a:off x="1246" y="2422"/>
                <a:ext cx="1088"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1017" name="Line 57"/>
              <p:cNvSpPr>
                <a:spLocks noChangeShapeType="1"/>
              </p:cNvSpPr>
              <p:nvPr/>
            </p:nvSpPr>
            <p:spPr bwMode="auto">
              <a:xfrm>
                <a:off x="1244" y="2595"/>
                <a:ext cx="1088"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sp>
            <p:nvSpPr>
              <p:cNvPr id="41018" name="Line 58"/>
              <p:cNvSpPr>
                <a:spLocks noChangeShapeType="1"/>
              </p:cNvSpPr>
              <p:nvPr/>
            </p:nvSpPr>
            <p:spPr bwMode="auto">
              <a:xfrm>
                <a:off x="1250" y="2779"/>
                <a:ext cx="1084"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cs typeface="+mn-cs"/>
                </a:endParaRPr>
              </a:p>
            </p:txBody>
          </p:sp>
        </p:grpSp>
      </p:grpSp>
      <p:sp>
        <p:nvSpPr>
          <p:cNvPr id="8210" name="Line 59"/>
          <p:cNvSpPr>
            <a:spLocks noChangeShapeType="1"/>
          </p:cNvSpPr>
          <p:nvPr/>
        </p:nvSpPr>
        <p:spPr bwMode="auto">
          <a:xfrm flipH="1">
            <a:off x="2112963" y="3016250"/>
            <a:ext cx="681037" cy="143668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211" name="Line 60"/>
          <p:cNvSpPr>
            <a:spLocks noChangeShapeType="1"/>
          </p:cNvSpPr>
          <p:nvPr/>
        </p:nvSpPr>
        <p:spPr bwMode="auto">
          <a:xfrm flipH="1">
            <a:off x="2432050" y="2995613"/>
            <a:ext cx="741363" cy="3051175"/>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212" name="Group 61" descr="Dark vertical"/>
          <p:cNvGrpSpPr>
            <a:grpSpLocks/>
          </p:cNvGrpSpPr>
          <p:nvPr/>
        </p:nvGrpSpPr>
        <p:grpSpPr bwMode="auto">
          <a:xfrm>
            <a:off x="2370138" y="4191000"/>
            <a:ext cx="1514475" cy="738188"/>
            <a:chOff x="375" y="3720"/>
            <a:chExt cx="868" cy="450"/>
          </a:xfrm>
        </p:grpSpPr>
        <p:sp>
          <p:nvSpPr>
            <p:cNvPr id="8267" name="Freeform 62"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8268" name="Rectangle 63"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8269" name="Rectangle 64"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70" name="Rectangle 65"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71" name="Line 66"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213" name="Group 67" descr="Dark vertical"/>
          <p:cNvGrpSpPr>
            <a:grpSpLocks/>
          </p:cNvGrpSpPr>
          <p:nvPr/>
        </p:nvGrpSpPr>
        <p:grpSpPr bwMode="auto">
          <a:xfrm>
            <a:off x="3475038" y="4510088"/>
            <a:ext cx="1516062" cy="736600"/>
            <a:chOff x="375" y="3720"/>
            <a:chExt cx="868" cy="450"/>
          </a:xfrm>
        </p:grpSpPr>
        <p:sp>
          <p:nvSpPr>
            <p:cNvPr id="8262" name="Freeform 68"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8263" name="Rectangle 69"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8264" name="Rectangle 70"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65" name="Rectangle 71"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66" name="Line 72"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214" name="Group 73" descr="Dark vertical"/>
          <p:cNvGrpSpPr>
            <a:grpSpLocks/>
          </p:cNvGrpSpPr>
          <p:nvPr/>
        </p:nvGrpSpPr>
        <p:grpSpPr bwMode="auto">
          <a:xfrm>
            <a:off x="4562475" y="4830763"/>
            <a:ext cx="1516063" cy="736600"/>
            <a:chOff x="375" y="3720"/>
            <a:chExt cx="868" cy="450"/>
          </a:xfrm>
        </p:grpSpPr>
        <p:sp>
          <p:nvSpPr>
            <p:cNvPr id="8257" name="Freeform 74"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8258" name="Rectangle 75"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8259" name="Rectangle 76"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60" name="Rectangle 77"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61" name="Line 78"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215" name="Group 79" descr="Dark vertical"/>
          <p:cNvGrpSpPr>
            <a:grpSpLocks/>
          </p:cNvGrpSpPr>
          <p:nvPr/>
        </p:nvGrpSpPr>
        <p:grpSpPr bwMode="auto">
          <a:xfrm>
            <a:off x="5554663" y="5148263"/>
            <a:ext cx="1516062" cy="738187"/>
            <a:chOff x="375" y="3720"/>
            <a:chExt cx="868" cy="450"/>
          </a:xfrm>
        </p:grpSpPr>
        <p:sp>
          <p:nvSpPr>
            <p:cNvPr id="8252" name="Freeform 80"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8253" name="Rectangle 81"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8254" name="Rectangle 82"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55" name="Rectangle 83"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256" name="Line 84"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216" name="Text Box 85"/>
          <p:cNvSpPr txBox="1">
            <a:spLocks noChangeArrowheads="1"/>
          </p:cNvSpPr>
          <p:nvPr/>
        </p:nvSpPr>
        <p:spPr bwMode="auto">
          <a:xfrm>
            <a:off x="339722" y="4189407"/>
            <a:ext cx="346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dirty="0">
                <a:latin typeface="Times" charset="0"/>
              </a:rPr>
              <a:t>A</a:t>
            </a:r>
          </a:p>
        </p:txBody>
      </p:sp>
      <p:sp>
        <p:nvSpPr>
          <p:cNvPr id="8217" name="Text Box 86"/>
          <p:cNvSpPr txBox="1">
            <a:spLocks noChangeArrowheads="1"/>
          </p:cNvSpPr>
          <p:nvPr/>
        </p:nvSpPr>
        <p:spPr bwMode="auto">
          <a:xfrm>
            <a:off x="328609" y="4471982"/>
            <a:ext cx="346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J</a:t>
            </a:r>
          </a:p>
        </p:txBody>
      </p:sp>
      <p:sp>
        <p:nvSpPr>
          <p:cNvPr id="8218" name="Text Box 87"/>
          <p:cNvSpPr txBox="1">
            <a:spLocks noChangeArrowheads="1"/>
          </p:cNvSpPr>
          <p:nvPr/>
        </p:nvSpPr>
        <p:spPr bwMode="auto">
          <a:xfrm>
            <a:off x="271459" y="4773607"/>
            <a:ext cx="346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M</a:t>
            </a:r>
          </a:p>
        </p:txBody>
      </p:sp>
      <p:sp>
        <p:nvSpPr>
          <p:cNvPr id="8219" name="Text Box 88"/>
          <p:cNvSpPr txBox="1">
            <a:spLocks noChangeArrowheads="1"/>
          </p:cNvSpPr>
          <p:nvPr/>
        </p:nvSpPr>
        <p:spPr bwMode="auto">
          <a:xfrm>
            <a:off x="342897" y="5073645"/>
            <a:ext cx="346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J</a:t>
            </a:r>
          </a:p>
        </p:txBody>
      </p:sp>
      <p:sp>
        <p:nvSpPr>
          <p:cNvPr id="8220" name="Text Box 89"/>
          <p:cNvSpPr txBox="1">
            <a:spLocks noChangeArrowheads="1"/>
          </p:cNvSpPr>
          <p:nvPr/>
        </p:nvSpPr>
        <p:spPr bwMode="auto">
          <a:xfrm>
            <a:off x="1184275" y="6465888"/>
            <a:ext cx="3444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A</a:t>
            </a:r>
          </a:p>
        </p:txBody>
      </p:sp>
      <p:sp>
        <p:nvSpPr>
          <p:cNvPr id="8221" name="Text Box 90"/>
          <p:cNvSpPr txBox="1">
            <a:spLocks noChangeArrowheads="1"/>
          </p:cNvSpPr>
          <p:nvPr/>
        </p:nvSpPr>
        <p:spPr bwMode="auto">
          <a:xfrm>
            <a:off x="1177925" y="6765925"/>
            <a:ext cx="346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R</a:t>
            </a:r>
          </a:p>
        </p:txBody>
      </p:sp>
      <p:sp>
        <p:nvSpPr>
          <p:cNvPr id="8222" name="Text Box 91"/>
          <p:cNvSpPr txBox="1">
            <a:spLocks noChangeArrowheads="1"/>
          </p:cNvSpPr>
          <p:nvPr/>
        </p:nvSpPr>
        <p:spPr bwMode="auto">
          <a:xfrm>
            <a:off x="1173163" y="7104063"/>
            <a:ext cx="346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C</a:t>
            </a:r>
          </a:p>
        </p:txBody>
      </p:sp>
      <p:sp>
        <p:nvSpPr>
          <p:cNvPr id="8226" name="Text Box 98"/>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01</a:t>
            </a:r>
          </a:p>
        </p:txBody>
      </p:sp>
      <p:sp>
        <p:nvSpPr>
          <p:cNvPr id="8227" name="Line 99"/>
          <p:cNvSpPr>
            <a:spLocks noChangeShapeType="1"/>
          </p:cNvSpPr>
          <p:nvPr/>
        </p:nvSpPr>
        <p:spPr bwMode="auto">
          <a:xfrm>
            <a:off x="628650" y="3390900"/>
            <a:ext cx="1041400"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28" name="Line 100"/>
          <p:cNvSpPr>
            <a:spLocks noChangeShapeType="1"/>
          </p:cNvSpPr>
          <p:nvPr/>
        </p:nvSpPr>
        <p:spPr bwMode="auto">
          <a:xfrm>
            <a:off x="3879850" y="3403600"/>
            <a:ext cx="1041400" cy="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30" name="Line 102"/>
          <p:cNvSpPr>
            <a:spLocks noChangeShapeType="1"/>
          </p:cNvSpPr>
          <p:nvPr/>
        </p:nvSpPr>
        <p:spPr bwMode="auto">
          <a:xfrm>
            <a:off x="711200" y="3403600"/>
            <a:ext cx="89535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31" name="Line 103"/>
          <p:cNvSpPr>
            <a:spLocks noChangeShapeType="1"/>
          </p:cNvSpPr>
          <p:nvPr/>
        </p:nvSpPr>
        <p:spPr bwMode="auto">
          <a:xfrm>
            <a:off x="3949700" y="3403600"/>
            <a:ext cx="89535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32" name="Text Box 105"/>
          <p:cNvSpPr txBox="1">
            <a:spLocks noChangeArrowheads="1"/>
          </p:cNvSpPr>
          <p:nvPr/>
        </p:nvSpPr>
        <p:spPr bwMode="auto">
          <a:xfrm>
            <a:off x="941388" y="1508125"/>
            <a:ext cx="996950"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b="1" dirty="0">
                <a:solidFill>
                  <a:srgbClr val="E32434"/>
                </a:solidFill>
                <a:latin typeface="Capitals" charset="0"/>
              </a:rPr>
              <a:t>C</a:t>
            </a:r>
          </a:p>
        </p:txBody>
      </p:sp>
      <p:sp>
        <p:nvSpPr>
          <p:cNvPr id="8233" name="Text Box 106"/>
          <p:cNvSpPr txBox="1">
            <a:spLocks noChangeArrowheads="1"/>
          </p:cNvSpPr>
          <p:nvPr/>
        </p:nvSpPr>
        <p:spPr bwMode="auto">
          <a:xfrm>
            <a:off x="2451100" y="1517650"/>
            <a:ext cx="996950"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b="1">
                <a:solidFill>
                  <a:srgbClr val="E32434"/>
                </a:solidFill>
                <a:latin typeface="Capitals" charset="0"/>
              </a:rPr>
              <a:t>7</a:t>
            </a:r>
          </a:p>
        </p:txBody>
      </p:sp>
      <p:sp>
        <p:nvSpPr>
          <p:cNvPr id="8234" name="Text Box 108"/>
          <p:cNvSpPr txBox="1">
            <a:spLocks noChangeArrowheads="1"/>
          </p:cNvSpPr>
          <p:nvPr/>
        </p:nvSpPr>
        <p:spPr bwMode="auto">
          <a:xfrm>
            <a:off x="3884613" y="1506538"/>
            <a:ext cx="996950"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b="1">
                <a:solidFill>
                  <a:srgbClr val="E32434"/>
                </a:solidFill>
                <a:latin typeface="Capitals" charset="0"/>
              </a:rPr>
              <a:t>S</a:t>
            </a:r>
          </a:p>
        </p:txBody>
      </p:sp>
      <p:sp>
        <p:nvSpPr>
          <p:cNvPr id="8235" name="Text Box 109"/>
          <p:cNvSpPr txBox="1">
            <a:spLocks noChangeArrowheads="1"/>
          </p:cNvSpPr>
          <p:nvPr/>
        </p:nvSpPr>
        <p:spPr bwMode="auto">
          <a:xfrm>
            <a:off x="5454650" y="1428750"/>
            <a:ext cx="996950"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b="1" dirty="0">
                <a:solidFill>
                  <a:srgbClr val="E32434"/>
                </a:solidFill>
                <a:latin typeface="Capitals" charset="0"/>
              </a:rPr>
              <a:t>J</a:t>
            </a:r>
          </a:p>
        </p:txBody>
      </p:sp>
      <p:sp>
        <p:nvSpPr>
          <p:cNvPr id="8236" name="Text Box 111"/>
          <p:cNvSpPr txBox="1">
            <a:spLocks noChangeArrowheads="1"/>
          </p:cNvSpPr>
          <p:nvPr/>
        </p:nvSpPr>
        <p:spPr bwMode="auto">
          <a:xfrm>
            <a:off x="606498" y="3122783"/>
            <a:ext cx="141280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solidFill>
                  <a:srgbClr val="E32434"/>
                </a:solidFill>
                <a:latin typeface="Arial" panose="020B0604020202020204" pitchFamily="34" charset="0"/>
                <a:cs typeface="Arial" panose="020B0604020202020204" pitchFamily="34" charset="0"/>
              </a:rPr>
              <a:t>الخلق    </a:t>
            </a:r>
            <a:endParaRPr lang="en-US" sz="1200" b="1" dirty="0">
              <a:solidFill>
                <a:srgbClr val="E32434"/>
              </a:solidFill>
              <a:latin typeface="Arial" panose="020B0604020202020204" pitchFamily="34" charset="0"/>
              <a:cs typeface="Arial" panose="020B0604020202020204" pitchFamily="34" charset="0"/>
            </a:endParaRPr>
          </a:p>
        </p:txBody>
      </p:sp>
      <p:sp>
        <p:nvSpPr>
          <p:cNvPr id="8237" name="Text Box 118"/>
          <p:cNvSpPr txBox="1">
            <a:spLocks noChangeArrowheads="1"/>
          </p:cNvSpPr>
          <p:nvPr/>
        </p:nvSpPr>
        <p:spPr bwMode="auto">
          <a:xfrm>
            <a:off x="4316413" y="6632575"/>
            <a:ext cx="130333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solidFill>
                  <a:srgbClr val="E32434"/>
                </a:solidFill>
                <a:latin typeface="Arial" panose="020B0604020202020204" pitchFamily="34" charset="0"/>
                <a:cs typeface="Arial" panose="020B0604020202020204" pitchFamily="34" charset="0"/>
              </a:rPr>
              <a:t>الملوك   </a:t>
            </a:r>
            <a:endParaRPr lang="en-US" sz="1200" b="1" dirty="0">
              <a:solidFill>
                <a:srgbClr val="E32434"/>
              </a:solidFill>
              <a:latin typeface="Arial" panose="020B0604020202020204" pitchFamily="34" charset="0"/>
              <a:cs typeface="Arial" panose="020B0604020202020204" pitchFamily="34" charset="0"/>
            </a:endParaRPr>
          </a:p>
        </p:txBody>
      </p:sp>
      <p:sp>
        <p:nvSpPr>
          <p:cNvPr id="8238" name="Text Box 119"/>
          <p:cNvSpPr txBox="1">
            <a:spLocks noChangeArrowheads="1"/>
          </p:cNvSpPr>
          <p:nvPr/>
        </p:nvSpPr>
        <p:spPr bwMode="auto">
          <a:xfrm>
            <a:off x="630234" y="4203695"/>
            <a:ext cx="12731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solidFill>
                  <a:srgbClr val="E32434"/>
                </a:solidFill>
                <a:latin typeface="Arial" panose="020B0604020202020204" pitchFamily="34" charset="0"/>
                <a:cs typeface="Arial" panose="020B0604020202020204" pitchFamily="34" charset="0"/>
              </a:rPr>
              <a:t>إبراهيم </a:t>
            </a:r>
            <a:endParaRPr lang="en-US" sz="1600" b="1" dirty="0">
              <a:solidFill>
                <a:srgbClr val="E32434"/>
              </a:solidFill>
              <a:latin typeface="Arial" panose="020B0604020202020204" pitchFamily="34" charset="0"/>
              <a:cs typeface="Arial" panose="020B0604020202020204" pitchFamily="34" charset="0"/>
            </a:endParaRPr>
          </a:p>
        </p:txBody>
      </p:sp>
      <p:sp>
        <p:nvSpPr>
          <p:cNvPr id="8239" name="Text Box 120"/>
          <p:cNvSpPr txBox="1">
            <a:spLocks noChangeArrowheads="1"/>
          </p:cNvSpPr>
          <p:nvPr/>
        </p:nvSpPr>
        <p:spPr bwMode="auto">
          <a:xfrm>
            <a:off x="5530850" y="6953250"/>
            <a:ext cx="130333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solidFill>
                  <a:srgbClr val="E32434"/>
                </a:solidFill>
                <a:latin typeface="Arial" panose="020B0604020202020204" pitchFamily="34" charset="0"/>
                <a:cs typeface="Arial" panose="020B0604020202020204" pitchFamily="34" charset="0"/>
              </a:rPr>
              <a:t>الأسر     </a:t>
            </a:r>
            <a:endParaRPr lang="en-US" sz="1200" b="1" dirty="0">
              <a:solidFill>
                <a:srgbClr val="E32434"/>
              </a:solidFill>
              <a:latin typeface="Arial" panose="020B0604020202020204" pitchFamily="34" charset="0"/>
              <a:cs typeface="Arial" panose="020B0604020202020204" pitchFamily="34" charset="0"/>
            </a:endParaRPr>
          </a:p>
        </p:txBody>
      </p:sp>
      <p:sp>
        <p:nvSpPr>
          <p:cNvPr id="8240" name="Text Box 121"/>
          <p:cNvSpPr txBox="1">
            <a:spLocks noChangeArrowheads="1"/>
          </p:cNvSpPr>
          <p:nvPr/>
        </p:nvSpPr>
        <p:spPr bwMode="auto">
          <a:xfrm>
            <a:off x="3702050" y="3136900"/>
            <a:ext cx="13033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400" b="1" dirty="0">
                <a:solidFill>
                  <a:srgbClr val="E32434"/>
                </a:solidFill>
                <a:latin typeface="Arial" panose="020B0604020202020204" pitchFamily="34" charset="0"/>
                <a:cs typeface="Arial" panose="020B0604020202020204" pitchFamily="34" charset="0"/>
              </a:rPr>
              <a:t>صمت</a:t>
            </a:r>
            <a:endParaRPr lang="en-US" sz="1400" b="1" dirty="0">
              <a:solidFill>
                <a:srgbClr val="E32434"/>
              </a:solidFill>
              <a:latin typeface="Arial" panose="020B0604020202020204" pitchFamily="34" charset="0"/>
              <a:cs typeface="Arial" panose="020B0604020202020204" pitchFamily="34" charset="0"/>
            </a:endParaRPr>
          </a:p>
        </p:txBody>
      </p:sp>
      <p:sp>
        <p:nvSpPr>
          <p:cNvPr id="8241" name="Text Box 122"/>
          <p:cNvSpPr txBox="1">
            <a:spLocks noChangeArrowheads="1"/>
          </p:cNvSpPr>
          <p:nvPr/>
        </p:nvSpPr>
        <p:spPr bwMode="auto">
          <a:xfrm>
            <a:off x="3103563" y="6319838"/>
            <a:ext cx="130333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solidFill>
                  <a:srgbClr val="E32434"/>
                </a:solidFill>
                <a:latin typeface="Arial" panose="020B0604020202020204" pitchFamily="34" charset="0"/>
                <a:cs typeface="Arial" panose="020B0604020202020204" pitchFamily="34" charset="0"/>
              </a:rPr>
              <a:t>فوضى سياسية</a:t>
            </a:r>
            <a:endParaRPr lang="en-US" sz="1200" b="1" dirty="0">
              <a:solidFill>
                <a:srgbClr val="E32434"/>
              </a:solidFill>
              <a:latin typeface="Arial" panose="020B0604020202020204" pitchFamily="34" charset="0"/>
              <a:cs typeface="Arial" panose="020B0604020202020204" pitchFamily="34" charset="0"/>
            </a:endParaRPr>
          </a:p>
        </p:txBody>
      </p:sp>
      <p:sp>
        <p:nvSpPr>
          <p:cNvPr id="8242" name="Text Box 123"/>
          <p:cNvSpPr txBox="1">
            <a:spLocks noChangeArrowheads="1"/>
          </p:cNvSpPr>
          <p:nvPr/>
        </p:nvSpPr>
        <p:spPr bwMode="auto">
          <a:xfrm>
            <a:off x="5491163" y="5138738"/>
            <a:ext cx="130333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solidFill>
                  <a:srgbClr val="E32434"/>
                </a:solidFill>
                <a:latin typeface="Arial" panose="020B0604020202020204" pitchFamily="34" charset="0"/>
                <a:cs typeface="Arial" panose="020B0604020202020204" pitchFamily="34" charset="0"/>
              </a:rPr>
              <a:t>يشوع </a:t>
            </a:r>
            <a:endParaRPr lang="en-US" sz="1200" b="1" dirty="0">
              <a:solidFill>
                <a:srgbClr val="E32434"/>
              </a:solidFill>
              <a:latin typeface="Arial" panose="020B0604020202020204" pitchFamily="34" charset="0"/>
              <a:cs typeface="Arial" panose="020B0604020202020204" pitchFamily="34" charset="0"/>
            </a:endParaRPr>
          </a:p>
        </p:txBody>
      </p:sp>
      <p:sp>
        <p:nvSpPr>
          <p:cNvPr id="8243" name="Text Box 124"/>
          <p:cNvSpPr txBox="1">
            <a:spLocks noChangeArrowheads="1"/>
          </p:cNvSpPr>
          <p:nvPr/>
        </p:nvSpPr>
        <p:spPr bwMode="auto">
          <a:xfrm>
            <a:off x="4471988" y="4806950"/>
            <a:ext cx="130333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solidFill>
                  <a:srgbClr val="E32434"/>
                </a:solidFill>
                <a:latin typeface="Arial" panose="020B0604020202020204" pitchFamily="34" charset="0"/>
                <a:cs typeface="Arial" panose="020B0604020202020204" pitchFamily="34" charset="0"/>
              </a:rPr>
              <a:t>موسى</a:t>
            </a:r>
            <a:endParaRPr lang="en-US" sz="1200" b="1" dirty="0">
              <a:solidFill>
                <a:srgbClr val="E32434"/>
              </a:solidFill>
              <a:latin typeface="Arial" panose="020B0604020202020204" pitchFamily="34" charset="0"/>
              <a:cs typeface="Arial" panose="020B0604020202020204" pitchFamily="34" charset="0"/>
            </a:endParaRPr>
          </a:p>
        </p:txBody>
      </p:sp>
      <p:sp>
        <p:nvSpPr>
          <p:cNvPr id="8244" name="Text Box 125"/>
          <p:cNvSpPr txBox="1">
            <a:spLocks noChangeArrowheads="1"/>
          </p:cNvSpPr>
          <p:nvPr/>
        </p:nvSpPr>
        <p:spPr bwMode="auto">
          <a:xfrm>
            <a:off x="3338513" y="4494213"/>
            <a:ext cx="130333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200" b="1" dirty="0">
                <a:solidFill>
                  <a:srgbClr val="E32434"/>
                </a:solidFill>
                <a:latin typeface="Arial" panose="020B0604020202020204" pitchFamily="34" charset="0"/>
                <a:cs typeface="Arial" panose="020B0604020202020204" pitchFamily="34" charset="0"/>
              </a:rPr>
              <a:t>يوسف </a:t>
            </a:r>
            <a:endParaRPr lang="en-US" sz="1200" b="1" dirty="0">
              <a:solidFill>
                <a:srgbClr val="E32434"/>
              </a:solidFill>
              <a:latin typeface="Arial" panose="020B0604020202020204" pitchFamily="34" charset="0"/>
              <a:cs typeface="Arial" panose="020B0604020202020204" pitchFamily="34" charset="0"/>
            </a:endParaRPr>
          </a:p>
        </p:txBody>
      </p:sp>
      <p:sp>
        <p:nvSpPr>
          <p:cNvPr id="8245" name="Text Box 126"/>
          <p:cNvSpPr txBox="1">
            <a:spLocks noChangeArrowheads="1"/>
          </p:cNvSpPr>
          <p:nvPr/>
        </p:nvSpPr>
        <p:spPr bwMode="auto">
          <a:xfrm>
            <a:off x="2336800" y="4171950"/>
            <a:ext cx="130333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solidFill>
                  <a:srgbClr val="E32434"/>
                </a:solidFill>
                <a:latin typeface="Arial" panose="020B0604020202020204" pitchFamily="34" charset="0"/>
                <a:cs typeface="Arial" panose="020B0604020202020204" pitchFamily="34" charset="0"/>
              </a:rPr>
              <a:t>إبراهيم  </a:t>
            </a:r>
            <a:endParaRPr lang="en-US" sz="1200" b="1" dirty="0">
              <a:solidFill>
                <a:srgbClr val="E32434"/>
              </a:solidFill>
              <a:latin typeface="Arial" panose="020B0604020202020204" pitchFamily="34" charset="0"/>
              <a:cs typeface="Arial" panose="020B0604020202020204" pitchFamily="34" charset="0"/>
            </a:endParaRPr>
          </a:p>
        </p:txBody>
      </p:sp>
      <p:sp>
        <p:nvSpPr>
          <p:cNvPr id="8246" name="Text Box 127"/>
          <p:cNvSpPr txBox="1">
            <a:spLocks noChangeArrowheads="1"/>
          </p:cNvSpPr>
          <p:nvPr/>
        </p:nvSpPr>
        <p:spPr bwMode="auto">
          <a:xfrm>
            <a:off x="630234" y="4772020"/>
            <a:ext cx="12731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solidFill>
                  <a:srgbClr val="E32434"/>
                </a:solidFill>
                <a:latin typeface="Arial" panose="020B0604020202020204" pitchFamily="34" charset="0"/>
                <a:cs typeface="Arial" panose="020B0604020202020204" pitchFamily="34" charset="0"/>
              </a:rPr>
              <a:t>موسى</a:t>
            </a:r>
            <a:endParaRPr lang="en-US" sz="1600" b="1" dirty="0">
              <a:latin typeface="Arial" panose="020B0604020202020204" pitchFamily="34" charset="0"/>
              <a:cs typeface="Arial" panose="020B0604020202020204" pitchFamily="34" charset="0"/>
            </a:endParaRPr>
          </a:p>
        </p:txBody>
      </p:sp>
      <p:sp>
        <p:nvSpPr>
          <p:cNvPr id="8247" name="Text Box 128"/>
          <p:cNvSpPr txBox="1">
            <a:spLocks noChangeArrowheads="1"/>
          </p:cNvSpPr>
          <p:nvPr/>
        </p:nvSpPr>
        <p:spPr bwMode="auto">
          <a:xfrm>
            <a:off x="630234" y="4476745"/>
            <a:ext cx="12731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solidFill>
                  <a:srgbClr val="E32434"/>
                </a:solidFill>
                <a:latin typeface="Arial" panose="020B0604020202020204" pitchFamily="34" charset="0"/>
                <a:cs typeface="Arial" panose="020B0604020202020204" pitchFamily="34" charset="0"/>
              </a:rPr>
              <a:t>يوسف</a:t>
            </a:r>
            <a:endParaRPr lang="en-US" sz="1600" b="1" dirty="0">
              <a:solidFill>
                <a:srgbClr val="E32434"/>
              </a:solidFill>
              <a:latin typeface="Arial" panose="020B0604020202020204" pitchFamily="34" charset="0"/>
              <a:cs typeface="Arial" panose="020B0604020202020204" pitchFamily="34" charset="0"/>
            </a:endParaRPr>
          </a:p>
        </p:txBody>
      </p:sp>
      <p:sp>
        <p:nvSpPr>
          <p:cNvPr id="8248" name="Text Box 129"/>
          <p:cNvSpPr txBox="1">
            <a:spLocks noChangeArrowheads="1"/>
          </p:cNvSpPr>
          <p:nvPr/>
        </p:nvSpPr>
        <p:spPr bwMode="auto">
          <a:xfrm>
            <a:off x="630234" y="5062532"/>
            <a:ext cx="12731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solidFill>
                  <a:srgbClr val="E32434"/>
                </a:solidFill>
                <a:latin typeface="Arial" panose="020B0604020202020204" pitchFamily="34" charset="0"/>
                <a:cs typeface="Arial" panose="020B0604020202020204" pitchFamily="34" charset="0"/>
              </a:rPr>
              <a:t>يشوع</a:t>
            </a:r>
            <a:endParaRPr lang="en-US" sz="1600" b="1" dirty="0">
              <a:solidFill>
                <a:srgbClr val="E32434"/>
              </a:solidFill>
              <a:latin typeface="Arial" panose="020B0604020202020204" pitchFamily="34" charset="0"/>
              <a:cs typeface="Arial" panose="020B0604020202020204" pitchFamily="34" charset="0"/>
            </a:endParaRPr>
          </a:p>
        </p:txBody>
      </p:sp>
      <p:sp>
        <p:nvSpPr>
          <p:cNvPr id="8249" name="Text Box 130"/>
          <p:cNvSpPr txBox="1">
            <a:spLocks noChangeArrowheads="1"/>
          </p:cNvSpPr>
          <p:nvPr/>
        </p:nvSpPr>
        <p:spPr bwMode="auto">
          <a:xfrm>
            <a:off x="1468438" y="6492875"/>
            <a:ext cx="13176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solidFill>
                  <a:srgbClr val="E32434"/>
                </a:solidFill>
                <a:latin typeface="Arial" panose="020B0604020202020204" pitchFamily="34" charset="0"/>
                <a:cs typeface="Arial" panose="020B0604020202020204" pitchFamily="34" charset="0"/>
              </a:rPr>
              <a:t>فوضى سياسية</a:t>
            </a:r>
            <a:endParaRPr lang="en-US" sz="1600" b="1" dirty="0">
              <a:solidFill>
                <a:srgbClr val="E32434"/>
              </a:solidFill>
              <a:latin typeface="Arial" panose="020B0604020202020204" pitchFamily="34" charset="0"/>
              <a:cs typeface="Arial" panose="020B0604020202020204" pitchFamily="34" charset="0"/>
            </a:endParaRPr>
          </a:p>
        </p:txBody>
      </p:sp>
      <p:sp>
        <p:nvSpPr>
          <p:cNvPr id="8250" name="Text Box 132"/>
          <p:cNvSpPr txBox="1">
            <a:spLocks noChangeArrowheads="1"/>
          </p:cNvSpPr>
          <p:nvPr/>
        </p:nvSpPr>
        <p:spPr bwMode="auto">
          <a:xfrm>
            <a:off x="1468438" y="6788150"/>
            <a:ext cx="13176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solidFill>
                  <a:srgbClr val="E32434"/>
                </a:solidFill>
                <a:latin typeface="Arial" panose="020B0604020202020204" pitchFamily="34" charset="0"/>
                <a:cs typeface="Arial" panose="020B0604020202020204" pitchFamily="34" charset="0"/>
              </a:rPr>
              <a:t>الملوك    </a:t>
            </a:r>
            <a:endParaRPr lang="en-US" sz="1600" b="1" dirty="0">
              <a:solidFill>
                <a:srgbClr val="E32434"/>
              </a:solidFill>
              <a:latin typeface="Arial" panose="020B0604020202020204" pitchFamily="34" charset="0"/>
              <a:cs typeface="Arial" panose="020B0604020202020204" pitchFamily="34" charset="0"/>
            </a:endParaRPr>
          </a:p>
        </p:txBody>
      </p:sp>
      <p:sp>
        <p:nvSpPr>
          <p:cNvPr id="8251" name="Text Box 133"/>
          <p:cNvSpPr txBox="1">
            <a:spLocks noChangeArrowheads="1"/>
          </p:cNvSpPr>
          <p:nvPr/>
        </p:nvSpPr>
        <p:spPr bwMode="auto">
          <a:xfrm>
            <a:off x="1468438" y="7102475"/>
            <a:ext cx="13176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dirty="0">
                <a:solidFill>
                  <a:srgbClr val="E32434"/>
                </a:solidFill>
                <a:latin typeface="Calibri" panose="020F0502020204030204" pitchFamily="34" charset="0"/>
                <a:cs typeface="Calibri" panose="020F0502020204030204" pitchFamily="34" charset="0"/>
              </a:rPr>
              <a:t>الأسر     </a:t>
            </a:r>
            <a:endParaRPr lang="en-US" sz="1600" b="1" dirty="0">
              <a:solidFill>
                <a:srgbClr val="E32434"/>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5D32D3A5-5806-F34A-A642-5606FEE9436D}"/>
              </a:ext>
            </a:extLst>
          </p:cNvPr>
          <p:cNvGrpSpPr/>
          <p:nvPr/>
        </p:nvGrpSpPr>
        <p:grpSpPr>
          <a:xfrm>
            <a:off x="5524500" y="3144838"/>
            <a:ext cx="1516063" cy="773112"/>
            <a:chOff x="5524500" y="3144838"/>
            <a:chExt cx="1516063" cy="773112"/>
          </a:xfrm>
        </p:grpSpPr>
        <p:sp>
          <p:nvSpPr>
            <p:cNvPr id="8223" name="Freeform 93"/>
            <p:cNvSpPr>
              <a:spLocks/>
            </p:cNvSpPr>
            <p:nvPr/>
          </p:nvSpPr>
          <p:spPr bwMode="auto">
            <a:xfrm>
              <a:off x="5526088" y="3144838"/>
              <a:ext cx="1076325"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a:p>
          </p:txBody>
        </p:sp>
        <p:sp>
          <p:nvSpPr>
            <p:cNvPr id="8224" name="Rectangle 94"/>
            <p:cNvSpPr>
              <a:spLocks noChangeArrowheads="1"/>
            </p:cNvSpPr>
            <p:nvPr/>
          </p:nvSpPr>
          <p:spPr bwMode="auto">
            <a:xfrm>
              <a:off x="5524500" y="3436938"/>
              <a:ext cx="1516063" cy="481012"/>
            </a:xfrm>
            <a:prstGeom prst="rect">
              <a:avLst/>
            </a:prstGeom>
            <a:solidFill>
              <a:schemeClr val="bg1"/>
            </a:solidFill>
            <a:ln w="28575">
              <a:solidFill>
                <a:schemeClr val="tx1"/>
              </a:solidFill>
              <a:miter lim="800000"/>
              <a:headEnd/>
              <a:tailEnd/>
            </a:ln>
          </p:spPr>
          <p:txBody>
            <a:bodyPr/>
            <a:lstStyle/>
            <a:p>
              <a:endParaRPr lang="en-US"/>
            </a:p>
          </p:txBody>
        </p:sp>
        <p:sp>
          <p:nvSpPr>
            <p:cNvPr id="2" name="Rectangle 1">
              <a:extLst>
                <a:ext uri="{FF2B5EF4-FFF2-40B4-BE49-F238E27FC236}">
                  <a16:creationId xmlns:a16="http://schemas.microsoft.com/office/drawing/2014/main" id="{F016465B-72A4-4643-8F61-9462C34546A6}"/>
                </a:ext>
              </a:extLst>
            </p:cNvPr>
            <p:cNvSpPr/>
            <p:nvPr/>
          </p:nvSpPr>
          <p:spPr bwMode="auto">
            <a:xfrm>
              <a:off x="5539165" y="3383151"/>
              <a:ext cx="1055310" cy="16967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a:ln>
                  <a:noFill/>
                </a:ln>
                <a:solidFill>
                  <a:schemeClr val="tx1"/>
                </a:solidFill>
                <a:effectLst/>
                <a:latin typeface="Century Gothic" pitchFamily="-107" charset="0"/>
              </a:endParaRPr>
            </a:p>
          </p:txBody>
        </p:sp>
        <p:sp>
          <p:nvSpPr>
            <p:cNvPr id="8229" name="Line 101"/>
            <p:cNvSpPr>
              <a:spLocks noChangeShapeType="1"/>
            </p:cNvSpPr>
            <p:nvPr/>
          </p:nvSpPr>
          <p:spPr bwMode="auto">
            <a:xfrm flipV="1">
              <a:off x="5590044" y="3400775"/>
              <a:ext cx="936625" cy="852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225" name="Rectangle 97"/>
          <p:cNvSpPr>
            <a:spLocks noChangeArrowheads="1"/>
          </p:cNvSpPr>
          <p:nvPr/>
        </p:nvSpPr>
        <p:spPr bwMode="auto">
          <a:xfrm>
            <a:off x="5642087" y="3121367"/>
            <a:ext cx="70403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ar-JO" sz="1500" b="1" dirty="0">
                <a:solidFill>
                  <a:srgbClr val="E32433"/>
                </a:solidFill>
                <a:latin typeface="Arial" panose="020B0604020202020204" pitchFamily="34" charset="0"/>
                <a:cs typeface="Arial" panose="020B0604020202020204" pitchFamily="34" charset="0"/>
              </a:rPr>
              <a:t>يسوع   </a:t>
            </a:r>
            <a:endParaRPr lang="en-US" sz="1500" b="1" dirty="0">
              <a:solidFill>
                <a:srgbClr val="E32433"/>
              </a:solidFill>
              <a:latin typeface="Arial" panose="020B0604020202020204" pitchFamily="34" charset="0"/>
              <a:cs typeface="Arial" panose="020B0604020202020204" pitchFamily="34" charset="0"/>
            </a:endParaRPr>
          </a:p>
        </p:txBody>
      </p:sp>
      <p:pic>
        <p:nvPicPr>
          <p:cNvPr id="114" name="Picture 113">
            <a:extLst>
              <a:ext uri="{FF2B5EF4-FFF2-40B4-BE49-F238E27FC236}">
                <a16:creationId xmlns:a16="http://schemas.microsoft.com/office/drawing/2014/main" id="{EA231937-B46D-6C56-6804-E0BBFC408AD9}"/>
              </a:ext>
            </a:extLst>
          </p:cNvPr>
          <p:cNvPicPr>
            <a:picLocks noChangeAspect="1"/>
          </p:cNvPicPr>
          <p:nvPr/>
        </p:nvPicPr>
        <p:blipFill>
          <a:blip r:embed="rId2"/>
          <a:stretch>
            <a:fillRect/>
          </a:stretch>
        </p:blipFill>
        <p:spPr>
          <a:xfrm>
            <a:off x="1084318" y="157656"/>
            <a:ext cx="1356284" cy="896470"/>
          </a:xfrm>
          <a:prstGeom prst="rect">
            <a:avLst/>
          </a:prstGeom>
        </p:spPr>
      </p:pic>
      <p:sp>
        <p:nvSpPr>
          <p:cNvPr id="4" name="TextBox 3">
            <a:extLst>
              <a:ext uri="{FF2B5EF4-FFF2-40B4-BE49-F238E27FC236}">
                <a16:creationId xmlns:a16="http://schemas.microsoft.com/office/drawing/2014/main" id="{FBD68056-03D5-5D5D-0116-98BFFB6243DB}"/>
              </a:ext>
            </a:extLst>
          </p:cNvPr>
          <p:cNvSpPr txBox="1"/>
          <p:nvPr/>
        </p:nvSpPr>
        <p:spPr>
          <a:xfrm>
            <a:off x="3631556" y="66491"/>
            <a:ext cx="2982431" cy="400110"/>
          </a:xfrm>
          <a:prstGeom prst="rect">
            <a:avLst/>
          </a:prstGeom>
          <a:solidFill>
            <a:schemeClr val="bg1"/>
          </a:solidFill>
        </p:spPr>
        <p:txBody>
          <a:bodyPr wrap="square" rtlCol="0">
            <a:spAutoFit/>
          </a:bodyPr>
          <a:lstStyle/>
          <a:p>
            <a:pPr algn="r"/>
            <a:r>
              <a:rPr lang="ar-SA" sz="2000" b="1" dirty="0">
                <a:latin typeface="Arial" panose="020B0604020202020204" pitchFamily="34" charset="0"/>
                <a:cs typeface="Arial" panose="020B0604020202020204" pitchFamily="34" charset="0"/>
              </a:rPr>
              <a:t>أهم الإنجازات العظيمة</a:t>
            </a:r>
            <a:endParaRPr lang="en-US" sz="2000" b="1" dirty="0">
              <a:latin typeface="Arial" panose="020B0604020202020204" pitchFamily="34" charset="0"/>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5"/>
          <p:cNvSpPr txBox="1">
            <a:spLocks noChangeArrowheads="1"/>
          </p:cNvSpPr>
          <p:nvPr/>
        </p:nvSpPr>
        <p:spPr bwMode="auto">
          <a:xfrm>
            <a:off x="715963" y="1044575"/>
            <a:ext cx="604361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dirty="0">
                <a:latin typeface="Helvetica" charset="0"/>
              </a:rPr>
              <a:t>و ال</a:t>
            </a:r>
            <a:r>
              <a:rPr lang="ar-JO" sz="1600" b="1" dirty="0">
                <a:latin typeface="Calibri" panose="020F0502020204030204" pitchFamily="34" charset="0"/>
                <a:cs typeface="Calibri" panose="020F0502020204030204" pitchFamily="34" charset="0"/>
              </a:rPr>
              <a:t>و الآن...حاول فتح ملف كتابك المقدس ذهنيا سواء كان بنفسك أو بإجراء امتحان لأحدهم أو بتعمقك بالموضوع</a:t>
            </a:r>
            <a:endParaRPr lang="en-US" sz="1600" b="1" dirty="0">
              <a:latin typeface="Helvetica" charset="0"/>
            </a:endParaRPr>
          </a:p>
        </p:txBody>
      </p:sp>
      <p:sp>
        <p:nvSpPr>
          <p:cNvPr id="39942" name="Rectangle 6"/>
          <p:cNvSpPr>
            <a:spLocks noChangeArrowheads="1"/>
          </p:cNvSpPr>
          <p:nvPr/>
        </p:nvSpPr>
        <p:spPr bwMode="auto">
          <a:xfrm>
            <a:off x="690563" y="6896100"/>
            <a:ext cx="1922462" cy="738664"/>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defRPr/>
            </a:pPr>
            <a:r>
              <a:rPr lang="ar-JO" sz="2400" b="1" dirty="0">
                <a:latin typeface="Arial" panose="020B0604020202020204" pitchFamily="34" charset="0"/>
                <a:cs typeface="Arial" panose="020B0604020202020204" pitchFamily="34" charset="0"/>
              </a:rPr>
              <a:t>ملف الكتاب المقدس ذهنيا</a:t>
            </a:r>
            <a:endParaRPr lang="en-US" sz="2400" dirty="0">
              <a:latin typeface="Arial" panose="020B0604020202020204" pitchFamily="34" charset="0"/>
              <a:cs typeface="Arial" panose="020B0604020202020204" pitchFamily="34" charset="0"/>
            </a:endParaRPr>
          </a:p>
        </p:txBody>
      </p:sp>
      <p:sp>
        <p:nvSpPr>
          <p:cNvPr id="9219" name="Text Box 8"/>
          <p:cNvSpPr txBox="1">
            <a:spLocks noChangeArrowheads="1"/>
          </p:cNvSpPr>
          <p:nvPr/>
        </p:nvSpPr>
        <p:spPr bwMode="auto">
          <a:xfrm>
            <a:off x="3646488" y="6188075"/>
            <a:ext cx="339566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dirty="0">
                <a:latin typeface="Arial" panose="020B0604020202020204" pitchFamily="34" charset="0"/>
                <a:cs typeface="Arial" panose="020B0604020202020204" pitchFamily="34" charset="0"/>
              </a:rPr>
              <a:t>هناك عشر كلمات نضعها عناوين ملفات ك الآتي :</a:t>
            </a:r>
            <a:endParaRPr lang="en-US" sz="1800" b="1" dirty="0">
              <a:latin typeface="Arial" panose="020B0604020202020204" pitchFamily="34" charset="0"/>
              <a:cs typeface="Arial" panose="020B0604020202020204" pitchFamily="34" charset="0"/>
            </a:endParaRPr>
          </a:p>
        </p:txBody>
      </p:sp>
      <p:sp>
        <p:nvSpPr>
          <p:cNvPr id="9220" name="Text Box 10"/>
          <p:cNvSpPr txBox="1">
            <a:spLocks noChangeArrowheads="1"/>
          </p:cNvSpPr>
          <p:nvPr/>
        </p:nvSpPr>
        <p:spPr bwMode="auto">
          <a:xfrm>
            <a:off x="696913" y="2619375"/>
            <a:ext cx="32305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dirty="0">
                <a:latin typeface="Times" charset="0"/>
              </a:rPr>
              <a:t>7 = 4+3 </a:t>
            </a:r>
            <a:r>
              <a:rPr lang="en-US" sz="1800" b="1" dirty="0">
                <a:latin typeface="Times" charset="0"/>
              </a:rPr>
              <a:t> </a:t>
            </a:r>
            <a:r>
              <a:rPr lang="ar-JO" sz="1800" b="1" dirty="0">
                <a:latin typeface="Arial" panose="020B0604020202020204" pitchFamily="34" charset="0"/>
                <a:ea typeface="Tahoma" panose="020B0604030504040204" pitchFamily="34" charset="0"/>
                <a:cs typeface="Arial" panose="020B0604020202020204" pitchFamily="34" charset="0"/>
              </a:rPr>
              <a:t>تندفع إلى</a:t>
            </a:r>
            <a:r>
              <a:rPr lang="en-US" sz="1800" b="1" dirty="0">
                <a:latin typeface="Times" charset="0"/>
              </a:rPr>
              <a:t>:</a:t>
            </a:r>
          </a:p>
        </p:txBody>
      </p:sp>
      <p:sp>
        <p:nvSpPr>
          <p:cNvPr id="9221" name="Text Box 11"/>
          <p:cNvSpPr txBox="1">
            <a:spLocks noChangeArrowheads="1"/>
          </p:cNvSpPr>
          <p:nvPr/>
        </p:nvSpPr>
        <p:spPr bwMode="auto">
          <a:xfrm>
            <a:off x="3838574" y="2719388"/>
            <a:ext cx="34639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u="sng" dirty="0">
                <a:latin typeface="Arial" panose="020B0604020202020204" pitchFamily="34" charset="0"/>
                <a:cs typeface="Arial" panose="020B0604020202020204" pitchFamily="34" charset="0"/>
              </a:rPr>
              <a:t>4 أشخاص</a:t>
            </a:r>
            <a:r>
              <a:rPr lang="en-US" sz="1600" b="1" u="sng" dirty="0">
                <a:latin typeface="Helvetica" charset="0"/>
              </a:rPr>
              <a:t>&amp;  3 </a:t>
            </a:r>
            <a:r>
              <a:rPr lang="ar-JO" sz="1600" b="1" u="sng" dirty="0">
                <a:latin typeface="Arial" panose="020B0604020202020204" pitchFamily="34" charset="0"/>
                <a:cs typeface="Arial" panose="020B0604020202020204" pitchFamily="34" charset="0"/>
              </a:rPr>
              <a:t>مجتمعات</a:t>
            </a:r>
            <a:endParaRPr lang="en-US" sz="1600" b="1" u="sng" dirty="0">
              <a:latin typeface="Arial" panose="020B0604020202020204" pitchFamily="34" charset="0"/>
              <a:cs typeface="Arial" panose="020B0604020202020204" pitchFamily="34" charset="0"/>
            </a:endParaRPr>
          </a:p>
        </p:txBody>
      </p:sp>
      <p:sp>
        <p:nvSpPr>
          <p:cNvPr id="9222" name="Text Box 13"/>
          <p:cNvSpPr txBox="1">
            <a:spLocks noChangeArrowheads="1"/>
          </p:cNvSpPr>
          <p:nvPr/>
        </p:nvSpPr>
        <p:spPr bwMode="auto">
          <a:xfrm>
            <a:off x="703263" y="2179638"/>
            <a:ext cx="37163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dirty="0">
                <a:latin typeface="Arial" panose="020B0604020202020204" pitchFamily="34" charset="0"/>
                <a:cs typeface="Arial" panose="020B0604020202020204" pitchFamily="34" charset="0"/>
              </a:rPr>
              <a:t>الرسالة</a:t>
            </a:r>
            <a:r>
              <a:rPr lang="ja-JP" altLang="en-US" sz="1800" b="1" dirty="0">
                <a:latin typeface="Times" charset="0"/>
              </a:rPr>
              <a:t>“</a:t>
            </a:r>
            <a:r>
              <a:rPr lang="en-US" altLang="ja-JP" sz="1800" b="1" dirty="0">
                <a:latin typeface="Times" charset="0"/>
              </a:rPr>
              <a:t>C</a:t>
            </a:r>
            <a:r>
              <a:rPr lang="ja-JP" altLang="en-US" sz="1800" b="1" dirty="0">
                <a:latin typeface="Times" charset="0"/>
              </a:rPr>
              <a:t>”</a:t>
            </a:r>
            <a:r>
              <a:rPr lang="en-US" altLang="ja-JP" sz="1800" b="1" dirty="0">
                <a:latin typeface="Times" charset="0"/>
              </a:rPr>
              <a:t> </a:t>
            </a:r>
            <a:r>
              <a:rPr lang="ar-JO" altLang="ja-JP" sz="1800" b="1" dirty="0">
                <a:latin typeface="Arial" panose="020B0604020202020204" pitchFamily="34" charset="0"/>
                <a:cs typeface="Arial" panose="020B0604020202020204" pitchFamily="34" charset="0"/>
              </a:rPr>
              <a:t>ترمز ل</a:t>
            </a:r>
            <a:r>
              <a:rPr lang="en-US" altLang="ja-JP" sz="1800" b="1" dirty="0">
                <a:latin typeface="Times" charset="0"/>
              </a:rPr>
              <a:t>:</a:t>
            </a:r>
            <a:endParaRPr lang="en-US" sz="1800" b="1" dirty="0">
              <a:latin typeface="Times" charset="0"/>
            </a:endParaRPr>
          </a:p>
        </p:txBody>
      </p:sp>
      <p:sp>
        <p:nvSpPr>
          <p:cNvPr id="9223" name="Text Box 14"/>
          <p:cNvSpPr txBox="1">
            <a:spLocks noChangeArrowheads="1"/>
          </p:cNvSpPr>
          <p:nvPr/>
        </p:nvSpPr>
        <p:spPr bwMode="auto">
          <a:xfrm>
            <a:off x="5016500" y="2178050"/>
            <a:ext cx="24066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u="sng" dirty="0">
                <a:latin typeface="Arial" panose="020B0604020202020204" pitchFamily="34" charset="0"/>
                <a:cs typeface="Arial" panose="020B0604020202020204" pitchFamily="34" charset="0"/>
              </a:rPr>
              <a:t>الخلق</a:t>
            </a:r>
            <a:endParaRPr lang="en-US" sz="1600" b="1" u="sng" dirty="0">
              <a:latin typeface="Arial" panose="020B0604020202020204" pitchFamily="34" charset="0"/>
              <a:cs typeface="Arial" panose="020B0604020202020204" pitchFamily="34" charset="0"/>
            </a:endParaRPr>
          </a:p>
        </p:txBody>
      </p:sp>
      <p:sp>
        <p:nvSpPr>
          <p:cNvPr id="9224" name="Text Box 15"/>
          <p:cNvSpPr txBox="1">
            <a:spLocks noChangeArrowheads="1"/>
          </p:cNvSpPr>
          <p:nvPr/>
        </p:nvSpPr>
        <p:spPr bwMode="auto">
          <a:xfrm>
            <a:off x="2576513" y="5235575"/>
            <a:ext cx="34417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dirty="0">
                <a:latin typeface="Arial" panose="020B0604020202020204" pitchFamily="34" charset="0"/>
                <a:cs typeface="Arial" panose="020B0604020202020204" pitchFamily="34" charset="0"/>
              </a:rPr>
              <a:t>الحرف</a:t>
            </a:r>
            <a:r>
              <a:rPr lang="ja-JP" altLang="en-US" sz="1800" b="1" dirty="0">
                <a:latin typeface="Times" charset="0"/>
              </a:rPr>
              <a:t>“</a:t>
            </a:r>
            <a:r>
              <a:rPr lang="en-US" altLang="ja-JP" sz="1800" b="1" dirty="0">
                <a:latin typeface="Times" charset="0"/>
              </a:rPr>
              <a:t>S</a:t>
            </a:r>
            <a:r>
              <a:rPr lang="ja-JP" altLang="en-US" sz="1800" b="1" dirty="0">
                <a:latin typeface="Times" charset="0"/>
              </a:rPr>
              <a:t>”</a:t>
            </a:r>
            <a:r>
              <a:rPr lang="en-US" altLang="ja-JP" sz="1800" b="1" dirty="0">
                <a:latin typeface="Times" charset="0"/>
              </a:rPr>
              <a:t> </a:t>
            </a:r>
            <a:r>
              <a:rPr lang="ar-JO" altLang="ja-JP" sz="1800" b="1" dirty="0">
                <a:latin typeface="Arial" panose="020B0604020202020204" pitchFamily="34" charset="0"/>
                <a:cs typeface="Arial" panose="020B0604020202020204" pitchFamily="34" charset="0"/>
              </a:rPr>
              <a:t>يمثل</a:t>
            </a:r>
            <a:r>
              <a:rPr lang="en-US" altLang="ja-JP" sz="1800" b="1" dirty="0">
                <a:latin typeface="Times" charset="0"/>
              </a:rPr>
              <a:t>:</a:t>
            </a:r>
            <a:endParaRPr lang="en-US" sz="1800" b="1" dirty="0">
              <a:latin typeface="Times" charset="0"/>
            </a:endParaRPr>
          </a:p>
        </p:txBody>
      </p:sp>
      <p:sp>
        <p:nvSpPr>
          <p:cNvPr id="9225" name="Text Box 16"/>
          <p:cNvSpPr txBox="1">
            <a:spLocks noChangeArrowheads="1"/>
          </p:cNvSpPr>
          <p:nvPr/>
        </p:nvSpPr>
        <p:spPr bwMode="auto">
          <a:xfrm>
            <a:off x="5237163" y="5249863"/>
            <a:ext cx="15922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u="sng" dirty="0">
                <a:latin typeface="Arial" panose="020B0604020202020204" pitchFamily="34" charset="0"/>
                <a:cs typeface="Arial" panose="020B0604020202020204" pitchFamily="34" charset="0"/>
              </a:rPr>
              <a:t>الصمت</a:t>
            </a:r>
            <a:endParaRPr lang="en-US" sz="1600" b="1" u="sng" dirty="0">
              <a:latin typeface="Arial" panose="020B0604020202020204" pitchFamily="34" charset="0"/>
              <a:cs typeface="Arial" panose="020B0604020202020204" pitchFamily="34" charset="0"/>
            </a:endParaRPr>
          </a:p>
        </p:txBody>
      </p:sp>
      <p:sp>
        <p:nvSpPr>
          <p:cNvPr id="9226" name="Text Box 17"/>
          <p:cNvSpPr txBox="1">
            <a:spLocks noChangeArrowheads="1"/>
          </p:cNvSpPr>
          <p:nvPr/>
        </p:nvSpPr>
        <p:spPr bwMode="auto">
          <a:xfrm>
            <a:off x="3095625" y="5759450"/>
            <a:ext cx="32131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dirty="0">
                <a:latin typeface="Arial" panose="020B0604020202020204" pitchFamily="34" charset="0"/>
                <a:cs typeface="Arial" panose="020B0604020202020204" pitchFamily="34" charset="0"/>
              </a:rPr>
              <a:t>الحرف</a:t>
            </a:r>
            <a:r>
              <a:rPr lang="ja-JP" altLang="en-US" sz="1800" b="1" dirty="0">
                <a:latin typeface="Times" charset="0"/>
              </a:rPr>
              <a:t>“</a:t>
            </a:r>
            <a:r>
              <a:rPr lang="en-US" altLang="ja-JP" sz="1800" b="1" dirty="0">
                <a:latin typeface="Times" charset="0"/>
              </a:rPr>
              <a:t>J</a:t>
            </a:r>
            <a:r>
              <a:rPr lang="ja-JP" altLang="en-US" sz="1800" b="1" dirty="0">
                <a:latin typeface="Times" charset="0"/>
              </a:rPr>
              <a:t>”</a:t>
            </a:r>
            <a:r>
              <a:rPr lang="en-US" altLang="ja-JP" sz="1800" b="1" dirty="0">
                <a:latin typeface="Times" charset="0"/>
              </a:rPr>
              <a:t> </a:t>
            </a:r>
            <a:r>
              <a:rPr lang="ar-JO" altLang="ja-JP" sz="1800" b="1" dirty="0">
                <a:latin typeface="Arial" panose="020B0604020202020204" pitchFamily="34" charset="0"/>
                <a:cs typeface="Arial" panose="020B0604020202020204" pitchFamily="34" charset="0"/>
              </a:rPr>
              <a:t>يمثل</a:t>
            </a:r>
            <a:r>
              <a:rPr lang="en-US" altLang="ja-JP" sz="1800" b="1" dirty="0">
                <a:latin typeface="Times" charset="0"/>
              </a:rPr>
              <a:t>:</a:t>
            </a:r>
            <a:endParaRPr lang="en-US" sz="1800" b="1" dirty="0">
              <a:latin typeface="Times" charset="0"/>
            </a:endParaRPr>
          </a:p>
        </p:txBody>
      </p:sp>
      <p:sp>
        <p:nvSpPr>
          <p:cNvPr id="9227" name="Text Box 18"/>
          <p:cNvSpPr txBox="1">
            <a:spLocks noChangeArrowheads="1"/>
          </p:cNvSpPr>
          <p:nvPr/>
        </p:nvSpPr>
        <p:spPr bwMode="auto">
          <a:xfrm>
            <a:off x="5486400" y="5765800"/>
            <a:ext cx="17462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u="sng" dirty="0">
                <a:latin typeface="Arial" panose="020B0604020202020204" pitchFamily="34" charset="0"/>
                <a:cs typeface="Arial" panose="020B0604020202020204" pitchFamily="34" charset="0"/>
              </a:rPr>
              <a:t>المسيح</a:t>
            </a:r>
            <a:endParaRPr lang="en-US" sz="1600" b="1" u="sng" dirty="0">
              <a:latin typeface="Arial" panose="020B0604020202020204" pitchFamily="34" charset="0"/>
              <a:cs typeface="Arial" panose="020B0604020202020204" pitchFamily="34" charset="0"/>
            </a:endParaRPr>
          </a:p>
        </p:txBody>
      </p:sp>
      <p:sp>
        <p:nvSpPr>
          <p:cNvPr id="9228" name="Text Box 20"/>
          <p:cNvSpPr txBox="1">
            <a:spLocks noChangeArrowheads="1"/>
          </p:cNvSpPr>
          <p:nvPr/>
        </p:nvSpPr>
        <p:spPr bwMode="auto">
          <a:xfrm>
            <a:off x="609600" y="1706563"/>
            <a:ext cx="42386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dirty="0">
                <a:latin typeface="Times" charset="0"/>
              </a:rPr>
              <a:t> </a:t>
            </a:r>
            <a:r>
              <a:rPr lang="ar-JO" sz="1800" b="1" dirty="0">
                <a:latin typeface="Arial" panose="020B0604020202020204" pitchFamily="34" charset="0"/>
                <a:cs typeface="Arial" panose="020B0604020202020204" pitchFamily="34" charset="0"/>
              </a:rPr>
              <a:t>رمز فتح ملف كتابك المقدس هو  :</a:t>
            </a:r>
            <a:endParaRPr lang="en-US" sz="1800" b="1" dirty="0">
              <a:latin typeface="Arial" panose="020B0604020202020204" pitchFamily="34" charset="0"/>
              <a:cs typeface="Arial" panose="020B0604020202020204" pitchFamily="34" charset="0"/>
            </a:endParaRPr>
          </a:p>
        </p:txBody>
      </p:sp>
      <p:sp>
        <p:nvSpPr>
          <p:cNvPr id="9229" name="Line 22"/>
          <p:cNvSpPr>
            <a:spLocks noChangeShapeType="1"/>
          </p:cNvSpPr>
          <p:nvPr/>
        </p:nvSpPr>
        <p:spPr bwMode="auto">
          <a:xfrm>
            <a:off x="5978525" y="1836738"/>
            <a:ext cx="112713"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30" name="Text Box 24"/>
          <p:cNvSpPr txBox="1">
            <a:spLocks noChangeArrowheads="1"/>
          </p:cNvSpPr>
          <p:nvPr/>
        </p:nvSpPr>
        <p:spPr bwMode="auto">
          <a:xfrm>
            <a:off x="679450" y="3136900"/>
            <a:ext cx="34369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dirty="0">
                <a:latin typeface="Arial" panose="020B0604020202020204" pitchFamily="34" charset="0"/>
                <a:ea typeface="Tahoma" panose="020B0604030504040204" pitchFamily="34" charset="0"/>
                <a:cs typeface="Arial" panose="020B0604020202020204" pitchFamily="34" charset="0"/>
              </a:rPr>
              <a:t>الأربعة أشخاص هم </a:t>
            </a:r>
            <a:r>
              <a:rPr lang="en-US" sz="1800" b="1" dirty="0">
                <a:latin typeface="Times" charset="0"/>
              </a:rPr>
              <a:t>:</a:t>
            </a:r>
          </a:p>
        </p:txBody>
      </p:sp>
      <p:sp>
        <p:nvSpPr>
          <p:cNvPr id="9231" name="Text Box 25"/>
          <p:cNvSpPr txBox="1">
            <a:spLocks noChangeArrowheads="1"/>
          </p:cNvSpPr>
          <p:nvPr/>
        </p:nvSpPr>
        <p:spPr bwMode="auto">
          <a:xfrm>
            <a:off x="3776663" y="3121025"/>
            <a:ext cx="1509712"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u="sng" dirty="0">
                <a:latin typeface="Arial" panose="020B0604020202020204" pitchFamily="34" charset="0"/>
                <a:cs typeface="Arial" panose="020B0604020202020204" pitchFamily="34" charset="0"/>
              </a:rPr>
              <a:t>ابراهيم</a:t>
            </a:r>
            <a:r>
              <a:rPr lang="en-US" sz="1600" b="1" u="sng" dirty="0">
                <a:latin typeface="Helvetica" charset="0"/>
              </a:rPr>
              <a:t>               </a:t>
            </a:r>
            <a:r>
              <a:rPr lang="ar-JO" sz="1600" b="1" u="sng" dirty="0">
                <a:latin typeface="Arial" panose="020B0604020202020204" pitchFamily="34" charset="0"/>
                <a:cs typeface="Arial" panose="020B0604020202020204" pitchFamily="34" charset="0"/>
              </a:rPr>
              <a:t>يوسف</a:t>
            </a:r>
            <a:r>
              <a:rPr lang="en-US" sz="1600" b="1" u="sng" dirty="0">
                <a:latin typeface="Helvetica" charset="0"/>
              </a:rPr>
              <a:t>                        </a:t>
            </a:r>
            <a:r>
              <a:rPr lang="ar-JO" sz="1600" b="1" u="sng" dirty="0">
                <a:latin typeface="Arial" panose="020B0604020202020204" pitchFamily="34" charset="0"/>
                <a:cs typeface="Arial" panose="020B0604020202020204" pitchFamily="34" charset="0"/>
              </a:rPr>
              <a:t>موسى</a:t>
            </a:r>
            <a:r>
              <a:rPr lang="en-US" sz="1600" b="1" u="sng" dirty="0">
                <a:latin typeface="Helvetica" charset="0"/>
              </a:rPr>
              <a:t>                       </a:t>
            </a:r>
            <a:r>
              <a:rPr lang="ar-JO" sz="1600" b="1" u="sng" dirty="0">
                <a:latin typeface="Arial" panose="020B0604020202020204" pitchFamily="34" charset="0"/>
                <a:cs typeface="Arial" panose="020B0604020202020204" pitchFamily="34" charset="0"/>
              </a:rPr>
              <a:t>يشوع</a:t>
            </a:r>
            <a:endParaRPr lang="en-US" sz="1600" b="1" u="sng" dirty="0">
              <a:latin typeface="Arial" panose="020B0604020202020204" pitchFamily="34" charset="0"/>
              <a:cs typeface="Arial" panose="020B0604020202020204" pitchFamily="34" charset="0"/>
            </a:endParaRPr>
          </a:p>
        </p:txBody>
      </p:sp>
      <p:sp>
        <p:nvSpPr>
          <p:cNvPr id="9232" name="Text Box 26"/>
          <p:cNvSpPr txBox="1">
            <a:spLocks noChangeArrowheads="1"/>
          </p:cNvSpPr>
          <p:nvPr/>
        </p:nvSpPr>
        <p:spPr bwMode="auto">
          <a:xfrm>
            <a:off x="992188" y="3438525"/>
            <a:ext cx="296068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i="1" dirty="0">
                <a:latin typeface="Arial" panose="020B0604020202020204" pitchFamily="34" charset="0"/>
                <a:cs typeface="Arial" panose="020B0604020202020204" pitchFamily="34" charset="0"/>
              </a:rPr>
              <a:t>الان</a:t>
            </a:r>
            <a:r>
              <a:rPr lang="en-US" sz="1600" b="1" i="1" dirty="0">
                <a:latin typeface="Times" charset="0"/>
              </a:rPr>
              <a:t>…</a:t>
            </a:r>
            <a:r>
              <a:rPr lang="ar-JO" sz="1600" b="1" i="1" dirty="0">
                <a:latin typeface="Arial" panose="020B0604020202020204" pitchFamily="34" charset="0"/>
                <a:cs typeface="Arial" panose="020B0604020202020204" pitchFamily="34" charset="0"/>
              </a:rPr>
              <a:t>اتخذ لك مجموعة</a:t>
            </a:r>
            <a:r>
              <a:rPr lang="en-US" sz="1600" b="1" i="1" dirty="0">
                <a:latin typeface="Times" charset="0"/>
              </a:rPr>
              <a:t>, </a:t>
            </a:r>
            <a:r>
              <a:rPr lang="ar-JO" sz="1600" b="1" i="1" dirty="0">
                <a:latin typeface="Arial" panose="020B0604020202020204" pitchFamily="34" charset="0"/>
                <a:cs typeface="Arial" panose="020B0604020202020204" pitchFamily="34" charset="0"/>
              </a:rPr>
              <a:t>اتخذ شخص منها ما هو الجواب؟</a:t>
            </a:r>
            <a:endParaRPr lang="en-US" sz="1600" b="1" i="1" dirty="0">
              <a:latin typeface="Arial" panose="020B0604020202020204" pitchFamily="34" charset="0"/>
              <a:cs typeface="Arial" panose="020B0604020202020204" pitchFamily="34" charset="0"/>
            </a:endParaRPr>
          </a:p>
        </p:txBody>
      </p:sp>
      <p:sp>
        <p:nvSpPr>
          <p:cNvPr id="9233" name="Text Box 28"/>
          <p:cNvSpPr txBox="1">
            <a:spLocks noChangeArrowheads="1"/>
          </p:cNvSpPr>
          <p:nvPr/>
        </p:nvSpPr>
        <p:spPr bwMode="auto">
          <a:xfrm>
            <a:off x="679450" y="4265613"/>
            <a:ext cx="380841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dirty="0">
                <a:latin typeface="Arial" panose="020B0604020202020204" pitchFamily="34" charset="0"/>
                <a:cs typeface="Arial" panose="020B0604020202020204" pitchFamily="34" charset="0"/>
              </a:rPr>
              <a:t>الأمم الثلاثة هم </a:t>
            </a:r>
            <a:r>
              <a:rPr lang="en-US" sz="1800" b="1" dirty="0">
                <a:latin typeface="Times" charset="0"/>
              </a:rPr>
              <a:t>:</a:t>
            </a:r>
          </a:p>
        </p:txBody>
      </p:sp>
      <p:sp>
        <p:nvSpPr>
          <p:cNvPr id="9234" name="Text Box 29"/>
          <p:cNvSpPr txBox="1">
            <a:spLocks noChangeArrowheads="1"/>
          </p:cNvSpPr>
          <p:nvPr/>
        </p:nvSpPr>
        <p:spPr bwMode="auto">
          <a:xfrm>
            <a:off x="4003675" y="4265613"/>
            <a:ext cx="150971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u="sng" dirty="0">
                <a:latin typeface="Arial" panose="020B0604020202020204" pitchFamily="34" charset="0"/>
                <a:cs typeface="Arial" panose="020B0604020202020204" pitchFamily="34" charset="0"/>
              </a:rPr>
              <a:t>فوضى</a:t>
            </a:r>
            <a:r>
              <a:rPr lang="en-US" sz="1600" b="1" u="sng" dirty="0">
                <a:latin typeface="Helvetica" charset="0"/>
              </a:rPr>
              <a:t>               </a:t>
            </a:r>
            <a:r>
              <a:rPr lang="ar-JO" sz="1600" b="1" u="sng" dirty="0">
                <a:latin typeface="Arial" panose="020B0604020202020204" pitchFamily="34" charset="0"/>
                <a:cs typeface="Arial" panose="020B0604020202020204" pitchFamily="34" charset="0"/>
              </a:rPr>
              <a:t>الملوك</a:t>
            </a:r>
            <a:r>
              <a:rPr lang="en-US" sz="1600" b="1" u="sng" dirty="0">
                <a:latin typeface="Helvetica" charset="0"/>
              </a:rPr>
              <a:t>                        </a:t>
            </a:r>
            <a:r>
              <a:rPr lang="ar-JO" sz="1600" b="1" u="sng" dirty="0">
                <a:latin typeface="Arial" panose="020B0604020202020204" pitchFamily="34" charset="0"/>
                <a:cs typeface="Arial" panose="020B0604020202020204" pitchFamily="34" charset="0"/>
              </a:rPr>
              <a:t>الاسر</a:t>
            </a:r>
            <a:endParaRPr lang="en-US" sz="1600" b="1" u="sng" dirty="0">
              <a:latin typeface="Arial" panose="020B0604020202020204" pitchFamily="34" charset="0"/>
              <a:cs typeface="Arial" panose="020B0604020202020204" pitchFamily="34" charset="0"/>
            </a:endParaRPr>
          </a:p>
        </p:txBody>
      </p:sp>
      <p:sp>
        <p:nvSpPr>
          <p:cNvPr id="9235" name="Text Box 30"/>
          <p:cNvSpPr txBox="1">
            <a:spLocks noChangeArrowheads="1"/>
          </p:cNvSpPr>
          <p:nvPr/>
        </p:nvSpPr>
        <p:spPr bwMode="auto">
          <a:xfrm>
            <a:off x="814388" y="4578350"/>
            <a:ext cx="29781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600" b="1" i="1" dirty="0">
                <a:latin typeface="Arial" panose="020B0604020202020204" pitchFamily="34" charset="0"/>
                <a:cs typeface="Arial" panose="020B0604020202020204" pitchFamily="34" charset="0"/>
              </a:rPr>
              <a:t>أيضا...استدعاء المجموعة وترك واحد ، و الجواب هو؟</a:t>
            </a:r>
            <a:endParaRPr lang="en-US" sz="1600" b="1" i="1" dirty="0">
              <a:latin typeface="Arial" panose="020B0604020202020204" pitchFamily="34" charset="0"/>
              <a:cs typeface="Arial" panose="020B0604020202020204" pitchFamily="34" charset="0"/>
            </a:endParaRPr>
          </a:p>
        </p:txBody>
      </p:sp>
      <p:grpSp>
        <p:nvGrpSpPr>
          <p:cNvPr id="9236" name="Group 32" descr="Large confetti"/>
          <p:cNvGrpSpPr>
            <a:grpSpLocks/>
          </p:cNvGrpSpPr>
          <p:nvPr/>
        </p:nvGrpSpPr>
        <p:grpSpPr bwMode="auto">
          <a:xfrm>
            <a:off x="923925" y="5216525"/>
            <a:ext cx="1516063" cy="738188"/>
            <a:chOff x="375" y="3720"/>
            <a:chExt cx="868" cy="450"/>
          </a:xfrm>
        </p:grpSpPr>
        <p:sp>
          <p:nvSpPr>
            <p:cNvPr id="9304" name="Freeform 33"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305" name="Rectangle 3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306" name="Rectangle 3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307" name="Rectangle 3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308" name="Line 37"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37" name="Group 38" descr="Large confetti"/>
          <p:cNvGrpSpPr>
            <a:grpSpLocks/>
          </p:cNvGrpSpPr>
          <p:nvPr/>
        </p:nvGrpSpPr>
        <p:grpSpPr bwMode="auto">
          <a:xfrm>
            <a:off x="1187450" y="5537200"/>
            <a:ext cx="1516063" cy="736600"/>
            <a:chOff x="375" y="3720"/>
            <a:chExt cx="868" cy="450"/>
          </a:xfrm>
        </p:grpSpPr>
        <p:sp>
          <p:nvSpPr>
            <p:cNvPr id="9299" name="Freeform 39"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300" name="Rectangle 4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301" name="Rectangle 4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302" name="Rectangle 4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303" name="Line 43"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38" name="Group 44" descr="Large confetti"/>
          <p:cNvGrpSpPr>
            <a:grpSpLocks/>
          </p:cNvGrpSpPr>
          <p:nvPr/>
        </p:nvGrpSpPr>
        <p:grpSpPr bwMode="auto">
          <a:xfrm>
            <a:off x="1470025" y="5837238"/>
            <a:ext cx="1516063" cy="738187"/>
            <a:chOff x="375" y="3720"/>
            <a:chExt cx="868" cy="450"/>
          </a:xfrm>
        </p:grpSpPr>
        <p:sp>
          <p:nvSpPr>
            <p:cNvPr id="9294" name="Freeform 45"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95" name="Rectangle 4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96" name="Rectangle 4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97" name="Rectangle 4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98" name="Line 49"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39" name="Group 50" descr="Large confetti"/>
          <p:cNvGrpSpPr>
            <a:grpSpLocks/>
          </p:cNvGrpSpPr>
          <p:nvPr/>
        </p:nvGrpSpPr>
        <p:grpSpPr bwMode="auto">
          <a:xfrm>
            <a:off x="1752600" y="6157913"/>
            <a:ext cx="1516063" cy="738187"/>
            <a:chOff x="375" y="3720"/>
            <a:chExt cx="868" cy="450"/>
          </a:xfrm>
        </p:grpSpPr>
        <p:sp>
          <p:nvSpPr>
            <p:cNvPr id="9289" name="Freeform 51"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90" name="Rectangle 5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91" name="Rectangle 5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92" name="Rectangle 5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93" name="Line 55"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40" name="Group 56" descr="Large confetti"/>
          <p:cNvGrpSpPr>
            <a:grpSpLocks/>
          </p:cNvGrpSpPr>
          <p:nvPr/>
        </p:nvGrpSpPr>
        <p:grpSpPr bwMode="auto">
          <a:xfrm>
            <a:off x="2055813" y="6477000"/>
            <a:ext cx="1516062" cy="736600"/>
            <a:chOff x="375" y="3720"/>
            <a:chExt cx="868" cy="450"/>
          </a:xfrm>
        </p:grpSpPr>
        <p:sp>
          <p:nvSpPr>
            <p:cNvPr id="9284" name="Freeform 57"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85" name="Rectangle 5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86" name="Rectangle 5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87" name="Rectangle 6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88" name="Line 61"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41" name="Group 62" descr="Large confetti"/>
          <p:cNvGrpSpPr>
            <a:grpSpLocks/>
          </p:cNvGrpSpPr>
          <p:nvPr/>
        </p:nvGrpSpPr>
        <p:grpSpPr bwMode="auto">
          <a:xfrm>
            <a:off x="2357438" y="6815138"/>
            <a:ext cx="1516062" cy="736600"/>
            <a:chOff x="375" y="3720"/>
            <a:chExt cx="868" cy="450"/>
          </a:xfrm>
        </p:grpSpPr>
        <p:sp>
          <p:nvSpPr>
            <p:cNvPr id="9279" name="Freeform 63"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80" name="Rectangle 6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81" name="Rectangle 6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82" name="Rectangle 6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83" name="Line 67"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42" name="Group 68" descr="Large confetti"/>
          <p:cNvGrpSpPr>
            <a:grpSpLocks/>
          </p:cNvGrpSpPr>
          <p:nvPr/>
        </p:nvGrpSpPr>
        <p:grpSpPr bwMode="auto">
          <a:xfrm>
            <a:off x="2640013" y="7134225"/>
            <a:ext cx="1516062" cy="736600"/>
            <a:chOff x="375" y="3720"/>
            <a:chExt cx="868" cy="450"/>
          </a:xfrm>
        </p:grpSpPr>
        <p:sp>
          <p:nvSpPr>
            <p:cNvPr id="9274" name="Freeform 69"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75" name="Rectangle 7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76" name="Rectangle 7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77" name="Rectangle 7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78" name="Line 73"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43" name="Group 74" descr="Large confetti"/>
          <p:cNvGrpSpPr>
            <a:grpSpLocks/>
          </p:cNvGrpSpPr>
          <p:nvPr/>
        </p:nvGrpSpPr>
        <p:grpSpPr bwMode="auto">
          <a:xfrm>
            <a:off x="2922588" y="7472363"/>
            <a:ext cx="1516062" cy="736600"/>
            <a:chOff x="375" y="3720"/>
            <a:chExt cx="868" cy="450"/>
          </a:xfrm>
        </p:grpSpPr>
        <p:sp>
          <p:nvSpPr>
            <p:cNvPr id="9269" name="Freeform 75"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70" name="Rectangle 7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71" name="Rectangle 7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72" name="Rectangle 7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73" name="Line 79"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44" name="Group 80" descr="Large confetti"/>
          <p:cNvGrpSpPr>
            <a:grpSpLocks/>
          </p:cNvGrpSpPr>
          <p:nvPr/>
        </p:nvGrpSpPr>
        <p:grpSpPr bwMode="auto">
          <a:xfrm>
            <a:off x="3206750" y="7808913"/>
            <a:ext cx="1514475" cy="736600"/>
            <a:chOff x="375" y="3720"/>
            <a:chExt cx="868" cy="450"/>
          </a:xfrm>
        </p:grpSpPr>
        <p:sp>
          <p:nvSpPr>
            <p:cNvPr id="9264" name="Freeform 81"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65" name="Rectangle 8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66" name="Rectangle 8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67" name="Rectangle 8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68" name="Line 85"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245" name="Group 86" descr="Large confetti"/>
          <p:cNvGrpSpPr>
            <a:grpSpLocks/>
          </p:cNvGrpSpPr>
          <p:nvPr/>
        </p:nvGrpSpPr>
        <p:grpSpPr bwMode="auto">
          <a:xfrm>
            <a:off x="3508375" y="8147050"/>
            <a:ext cx="1516063" cy="736600"/>
            <a:chOff x="375" y="3720"/>
            <a:chExt cx="868" cy="450"/>
          </a:xfrm>
        </p:grpSpPr>
        <p:sp>
          <p:nvSpPr>
            <p:cNvPr id="9259" name="Freeform 87"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9260" name="Rectangle 8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9261" name="Rectangle 8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62" name="Rectangle 9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263" name="Line 91"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246" name="Text Box 92"/>
          <p:cNvSpPr txBox="1">
            <a:spLocks noChangeArrowheads="1"/>
          </p:cNvSpPr>
          <p:nvPr/>
        </p:nvSpPr>
        <p:spPr bwMode="auto">
          <a:xfrm>
            <a:off x="896938" y="5211763"/>
            <a:ext cx="2386012"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الخلق</a:t>
            </a:r>
            <a:endParaRPr lang="en-US" sz="1200" b="1" dirty="0">
              <a:latin typeface="Arial" panose="020B0604020202020204" pitchFamily="34" charset="0"/>
              <a:cs typeface="Arial" panose="020B0604020202020204" pitchFamily="34" charset="0"/>
            </a:endParaRPr>
          </a:p>
        </p:txBody>
      </p:sp>
      <p:sp>
        <p:nvSpPr>
          <p:cNvPr id="9247" name="Text Box 93"/>
          <p:cNvSpPr txBox="1">
            <a:spLocks noChangeArrowheads="1"/>
          </p:cNvSpPr>
          <p:nvPr/>
        </p:nvSpPr>
        <p:spPr bwMode="auto">
          <a:xfrm>
            <a:off x="1181100" y="5549900"/>
            <a:ext cx="23844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ابراهيم</a:t>
            </a:r>
            <a:endParaRPr lang="en-US" sz="1200" b="1" dirty="0">
              <a:latin typeface="Arial" panose="020B0604020202020204" pitchFamily="34" charset="0"/>
              <a:cs typeface="Arial" panose="020B0604020202020204" pitchFamily="34" charset="0"/>
            </a:endParaRPr>
          </a:p>
        </p:txBody>
      </p:sp>
      <p:sp>
        <p:nvSpPr>
          <p:cNvPr id="9248" name="Text Box 94"/>
          <p:cNvSpPr txBox="1">
            <a:spLocks noChangeArrowheads="1"/>
          </p:cNvSpPr>
          <p:nvPr/>
        </p:nvSpPr>
        <p:spPr bwMode="auto">
          <a:xfrm>
            <a:off x="1697149" y="5857875"/>
            <a:ext cx="2386012"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يوسف</a:t>
            </a:r>
            <a:endParaRPr lang="en-US" sz="1200" b="1" dirty="0">
              <a:latin typeface="Arial" panose="020B0604020202020204" pitchFamily="34" charset="0"/>
              <a:cs typeface="Arial" panose="020B0604020202020204" pitchFamily="34" charset="0"/>
            </a:endParaRPr>
          </a:p>
        </p:txBody>
      </p:sp>
      <p:sp>
        <p:nvSpPr>
          <p:cNvPr id="9249" name="Text Box 95"/>
          <p:cNvSpPr txBox="1">
            <a:spLocks noChangeArrowheads="1"/>
          </p:cNvSpPr>
          <p:nvPr/>
        </p:nvSpPr>
        <p:spPr bwMode="auto">
          <a:xfrm>
            <a:off x="1831975" y="6156325"/>
            <a:ext cx="23860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موسى</a:t>
            </a:r>
            <a:endParaRPr lang="en-US" sz="1200" b="1" dirty="0">
              <a:latin typeface="Arial" panose="020B0604020202020204" pitchFamily="34" charset="0"/>
              <a:cs typeface="Arial" panose="020B0604020202020204" pitchFamily="34" charset="0"/>
            </a:endParaRPr>
          </a:p>
        </p:txBody>
      </p:sp>
      <p:sp>
        <p:nvSpPr>
          <p:cNvPr id="9250" name="Text Box 96"/>
          <p:cNvSpPr txBox="1">
            <a:spLocks noChangeArrowheads="1"/>
          </p:cNvSpPr>
          <p:nvPr/>
        </p:nvSpPr>
        <p:spPr bwMode="auto">
          <a:xfrm>
            <a:off x="2128838" y="6470650"/>
            <a:ext cx="2386012"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يشوع</a:t>
            </a:r>
            <a:endParaRPr lang="en-US" sz="1200" b="1" dirty="0">
              <a:latin typeface="Arial" panose="020B0604020202020204" pitchFamily="34" charset="0"/>
              <a:cs typeface="Arial" panose="020B0604020202020204" pitchFamily="34" charset="0"/>
            </a:endParaRPr>
          </a:p>
        </p:txBody>
      </p:sp>
      <p:sp>
        <p:nvSpPr>
          <p:cNvPr id="9251" name="Text Box 97"/>
          <p:cNvSpPr txBox="1">
            <a:spLocks noChangeArrowheads="1"/>
          </p:cNvSpPr>
          <p:nvPr/>
        </p:nvSpPr>
        <p:spPr bwMode="auto">
          <a:xfrm>
            <a:off x="2335213" y="6800850"/>
            <a:ext cx="23844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الفوضى</a:t>
            </a:r>
            <a:endParaRPr lang="en-US" sz="1200" b="1" dirty="0">
              <a:latin typeface="Arial" panose="020B0604020202020204" pitchFamily="34" charset="0"/>
              <a:cs typeface="Arial" panose="020B0604020202020204" pitchFamily="34" charset="0"/>
            </a:endParaRPr>
          </a:p>
        </p:txBody>
      </p:sp>
      <p:sp>
        <p:nvSpPr>
          <p:cNvPr id="9252" name="Text Box 98"/>
          <p:cNvSpPr txBox="1">
            <a:spLocks noChangeArrowheads="1"/>
          </p:cNvSpPr>
          <p:nvPr/>
        </p:nvSpPr>
        <p:spPr bwMode="auto">
          <a:xfrm>
            <a:off x="2630488" y="7135813"/>
            <a:ext cx="23844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الملوك</a:t>
            </a:r>
            <a:endParaRPr lang="en-US" sz="1200" b="1" dirty="0">
              <a:latin typeface="Arial" panose="020B0604020202020204" pitchFamily="34" charset="0"/>
              <a:cs typeface="Arial" panose="020B0604020202020204" pitchFamily="34" charset="0"/>
            </a:endParaRPr>
          </a:p>
        </p:txBody>
      </p:sp>
      <p:sp>
        <p:nvSpPr>
          <p:cNvPr id="9253" name="Text Box 99"/>
          <p:cNvSpPr txBox="1">
            <a:spLocks noChangeArrowheads="1"/>
          </p:cNvSpPr>
          <p:nvPr/>
        </p:nvSpPr>
        <p:spPr bwMode="auto">
          <a:xfrm>
            <a:off x="2930525" y="7469188"/>
            <a:ext cx="23844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الأسر</a:t>
            </a:r>
            <a:endParaRPr lang="en-US" sz="1200" b="1" dirty="0">
              <a:latin typeface="Arial" panose="020B0604020202020204" pitchFamily="34" charset="0"/>
              <a:cs typeface="Arial" panose="020B0604020202020204" pitchFamily="34" charset="0"/>
            </a:endParaRPr>
          </a:p>
        </p:txBody>
      </p:sp>
      <p:sp>
        <p:nvSpPr>
          <p:cNvPr id="9254" name="Text Box 100"/>
          <p:cNvSpPr txBox="1">
            <a:spLocks noChangeArrowheads="1"/>
          </p:cNvSpPr>
          <p:nvPr/>
        </p:nvSpPr>
        <p:spPr bwMode="auto">
          <a:xfrm>
            <a:off x="3279775" y="7810500"/>
            <a:ext cx="23844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200" b="1" dirty="0">
                <a:latin typeface="Arial" panose="020B0604020202020204" pitchFamily="34" charset="0"/>
                <a:cs typeface="Arial" panose="020B0604020202020204" pitchFamily="34" charset="0"/>
              </a:rPr>
              <a:t>الصمت</a:t>
            </a:r>
            <a:endParaRPr lang="en-US" sz="1200" b="1" dirty="0">
              <a:latin typeface="Arial" panose="020B0604020202020204" pitchFamily="34" charset="0"/>
              <a:cs typeface="Arial" panose="020B0604020202020204" pitchFamily="34" charset="0"/>
            </a:endParaRPr>
          </a:p>
        </p:txBody>
      </p:sp>
      <p:sp>
        <p:nvSpPr>
          <p:cNvPr id="9255" name="Text Box 101"/>
          <p:cNvSpPr txBox="1">
            <a:spLocks noChangeArrowheads="1"/>
          </p:cNvSpPr>
          <p:nvPr/>
        </p:nvSpPr>
        <p:spPr bwMode="auto">
          <a:xfrm>
            <a:off x="3514725" y="8101013"/>
            <a:ext cx="238601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ar-JO" sz="1800" b="1" dirty="0">
                <a:latin typeface="Arial" panose="020B0604020202020204" pitchFamily="34" charset="0"/>
                <a:cs typeface="Arial" panose="020B0604020202020204" pitchFamily="34" charset="0"/>
              </a:rPr>
              <a:t>يسوع</a:t>
            </a:r>
            <a:endParaRPr lang="en-US" sz="1800" b="1" dirty="0">
              <a:latin typeface="Arial" panose="020B0604020202020204" pitchFamily="34" charset="0"/>
              <a:cs typeface="Arial" panose="020B0604020202020204" pitchFamily="34" charset="0"/>
            </a:endParaRPr>
          </a:p>
        </p:txBody>
      </p:sp>
      <p:sp>
        <p:nvSpPr>
          <p:cNvPr id="9256" name="AutoShape 102"/>
          <p:cNvSpPr>
            <a:spLocks noChangeArrowheads="1"/>
          </p:cNvSpPr>
          <p:nvPr/>
        </p:nvSpPr>
        <p:spPr bwMode="auto">
          <a:xfrm rot="5766511">
            <a:off x="4822032" y="7249318"/>
            <a:ext cx="1911350" cy="1135063"/>
          </a:xfrm>
          <a:prstGeom prst="curvedDownArrow">
            <a:avLst>
              <a:gd name="adj1" fmla="val 33678"/>
              <a:gd name="adj2" fmla="val 6735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9257" name="Text Box 104"/>
          <p:cNvSpPr txBox="1">
            <a:spLocks noChangeArrowheads="1"/>
          </p:cNvSpPr>
          <p:nvPr/>
        </p:nvSpPr>
        <p:spPr bwMode="auto">
          <a:xfrm>
            <a:off x="6594475" y="87313"/>
            <a:ext cx="501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02</a:t>
            </a:r>
          </a:p>
        </p:txBody>
      </p:sp>
      <p:sp>
        <p:nvSpPr>
          <p:cNvPr id="9258" name="Text Box 106"/>
          <p:cNvSpPr txBox="1">
            <a:spLocks noChangeArrowheads="1"/>
          </p:cNvSpPr>
          <p:nvPr/>
        </p:nvSpPr>
        <p:spPr bwMode="auto">
          <a:xfrm>
            <a:off x="5075238" y="1620838"/>
            <a:ext cx="22272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u="sng">
                <a:latin typeface="Helvetica" charset="0"/>
              </a:rPr>
              <a:t>C  7  S  J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5" name="Rectangle 101"/>
          <p:cNvSpPr>
            <a:spLocks noChangeArrowheads="1"/>
          </p:cNvSpPr>
          <p:nvPr/>
        </p:nvSpPr>
        <p:spPr bwMode="auto">
          <a:xfrm>
            <a:off x="1454150" y="7583488"/>
            <a:ext cx="541338"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RS</a:t>
            </a:r>
            <a:endParaRPr lang="en-US" sz="4400">
              <a:solidFill>
                <a:srgbClr val="E32434"/>
              </a:solidFill>
              <a:effectLst>
                <a:outerShdw blurRad="38100" dist="38100" dir="2700000" algn="tl">
                  <a:srgbClr val="DDDDDD"/>
                </a:outerShdw>
              </a:effectLst>
              <a:latin typeface="Comic Sans MS" charset="0"/>
            </a:endParaRPr>
          </a:p>
        </p:txBody>
      </p:sp>
      <p:sp>
        <p:nvSpPr>
          <p:cNvPr id="10242" name="Freeform 102"/>
          <p:cNvSpPr>
            <a:spLocks/>
          </p:cNvSpPr>
          <p:nvPr/>
        </p:nvSpPr>
        <p:spPr bwMode="auto">
          <a:xfrm>
            <a:off x="5565775" y="5473700"/>
            <a:ext cx="1420813" cy="234632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chemeClr val="tx1"/>
          </a:solidFill>
          <a:ln w="9525">
            <a:solidFill>
              <a:schemeClr val="tx1"/>
            </a:solidFill>
            <a:round/>
            <a:headEnd/>
            <a:tailEnd/>
          </a:ln>
        </p:spPr>
        <p:txBody>
          <a:bodyPr/>
          <a:lstStyle/>
          <a:p>
            <a:endParaRPr lang="en-US"/>
          </a:p>
        </p:txBody>
      </p:sp>
      <p:sp>
        <p:nvSpPr>
          <p:cNvPr id="226407" name="Rectangle 103"/>
          <p:cNvSpPr>
            <a:spLocks noChangeArrowheads="1"/>
          </p:cNvSpPr>
          <p:nvPr/>
        </p:nvSpPr>
        <p:spPr bwMode="auto">
          <a:xfrm>
            <a:off x="4037013" y="4867275"/>
            <a:ext cx="514350"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ER</a:t>
            </a:r>
            <a:endParaRPr lang="en-US" sz="4400">
              <a:solidFill>
                <a:srgbClr val="E32434"/>
              </a:solidFill>
              <a:effectLst>
                <a:outerShdw blurRad="38100" dist="38100" dir="2700000" algn="tl">
                  <a:srgbClr val="DDDDDD"/>
                </a:outerShdw>
              </a:effectLst>
              <a:latin typeface="Comic Sans MS" charset="0"/>
            </a:endParaRPr>
          </a:p>
        </p:txBody>
      </p:sp>
      <p:sp>
        <p:nvSpPr>
          <p:cNvPr id="10244" name="Freeform 104"/>
          <p:cNvSpPr>
            <a:spLocks/>
          </p:cNvSpPr>
          <p:nvPr/>
        </p:nvSpPr>
        <p:spPr bwMode="auto">
          <a:xfrm>
            <a:off x="862013" y="6302375"/>
            <a:ext cx="1860550" cy="1674813"/>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chemeClr val="tx1"/>
          </a:solidFill>
          <a:ln w="9525">
            <a:solidFill>
              <a:schemeClr val="tx1"/>
            </a:solidFill>
            <a:round/>
            <a:headEnd/>
            <a:tailEnd/>
          </a:ln>
        </p:spPr>
        <p:txBody>
          <a:bodyPr/>
          <a:lstStyle/>
          <a:p>
            <a:endParaRPr lang="en-US"/>
          </a:p>
        </p:txBody>
      </p:sp>
      <p:sp>
        <p:nvSpPr>
          <p:cNvPr id="226409" name="Rectangle 105"/>
          <p:cNvSpPr>
            <a:spLocks noChangeArrowheads="1"/>
          </p:cNvSpPr>
          <p:nvPr/>
        </p:nvSpPr>
        <p:spPr bwMode="auto">
          <a:xfrm>
            <a:off x="6226175" y="6272213"/>
            <a:ext cx="492125"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PG</a:t>
            </a:r>
            <a:endParaRPr lang="en-US" sz="4400">
              <a:solidFill>
                <a:srgbClr val="E32434"/>
              </a:solidFill>
              <a:effectLst>
                <a:outerShdw blurRad="38100" dist="38100" dir="2700000" algn="tl">
                  <a:srgbClr val="DDDDDD"/>
                </a:outerShdw>
              </a:effectLst>
              <a:latin typeface="Comic Sans MS" charset="0"/>
            </a:endParaRPr>
          </a:p>
        </p:txBody>
      </p:sp>
      <p:sp>
        <p:nvSpPr>
          <p:cNvPr id="10246" name="Freeform 106"/>
          <p:cNvSpPr>
            <a:spLocks/>
          </p:cNvSpPr>
          <p:nvPr/>
        </p:nvSpPr>
        <p:spPr bwMode="auto">
          <a:xfrm>
            <a:off x="1995488" y="3876675"/>
            <a:ext cx="306387" cy="390525"/>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chemeClr val="tx1"/>
          </a:solidFill>
          <a:ln w="9525">
            <a:solidFill>
              <a:schemeClr val="tx1"/>
            </a:solidFill>
            <a:round/>
            <a:headEnd/>
            <a:tailEnd/>
          </a:ln>
        </p:spPr>
        <p:txBody>
          <a:bodyPr/>
          <a:lstStyle/>
          <a:p>
            <a:endParaRPr lang="en-US"/>
          </a:p>
        </p:txBody>
      </p:sp>
      <p:sp>
        <p:nvSpPr>
          <p:cNvPr id="10247" name="Freeform 107"/>
          <p:cNvSpPr>
            <a:spLocks/>
          </p:cNvSpPr>
          <p:nvPr/>
        </p:nvSpPr>
        <p:spPr bwMode="auto">
          <a:xfrm>
            <a:off x="1809750" y="4648200"/>
            <a:ext cx="455613" cy="1044575"/>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chemeClr val="tx1"/>
          </a:solidFill>
          <a:ln w="19050">
            <a:solidFill>
              <a:schemeClr val="tx1"/>
            </a:solidFill>
            <a:round/>
            <a:headEnd/>
            <a:tailEnd/>
          </a:ln>
        </p:spPr>
        <p:txBody>
          <a:bodyPr/>
          <a:lstStyle/>
          <a:p>
            <a:endParaRPr lang="en-US"/>
          </a:p>
        </p:txBody>
      </p:sp>
      <p:sp>
        <p:nvSpPr>
          <p:cNvPr id="10248" name="Freeform 108"/>
          <p:cNvSpPr>
            <a:spLocks/>
          </p:cNvSpPr>
          <p:nvPr/>
        </p:nvSpPr>
        <p:spPr bwMode="auto">
          <a:xfrm>
            <a:off x="2068513" y="4211638"/>
            <a:ext cx="107950" cy="5207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chemeClr val="tx1"/>
          </a:solidFill>
          <a:ln w="9525">
            <a:solidFill>
              <a:schemeClr val="tx1"/>
            </a:solidFill>
            <a:round/>
            <a:headEnd/>
            <a:tailEnd/>
          </a:ln>
        </p:spPr>
        <p:txBody>
          <a:bodyPr/>
          <a:lstStyle/>
          <a:p>
            <a:endParaRPr lang="en-US"/>
          </a:p>
        </p:txBody>
      </p:sp>
      <p:sp>
        <p:nvSpPr>
          <p:cNvPr id="226413" name="Rectangle 109"/>
          <p:cNvSpPr>
            <a:spLocks noChangeArrowheads="1"/>
          </p:cNvSpPr>
          <p:nvPr/>
        </p:nvSpPr>
        <p:spPr bwMode="auto">
          <a:xfrm>
            <a:off x="1192213" y="6604000"/>
            <a:ext cx="641350"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MS</a:t>
            </a:r>
            <a:endParaRPr lang="en-US" sz="4400">
              <a:solidFill>
                <a:srgbClr val="E32434"/>
              </a:solidFill>
              <a:effectLst>
                <a:outerShdw blurRad="38100" dist="38100" dir="2700000" algn="tl">
                  <a:srgbClr val="DDDDDD"/>
                </a:outerShdw>
              </a:effectLst>
              <a:latin typeface="Comic Sans MS" charset="0"/>
            </a:endParaRPr>
          </a:p>
        </p:txBody>
      </p:sp>
      <p:sp>
        <p:nvSpPr>
          <p:cNvPr id="226414" name="Rectangle 110"/>
          <p:cNvSpPr>
            <a:spLocks noChangeArrowheads="1"/>
          </p:cNvSpPr>
          <p:nvPr/>
        </p:nvSpPr>
        <p:spPr bwMode="auto">
          <a:xfrm>
            <a:off x="1993900" y="5502275"/>
            <a:ext cx="574675"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DS</a:t>
            </a:r>
            <a:endParaRPr lang="en-US" sz="4400">
              <a:solidFill>
                <a:srgbClr val="E32434"/>
              </a:solidFill>
              <a:effectLst>
                <a:outerShdw blurRad="38100" dist="38100" dir="2700000" algn="tl">
                  <a:srgbClr val="DDDDDD"/>
                </a:outerShdw>
              </a:effectLst>
              <a:latin typeface="Comic Sans MS" charset="0"/>
            </a:endParaRPr>
          </a:p>
        </p:txBody>
      </p:sp>
      <p:sp>
        <p:nvSpPr>
          <p:cNvPr id="10251" name="Oval 111"/>
          <p:cNvSpPr>
            <a:spLocks noChangeArrowheads="1"/>
          </p:cNvSpPr>
          <p:nvPr/>
        </p:nvSpPr>
        <p:spPr bwMode="auto">
          <a:xfrm>
            <a:off x="5495925" y="5964238"/>
            <a:ext cx="209550" cy="227012"/>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6416" name="Rectangle 112"/>
          <p:cNvSpPr>
            <a:spLocks noChangeArrowheads="1"/>
          </p:cNvSpPr>
          <p:nvPr/>
        </p:nvSpPr>
        <p:spPr bwMode="auto">
          <a:xfrm>
            <a:off x="5184775" y="5738813"/>
            <a:ext cx="300038"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U</a:t>
            </a:r>
            <a:endParaRPr lang="en-US" sz="4400">
              <a:solidFill>
                <a:srgbClr val="E32434"/>
              </a:solidFill>
              <a:effectLst>
                <a:outerShdw blurRad="38100" dist="38100" dir="2700000" algn="tl">
                  <a:srgbClr val="DDDDDD"/>
                </a:outerShdw>
              </a:effectLst>
              <a:latin typeface="Comic Sans MS" charset="0"/>
            </a:endParaRPr>
          </a:p>
        </p:txBody>
      </p:sp>
      <p:sp>
        <p:nvSpPr>
          <p:cNvPr id="226417" name="Rectangle 113"/>
          <p:cNvSpPr>
            <a:spLocks noChangeArrowheads="1"/>
          </p:cNvSpPr>
          <p:nvPr/>
        </p:nvSpPr>
        <p:spPr bwMode="auto">
          <a:xfrm>
            <a:off x="4503738" y="4111625"/>
            <a:ext cx="255587"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B</a:t>
            </a:r>
            <a:endParaRPr lang="en-US" sz="4400">
              <a:solidFill>
                <a:srgbClr val="E32434"/>
              </a:solidFill>
              <a:effectLst>
                <a:outerShdw blurRad="38100" dist="38100" dir="2700000" algn="tl">
                  <a:srgbClr val="DDDDDD"/>
                </a:outerShdw>
              </a:effectLst>
              <a:latin typeface="Comic Sans MS" charset="0"/>
            </a:endParaRPr>
          </a:p>
        </p:txBody>
      </p:sp>
      <p:sp>
        <p:nvSpPr>
          <p:cNvPr id="10254" name="Oval 114"/>
          <p:cNvSpPr>
            <a:spLocks noChangeArrowheads="1"/>
          </p:cNvSpPr>
          <p:nvPr/>
        </p:nvSpPr>
        <p:spPr bwMode="auto">
          <a:xfrm>
            <a:off x="4306888" y="4337050"/>
            <a:ext cx="207962" cy="23018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255" name="Oval 115"/>
          <p:cNvSpPr>
            <a:spLocks noChangeArrowheads="1"/>
          </p:cNvSpPr>
          <p:nvPr/>
        </p:nvSpPr>
        <p:spPr bwMode="auto">
          <a:xfrm>
            <a:off x="1611313" y="3941763"/>
            <a:ext cx="206375" cy="227012"/>
          </a:xfrm>
          <a:prstGeom prst="ellipse">
            <a:avLst/>
          </a:prstGeom>
          <a:solidFill>
            <a:schemeClr val="tx1"/>
          </a:solidFill>
          <a:ln w="9525">
            <a:solidFill>
              <a:schemeClr val="tx1"/>
            </a:solidFill>
            <a:round/>
            <a:headEnd/>
            <a:tailEnd/>
          </a:ln>
        </p:spPr>
        <p:txBody>
          <a:bodyPr/>
          <a:lstStyle/>
          <a:p>
            <a:endParaRPr lang="en-US"/>
          </a:p>
        </p:txBody>
      </p:sp>
      <p:sp>
        <p:nvSpPr>
          <p:cNvPr id="226420" name="Rectangle 116"/>
          <p:cNvSpPr>
            <a:spLocks noChangeArrowheads="1"/>
          </p:cNvSpPr>
          <p:nvPr/>
        </p:nvSpPr>
        <p:spPr bwMode="auto">
          <a:xfrm>
            <a:off x="1247775" y="3738563"/>
            <a:ext cx="282575" cy="549275"/>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Comic Sans MS" charset="0"/>
              </a:rPr>
              <a:t>C</a:t>
            </a:r>
            <a:endParaRPr lang="en-US" sz="4800">
              <a:solidFill>
                <a:srgbClr val="E32434"/>
              </a:solidFill>
              <a:effectLst>
                <a:outerShdw blurRad="38100" dist="38100" dir="2700000" algn="tl">
                  <a:srgbClr val="DDDDDD"/>
                </a:outerShdw>
              </a:effectLst>
              <a:latin typeface="Comic Sans MS" charset="0"/>
            </a:endParaRPr>
          </a:p>
        </p:txBody>
      </p:sp>
      <p:sp>
        <p:nvSpPr>
          <p:cNvPr id="10257" name="Oval 117"/>
          <p:cNvSpPr>
            <a:spLocks noChangeArrowheads="1"/>
          </p:cNvSpPr>
          <p:nvPr/>
        </p:nvSpPr>
        <p:spPr bwMode="auto">
          <a:xfrm>
            <a:off x="1536700" y="4578350"/>
            <a:ext cx="206375" cy="230188"/>
          </a:xfrm>
          <a:prstGeom prst="ellipse">
            <a:avLst/>
          </a:prstGeom>
          <a:solidFill>
            <a:schemeClr val="tx1"/>
          </a:solidFill>
          <a:ln w="9525">
            <a:solidFill>
              <a:schemeClr val="tx1"/>
            </a:solidFill>
            <a:round/>
            <a:headEnd/>
            <a:tailEnd/>
          </a:ln>
        </p:spPr>
        <p:txBody>
          <a:bodyPr/>
          <a:lstStyle/>
          <a:p>
            <a:endParaRPr lang="en-US"/>
          </a:p>
        </p:txBody>
      </p:sp>
      <p:sp>
        <p:nvSpPr>
          <p:cNvPr id="226422" name="Rectangle 118"/>
          <p:cNvSpPr>
            <a:spLocks noChangeArrowheads="1"/>
          </p:cNvSpPr>
          <p:nvPr/>
        </p:nvSpPr>
        <p:spPr bwMode="auto">
          <a:xfrm>
            <a:off x="1211263" y="4516438"/>
            <a:ext cx="304800" cy="549275"/>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Comic Sans MS" charset="0"/>
              </a:rPr>
              <a:t>J</a:t>
            </a:r>
            <a:endParaRPr lang="en-US" sz="4800">
              <a:solidFill>
                <a:srgbClr val="E32434"/>
              </a:solidFill>
              <a:effectLst>
                <a:outerShdw blurRad="38100" dist="38100" dir="2700000" algn="tl">
                  <a:srgbClr val="DDDDDD"/>
                </a:outerShdw>
              </a:effectLst>
              <a:latin typeface="Comic Sans MS" charset="0"/>
            </a:endParaRPr>
          </a:p>
        </p:txBody>
      </p:sp>
      <p:sp>
        <p:nvSpPr>
          <p:cNvPr id="10259" name="Oval 119"/>
          <p:cNvSpPr>
            <a:spLocks noChangeArrowheads="1"/>
          </p:cNvSpPr>
          <p:nvPr/>
        </p:nvSpPr>
        <p:spPr bwMode="auto">
          <a:xfrm>
            <a:off x="1785938" y="6323013"/>
            <a:ext cx="212725" cy="230187"/>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6424" name="Rectangle 120"/>
          <p:cNvSpPr>
            <a:spLocks noChangeArrowheads="1"/>
          </p:cNvSpPr>
          <p:nvPr/>
        </p:nvSpPr>
        <p:spPr bwMode="auto">
          <a:xfrm>
            <a:off x="2008188" y="6075363"/>
            <a:ext cx="504825"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KB</a:t>
            </a:r>
            <a:endParaRPr lang="en-US" sz="4400">
              <a:solidFill>
                <a:srgbClr val="E32434"/>
              </a:solidFill>
              <a:effectLst>
                <a:outerShdw blurRad="38100" dist="38100" dir="2700000" algn="tl">
                  <a:srgbClr val="DDDDDD"/>
                </a:outerShdw>
              </a:effectLst>
              <a:latin typeface="Comic Sans MS" charset="0"/>
            </a:endParaRPr>
          </a:p>
        </p:txBody>
      </p:sp>
      <p:sp>
        <p:nvSpPr>
          <p:cNvPr id="10261" name="Oval 121"/>
          <p:cNvSpPr>
            <a:spLocks noChangeArrowheads="1"/>
          </p:cNvSpPr>
          <p:nvPr/>
        </p:nvSpPr>
        <p:spPr bwMode="auto">
          <a:xfrm>
            <a:off x="1792288" y="7089775"/>
            <a:ext cx="206375" cy="233363"/>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262" name="Oval 122"/>
          <p:cNvSpPr>
            <a:spLocks noChangeArrowheads="1"/>
          </p:cNvSpPr>
          <p:nvPr/>
        </p:nvSpPr>
        <p:spPr bwMode="auto">
          <a:xfrm>
            <a:off x="300038" y="5592763"/>
            <a:ext cx="214312" cy="225425"/>
          </a:xfrm>
          <a:prstGeom prst="ellipse">
            <a:avLst/>
          </a:prstGeom>
          <a:solidFill>
            <a:schemeClr val="tx1"/>
          </a:solidFill>
          <a:ln w="9525">
            <a:solidFill>
              <a:schemeClr val="tx1"/>
            </a:solidFill>
            <a:round/>
            <a:headEnd/>
            <a:tailEnd/>
          </a:ln>
        </p:spPr>
        <p:txBody>
          <a:bodyPr/>
          <a:lstStyle/>
          <a:p>
            <a:endParaRPr lang="en-US"/>
          </a:p>
        </p:txBody>
      </p:sp>
      <p:sp>
        <p:nvSpPr>
          <p:cNvPr id="226427" name="Rectangle 123"/>
          <p:cNvSpPr>
            <a:spLocks noChangeArrowheads="1"/>
          </p:cNvSpPr>
          <p:nvPr/>
        </p:nvSpPr>
        <p:spPr bwMode="auto">
          <a:xfrm>
            <a:off x="514350" y="5407025"/>
            <a:ext cx="254000"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E</a:t>
            </a:r>
            <a:endParaRPr lang="en-US" sz="4400">
              <a:solidFill>
                <a:srgbClr val="E32434"/>
              </a:solidFill>
              <a:effectLst>
                <a:outerShdw blurRad="38100" dist="38100" dir="2700000" algn="tl">
                  <a:srgbClr val="DDDDDD"/>
                </a:outerShdw>
              </a:effectLst>
              <a:latin typeface="Comic Sans MS" charset="0"/>
            </a:endParaRPr>
          </a:p>
        </p:txBody>
      </p:sp>
      <p:sp>
        <p:nvSpPr>
          <p:cNvPr id="226428" name="Rectangle 124"/>
          <p:cNvSpPr>
            <a:spLocks noChangeArrowheads="1"/>
          </p:cNvSpPr>
          <p:nvPr/>
        </p:nvSpPr>
        <p:spPr bwMode="auto">
          <a:xfrm>
            <a:off x="2605088" y="4521200"/>
            <a:ext cx="688975"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MN</a:t>
            </a:r>
            <a:endParaRPr lang="en-US" sz="4400">
              <a:solidFill>
                <a:srgbClr val="E32434"/>
              </a:solidFill>
              <a:effectLst>
                <a:outerShdw blurRad="38100" dist="38100" dir="2700000" algn="tl">
                  <a:srgbClr val="DDDDDD"/>
                </a:outerShdw>
              </a:effectLst>
              <a:latin typeface="Comic Sans MS" charset="0"/>
            </a:endParaRPr>
          </a:p>
        </p:txBody>
      </p:sp>
      <p:sp>
        <p:nvSpPr>
          <p:cNvPr id="226429" name="Rectangle 125"/>
          <p:cNvSpPr>
            <a:spLocks noChangeArrowheads="1"/>
          </p:cNvSpPr>
          <p:nvPr/>
        </p:nvSpPr>
        <p:spPr bwMode="auto">
          <a:xfrm>
            <a:off x="3055938" y="7029450"/>
            <a:ext cx="160337" cy="441325"/>
          </a:xfrm>
          <a:prstGeom prst="rect">
            <a:avLst/>
          </a:prstGeom>
          <a:noFill/>
          <a:ln w="9525">
            <a:noFill/>
            <a:miter lim="800000"/>
            <a:headEnd/>
            <a:tailEnd/>
          </a:ln>
          <a:effectLst/>
        </p:spPr>
        <p:txBody>
          <a:bodyPr wrap="none" lIns="0" tIns="0" rIns="0" bIns="0">
            <a:spAutoFit/>
          </a:bodyPr>
          <a:lstStyle/>
          <a:p>
            <a:pPr>
              <a:defRPr/>
            </a:pPr>
            <a:r>
              <a:rPr lang="ja-JP" altLang="en-US" sz="2900" b="1">
                <a:solidFill>
                  <a:srgbClr val="E32434"/>
                </a:solidFill>
                <a:effectLst>
                  <a:outerShdw blurRad="38100" dist="38100" dir="2700000" algn="tl">
                    <a:srgbClr val="DDDDDD"/>
                  </a:outerShdw>
                </a:effectLst>
                <a:latin typeface="Comic Sans MS" charset="0"/>
              </a:rPr>
              <a:t>“</a:t>
            </a:r>
            <a:endParaRPr lang="en-US" sz="3600" dirty="0">
              <a:solidFill>
                <a:srgbClr val="E32434"/>
              </a:solidFill>
              <a:effectLst>
                <a:outerShdw blurRad="38100" dist="38100" dir="2700000" algn="tl">
                  <a:srgbClr val="DDDDDD"/>
                </a:outerShdw>
              </a:effectLst>
              <a:latin typeface="Times" charset="0"/>
            </a:endParaRPr>
          </a:p>
        </p:txBody>
      </p:sp>
      <p:sp>
        <p:nvSpPr>
          <p:cNvPr id="226430" name="Rectangle 126"/>
          <p:cNvSpPr>
            <a:spLocks noChangeArrowheads="1"/>
          </p:cNvSpPr>
          <p:nvPr/>
        </p:nvSpPr>
        <p:spPr bwMode="auto">
          <a:xfrm>
            <a:off x="3409950" y="7466013"/>
            <a:ext cx="168316" cy="446276"/>
          </a:xfrm>
          <a:prstGeom prst="rect">
            <a:avLst/>
          </a:prstGeom>
          <a:noFill/>
          <a:ln w="9525">
            <a:noFill/>
            <a:miter lim="800000"/>
            <a:headEnd/>
            <a:tailEnd/>
          </a:ln>
          <a:effectLst/>
        </p:spPr>
        <p:txBody>
          <a:bodyPr wrap="none" lIns="0" tIns="0" rIns="0" bIns="0">
            <a:spAutoFit/>
          </a:bodyPr>
          <a:lstStyle/>
          <a:p>
            <a:pPr>
              <a:defRPr/>
            </a:pPr>
            <a:r>
              <a:rPr lang="ar-JO" sz="2900" b="1" dirty="0">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ل</a:t>
            </a:r>
            <a:endParaRPr lang="en-US" sz="3600" dirty="0">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226431" name="Rectangle 127"/>
          <p:cNvSpPr>
            <a:spLocks noChangeArrowheads="1"/>
          </p:cNvSpPr>
          <p:nvPr/>
        </p:nvSpPr>
        <p:spPr bwMode="auto">
          <a:xfrm>
            <a:off x="3354388" y="7888288"/>
            <a:ext cx="811119" cy="446276"/>
          </a:xfrm>
          <a:prstGeom prst="rect">
            <a:avLst/>
          </a:prstGeom>
          <a:noFill/>
          <a:ln w="9525">
            <a:noFill/>
            <a:miter lim="800000"/>
            <a:headEnd/>
            <a:tailEnd/>
          </a:ln>
          <a:effectLst/>
        </p:spPr>
        <p:txBody>
          <a:bodyPr wrap="none" lIns="0" tIns="0" rIns="0" bIns="0">
            <a:spAutoFit/>
          </a:bodyPr>
          <a:lstStyle/>
          <a:p>
            <a:pPr>
              <a:defRPr/>
            </a:pPr>
            <a:r>
              <a:rPr lang="ar-JO" sz="2900" b="1" dirty="0">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العمل</a:t>
            </a:r>
            <a:r>
              <a:rPr lang="ja-JP" altLang="en-US" sz="2900" b="1" dirty="0">
                <a:solidFill>
                  <a:srgbClr val="E32434"/>
                </a:solidFill>
                <a:effectLst>
                  <a:outerShdw blurRad="38100" dist="38100" dir="2700000" algn="tl">
                    <a:srgbClr val="DDDDDD"/>
                  </a:outerShdw>
                </a:effectLst>
                <a:latin typeface="Comic Sans MS" charset="0"/>
              </a:rPr>
              <a:t>”</a:t>
            </a:r>
            <a:endParaRPr lang="en-US" sz="3600" dirty="0">
              <a:solidFill>
                <a:srgbClr val="E32434"/>
              </a:solidFill>
              <a:effectLst>
                <a:outerShdw blurRad="38100" dist="38100" dir="2700000" algn="tl">
                  <a:srgbClr val="DDDDDD"/>
                </a:outerShdw>
              </a:effectLst>
              <a:latin typeface="Times" charset="0"/>
            </a:endParaRPr>
          </a:p>
        </p:txBody>
      </p:sp>
      <p:sp>
        <p:nvSpPr>
          <p:cNvPr id="10268" name="Line 128"/>
          <p:cNvSpPr>
            <a:spLocks noChangeShapeType="1"/>
          </p:cNvSpPr>
          <p:nvPr/>
        </p:nvSpPr>
        <p:spPr bwMode="auto">
          <a:xfrm>
            <a:off x="755650" y="4951413"/>
            <a:ext cx="638175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6433" name="Rectangle 129"/>
          <p:cNvSpPr>
            <a:spLocks noChangeArrowheads="1"/>
          </p:cNvSpPr>
          <p:nvPr/>
        </p:nvSpPr>
        <p:spPr bwMode="auto">
          <a:xfrm>
            <a:off x="3106738" y="6972300"/>
            <a:ext cx="1035861" cy="538609"/>
          </a:xfrm>
          <a:prstGeom prst="rect">
            <a:avLst/>
          </a:prstGeom>
          <a:noFill/>
          <a:ln w="9525">
            <a:noFill/>
            <a:miter lim="800000"/>
            <a:headEnd/>
            <a:tailEnd/>
          </a:ln>
          <a:effectLst/>
        </p:spPr>
        <p:txBody>
          <a:bodyPr wrap="none">
            <a:spAutoFit/>
          </a:bodyPr>
          <a:lstStyle/>
          <a:p>
            <a:pPr>
              <a:defRPr/>
            </a:pPr>
            <a:r>
              <a:rPr lang="ar-JO" sz="2900" b="1" dirty="0">
                <a:solidFill>
                  <a:srgbClr val="E32434"/>
                </a:solidFill>
                <a:effectLst>
                  <a:outerShdw blurRad="38100" dist="38100" dir="2700000" algn="tl">
                    <a:srgbClr val="DDDDDD"/>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مرحلة </a:t>
            </a:r>
            <a:endParaRPr lang="en-US" sz="2900" b="1" dirty="0">
              <a:solidFill>
                <a:srgbClr val="E32434"/>
              </a:solidFill>
              <a:effectLst>
                <a:outerShdw blurRad="38100" dist="38100" dir="2700000" algn="tl">
                  <a:srgbClr val="DDDDDD"/>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270" name="Oval 130"/>
          <p:cNvSpPr>
            <a:spLocks noChangeArrowheads="1"/>
          </p:cNvSpPr>
          <p:nvPr/>
        </p:nvSpPr>
        <p:spPr bwMode="auto">
          <a:xfrm>
            <a:off x="2413000" y="4729163"/>
            <a:ext cx="206375" cy="230187"/>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6435" name="Rectangle 131"/>
          <p:cNvSpPr>
            <a:spLocks noChangeArrowheads="1"/>
          </p:cNvSpPr>
          <p:nvPr/>
        </p:nvSpPr>
        <p:spPr bwMode="auto">
          <a:xfrm>
            <a:off x="2798763" y="800100"/>
            <a:ext cx="1510029" cy="246221"/>
          </a:xfrm>
          <a:prstGeom prst="rect">
            <a:avLst/>
          </a:prstGeom>
          <a:noFill/>
          <a:ln w="9525">
            <a:noFill/>
            <a:miter lim="800000"/>
            <a:headEnd/>
            <a:tailEnd/>
          </a:ln>
          <a:effectLst/>
        </p:spPr>
        <p:txBody>
          <a:bodyPr wrap="none" lIns="0" tIns="0" rIns="0" bIns="0">
            <a:spAutoFit/>
          </a:bodyPr>
          <a:lstStyle/>
          <a:p>
            <a:pPr>
              <a:defRPr/>
            </a:pPr>
            <a:r>
              <a:rPr lang="en-US" sz="1600" b="1" i="1" dirty="0">
                <a:effectLst>
                  <a:outerShdw blurRad="38100" dist="38100" dir="2700000" algn="tl">
                    <a:srgbClr val="DDDDDD"/>
                  </a:outerShdw>
                </a:effectLst>
                <a:latin typeface="Comic Sans MS" charset="0"/>
              </a:rPr>
              <a:t> </a:t>
            </a:r>
            <a:r>
              <a:rPr lang="ar-JO" sz="1600" b="1" i="1" dirty="0">
                <a:effectLst>
                  <a:outerShdw blurRad="38100" dist="38100" dir="2700000" algn="tl">
                    <a:srgbClr val="DDDDDD"/>
                  </a:outerShdw>
                </a:effectLst>
                <a:latin typeface="Arial" panose="020B0604020202020204" pitchFamily="34" charset="0"/>
                <a:cs typeface="Arial" panose="020B0604020202020204" pitchFamily="34" charset="0"/>
              </a:rPr>
              <a:t>تغطية المرحة الكتابية</a:t>
            </a:r>
            <a:endParaRPr lang="en-US" sz="1600" b="1" i="1" dirty="0">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226436" name="Rectangle 132"/>
          <p:cNvSpPr>
            <a:spLocks noChangeArrowheads="1"/>
          </p:cNvSpPr>
          <p:nvPr/>
        </p:nvSpPr>
        <p:spPr bwMode="auto">
          <a:xfrm>
            <a:off x="4335463" y="2608263"/>
            <a:ext cx="312737"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H</a:t>
            </a:r>
            <a:endParaRPr lang="en-US" sz="4400">
              <a:solidFill>
                <a:srgbClr val="E32434"/>
              </a:solidFill>
              <a:effectLst>
                <a:outerShdw blurRad="38100" dist="38100" dir="2700000" algn="tl">
                  <a:srgbClr val="DDDDDD"/>
                </a:outerShdw>
              </a:effectLst>
              <a:latin typeface="Comic Sans MS" charset="0"/>
            </a:endParaRPr>
          </a:p>
        </p:txBody>
      </p:sp>
      <p:sp>
        <p:nvSpPr>
          <p:cNvPr id="10273" name="Oval 133"/>
          <p:cNvSpPr>
            <a:spLocks noChangeArrowheads="1"/>
          </p:cNvSpPr>
          <p:nvPr/>
        </p:nvSpPr>
        <p:spPr bwMode="auto">
          <a:xfrm>
            <a:off x="4117975" y="2894013"/>
            <a:ext cx="211138" cy="231775"/>
          </a:xfrm>
          <a:prstGeom prst="ellipse">
            <a:avLst/>
          </a:prstGeom>
          <a:solidFill>
            <a:schemeClr val="tx1"/>
          </a:solidFill>
          <a:ln w="9525">
            <a:solidFill>
              <a:schemeClr val="tx1"/>
            </a:solidFill>
            <a:round/>
            <a:headEnd/>
            <a:tailEnd/>
          </a:ln>
        </p:spPr>
        <p:txBody>
          <a:bodyPr/>
          <a:lstStyle/>
          <a:p>
            <a:endParaRPr lang="en-US"/>
          </a:p>
        </p:txBody>
      </p:sp>
      <p:sp>
        <p:nvSpPr>
          <p:cNvPr id="226438" name="Rectangle 134"/>
          <p:cNvSpPr>
            <a:spLocks noChangeArrowheads="1"/>
          </p:cNvSpPr>
          <p:nvPr/>
        </p:nvSpPr>
        <p:spPr bwMode="auto">
          <a:xfrm>
            <a:off x="5934075" y="2271713"/>
            <a:ext cx="925513"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N(A)</a:t>
            </a:r>
            <a:endParaRPr lang="en-US" sz="4400">
              <a:solidFill>
                <a:srgbClr val="E32434"/>
              </a:solidFill>
              <a:effectLst>
                <a:outerShdw blurRad="38100" dist="38100" dir="2700000" algn="tl">
                  <a:srgbClr val="DDDDDD"/>
                </a:outerShdw>
              </a:effectLst>
              <a:latin typeface="Comic Sans MS" charset="0"/>
            </a:endParaRPr>
          </a:p>
        </p:txBody>
      </p:sp>
      <p:sp>
        <p:nvSpPr>
          <p:cNvPr id="10275" name="Oval 135"/>
          <p:cNvSpPr>
            <a:spLocks noChangeArrowheads="1"/>
          </p:cNvSpPr>
          <p:nvPr/>
        </p:nvSpPr>
        <p:spPr bwMode="auto">
          <a:xfrm>
            <a:off x="5676900" y="2519363"/>
            <a:ext cx="206375" cy="233362"/>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6440" name="Rectangle 136"/>
          <p:cNvSpPr>
            <a:spLocks noChangeArrowheads="1"/>
          </p:cNvSpPr>
          <p:nvPr/>
        </p:nvSpPr>
        <p:spPr bwMode="auto">
          <a:xfrm>
            <a:off x="747713" y="2298700"/>
            <a:ext cx="641350"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MS</a:t>
            </a:r>
            <a:endParaRPr lang="en-US" sz="4400">
              <a:solidFill>
                <a:srgbClr val="E32434"/>
              </a:solidFill>
              <a:effectLst>
                <a:outerShdw blurRad="38100" dist="38100" dir="2700000" algn="tl">
                  <a:srgbClr val="DDDDDD"/>
                </a:outerShdw>
              </a:effectLst>
              <a:latin typeface="Comic Sans MS" charset="0"/>
            </a:endParaRPr>
          </a:p>
        </p:txBody>
      </p:sp>
      <p:sp>
        <p:nvSpPr>
          <p:cNvPr id="226441" name="Freeform 137"/>
          <p:cNvSpPr>
            <a:spLocks/>
          </p:cNvSpPr>
          <p:nvPr/>
        </p:nvSpPr>
        <p:spPr bwMode="auto">
          <a:xfrm>
            <a:off x="411163" y="1638300"/>
            <a:ext cx="1603375" cy="3389313"/>
          </a:xfrm>
          <a:custGeom>
            <a:avLst/>
            <a:gdLst/>
            <a:ahLst/>
            <a:cxnLst>
              <a:cxn ang="0">
                <a:pos x="550" y="1"/>
              </a:cxn>
              <a:cxn ang="0">
                <a:pos x="542" y="4"/>
              </a:cxn>
              <a:cxn ang="0">
                <a:pos x="548" y="35"/>
              </a:cxn>
              <a:cxn ang="0">
                <a:pos x="554" y="73"/>
              </a:cxn>
              <a:cxn ang="0">
                <a:pos x="561" y="128"/>
              </a:cxn>
              <a:cxn ang="0">
                <a:pos x="561" y="189"/>
              </a:cxn>
              <a:cxn ang="0">
                <a:pos x="561" y="249"/>
              </a:cxn>
              <a:cxn ang="0">
                <a:pos x="549" y="296"/>
              </a:cxn>
              <a:cxn ang="0">
                <a:pos x="542" y="343"/>
              </a:cxn>
              <a:cxn ang="0">
                <a:pos x="535" y="399"/>
              </a:cxn>
              <a:cxn ang="0">
                <a:pos x="515" y="441"/>
              </a:cxn>
              <a:cxn ang="0">
                <a:pos x="508" y="494"/>
              </a:cxn>
              <a:cxn ang="0">
                <a:pos x="495" y="535"/>
              </a:cxn>
              <a:cxn ang="0">
                <a:pos x="470" y="595"/>
              </a:cxn>
              <a:cxn ang="0">
                <a:pos x="455" y="637"/>
              </a:cxn>
              <a:cxn ang="0">
                <a:pos x="424" y="695"/>
              </a:cxn>
              <a:cxn ang="0">
                <a:pos x="404" y="729"/>
              </a:cxn>
              <a:cxn ang="0">
                <a:pos x="384" y="758"/>
              </a:cxn>
              <a:cxn ang="0">
                <a:pos x="357" y="799"/>
              </a:cxn>
              <a:cxn ang="0">
                <a:pos x="332" y="838"/>
              </a:cxn>
              <a:cxn ang="0">
                <a:pos x="312" y="865"/>
              </a:cxn>
              <a:cxn ang="0">
                <a:pos x="301" y="884"/>
              </a:cxn>
              <a:cxn ang="0">
                <a:pos x="286" y="913"/>
              </a:cxn>
              <a:cxn ang="0">
                <a:pos x="266" y="933"/>
              </a:cxn>
              <a:cxn ang="0">
                <a:pos x="226" y="967"/>
              </a:cxn>
              <a:cxn ang="0">
                <a:pos x="189" y="1000"/>
              </a:cxn>
              <a:cxn ang="0">
                <a:pos x="160" y="1021"/>
              </a:cxn>
              <a:cxn ang="0">
                <a:pos x="96" y="1054"/>
              </a:cxn>
              <a:cxn ang="0">
                <a:pos x="57" y="1068"/>
              </a:cxn>
              <a:cxn ang="0">
                <a:pos x="6" y="1087"/>
              </a:cxn>
              <a:cxn ang="0">
                <a:pos x="0" y="1093"/>
              </a:cxn>
              <a:cxn ang="0">
                <a:pos x="6" y="1099"/>
              </a:cxn>
              <a:cxn ang="0">
                <a:pos x="49" y="1086"/>
              </a:cxn>
              <a:cxn ang="0">
                <a:pos x="84" y="1078"/>
              </a:cxn>
              <a:cxn ang="0">
                <a:pos x="148" y="1045"/>
              </a:cxn>
              <a:cxn ang="0">
                <a:pos x="183" y="1024"/>
              </a:cxn>
              <a:cxn ang="0">
                <a:pos x="227" y="991"/>
              </a:cxn>
              <a:cxn ang="0">
                <a:pos x="247" y="970"/>
              </a:cxn>
              <a:cxn ang="0">
                <a:pos x="276" y="940"/>
              </a:cxn>
              <a:cxn ang="0">
                <a:pos x="296" y="920"/>
              </a:cxn>
              <a:cxn ang="0">
                <a:pos x="321" y="888"/>
              </a:cxn>
              <a:cxn ang="0">
                <a:pos x="322" y="872"/>
              </a:cxn>
              <a:cxn ang="0">
                <a:pos x="341" y="847"/>
              </a:cxn>
              <a:cxn ang="0">
                <a:pos x="368" y="804"/>
              </a:cxn>
              <a:cxn ang="0">
                <a:pos x="395" y="763"/>
              </a:cxn>
              <a:cxn ang="0">
                <a:pos x="415" y="736"/>
              </a:cxn>
              <a:cxn ang="0">
                <a:pos x="434" y="702"/>
              </a:cxn>
              <a:cxn ang="0">
                <a:pos x="467" y="641"/>
              </a:cxn>
              <a:cxn ang="0">
                <a:pos x="474" y="614"/>
              </a:cxn>
              <a:cxn ang="0">
                <a:pos x="500" y="552"/>
              </a:cxn>
              <a:cxn ang="0">
                <a:pos x="507" y="524"/>
              </a:cxn>
              <a:cxn ang="0">
                <a:pos x="520" y="495"/>
              </a:cxn>
              <a:cxn ang="0">
                <a:pos x="527" y="454"/>
              </a:cxn>
              <a:cxn ang="0">
                <a:pos x="547" y="403"/>
              </a:cxn>
              <a:cxn ang="0">
                <a:pos x="547" y="367"/>
              </a:cxn>
              <a:cxn ang="0">
                <a:pos x="560" y="325"/>
              </a:cxn>
              <a:cxn ang="0">
                <a:pos x="566" y="284"/>
              </a:cxn>
              <a:cxn ang="0">
                <a:pos x="573" y="250"/>
              </a:cxn>
              <a:cxn ang="0">
                <a:pos x="573" y="203"/>
              </a:cxn>
              <a:cxn ang="0">
                <a:pos x="573" y="141"/>
              </a:cxn>
              <a:cxn ang="0">
                <a:pos x="573" y="92"/>
              </a:cxn>
              <a:cxn ang="0">
                <a:pos x="560" y="45"/>
              </a:cxn>
              <a:cxn ang="0">
                <a:pos x="553" y="6"/>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chemeClr val="tx1"/>
          </a:solidFill>
          <a:ln w="9525">
            <a:solidFill>
              <a:schemeClr val="tx1"/>
            </a:solidFill>
            <a:round/>
            <a:headEnd/>
            <a:tailEnd/>
          </a:ln>
          <a:effectLst>
            <a:outerShdw blurRad="63500" dist="38099" dir="2700000" algn="ctr" rotWithShape="0">
              <a:srgbClr val="DEDEDE">
                <a:alpha val="74998"/>
              </a:srgbClr>
            </a:outerShdw>
          </a:effectLst>
        </p:spPr>
        <p:txBody>
          <a:bodyPr/>
          <a:lstStyle/>
          <a:p>
            <a:pPr>
              <a:defRPr/>
            </a:pPr>
            <a:endParaRPr lang="en-US">
              <a:latin typeface="Century Gothic" pitchFamily="-107" charset="0"/>
              <a:ea typeface="+mn-ea"/>
              <a:cs typeface="+mn-cs"/>
            </a:endParaRPr>
          </a:p>
        </p:txBody>
      </p:sp>
      <p:sp>
        <p:nvSpPr>
          <p:cNvPr id="226442" name="Freeform 138"/>
          <p:cNvSpPr>
            <a:spLocks/>
          </p:cNvSpPr>
          <p:nvPr/>
        </p:nvSpPr>
        <p:spPr bwMode="auto">
          <a:xfrm>
            <a:off x="2287588" y="2946400"/>
            <a:ext cx="3997325" cy="3244850"/>
          </a:xfrm>
          <a:custGeom>
            <a:avLst/>
            <a:gdLst/>
            <a:ahLst/>
            <a:cxnLst>
              <a:cxn ang="0">
                <a:pos x="1431" y="1044"/>
              </a:cxn>
              <a:cxn ang="0">
                <a:pos x="1366" y="1020"/>
              </a:cxn>
              <a:cxn ang="0">
                <a:pos x="1315" y="987"/>
              </a:cxn>
              <a:cxn ang="0">
                <a:pos x="1247" y="953"/>
              </a:cxn>
              <a:cxn ang="0">
                <a:pos x="1164" y="904"/>
              </a:cxn>
              <a:cxn ang="0">
                <a:pos x="1082" y="856"/>
              </a:cxn>
              <a:cxn ang="0">
                <a:pos x="1030" y="822"/>
              </a:cxn>
              <a:cxn ang="0">
                <a:pos x="975" y="787"/>
              </a:cxn>
              <a:cxn ang="0">
                <a:pos x="919" y="745"/>
              </a:cxn>
              <a:cxn ang="0">
                <a:pos x="834" y="679"/>
              </a:cxn>
              <a:cxn ang="0">
                <a:pos x="772" y="615"/>
              </a:cxn>
              <a:cxn ang="0">
                <a:pos x="738" y="560"/>
              </a:cxn>
              <a:cxn ang="0">
                <a:pos x="656" y="484"/>
              </a:cxn>
              <a:cxn ang="0">
                <a:pos x="616" y="436"/>
              </a:cxn>
              <a:cxn ang="0">
                <a:pos x="569" y="390"/>
              </a:cxn>
              <a:cxn ang="0">
                <a:pos x="521" y="328"/>
              </a:cxn>
              <a:cxn ang="0">
                <a:pos x="481" y="266"/>
              </a:cxn>
              <a:cxn ang="0">
                <a:pos x="439" y="195"/>
              </a:cxn>
              <a:cxn ang="0">
                <a:pos x="379" y="128"/>
              </a:cxn>
              <a:cxn ang="0">
                <a:pos x="342" y="91"/>
              </a:cxn>
              <a:cxn ang="0">
                <a:pos x="304" y="59"/>
              </a:cxn>
              <a:cxn ang="0">
                <a:pos x="233" y="29"/>
              </a:cxn>
              <a:cxn ang="0">
                <a:pos x="156" y="7"/>
              </a:cxn>
              <a:cxn ang="0">
                <a:pos x="86" y="7"/>
              </a:cxn>
              <a:cxn ang="0">
                <a:pos x="16" y="30"/>
              </a:cxn>
              <a:cxn ang="0">
                <a:pos x="0" y="102"/>
              </a:cxn>
              <a:cxn ang="0">
                <a:pos x="36" y="156"/>
              </a:cxn>
              <a:cxn ang="0">
                <a:pos x="92" y="191"/>
              </a:cxn>
              <a:cxn ang="0">
                <a:pos x="140" y="197"/>
              </a:cxn>
              <a:cxn ang="0">
                <a:pos x="122" y="179"/>
              </a:cxn>
              <a:cxn ang="0">
                <a:pos x="46" y="149"/>
              </a:cxn>
              <a:cxn ang="0">
                <a:pos x="12" y="89"/>
              </a:cxn>
              <a:cxn ang="0">
                <a:pos x="62" y="19"/>
              </a:cxn>
              <a:cxn ang="0">
                <a:pos x="140" y="19"/>
              </a:cxn>
              <a:cxn ang="0">
                <a:pos x="216" y="32"/>
              </a:cxn>
              <a:cxn ang="0">
                <a:pos x="300" y="78"/>
              </a:cxn>
              <a:cxn ang="0">
                <a:pos x="323" y="95"/>
              </a:cxn>
              <a:cxn ang="0">
                <a:pos x="375" y="147"/>
              </a:cxn>
              <a:cxn ang="0">
                <a:pos x="418" y="198"/>
              </a:cxn>
              <a:cxn ang="0">
                <a:pos x="471" y="273"/>
              </a:cxn>
              <a:cxn ang="0">
                <a:pos x="511" y="335"/>
              </a:cxn>
              <a:cxn ang="0">
                <a:pos x="559" y="397"/>
              </a:cxn>
              <a:cxn ang="0">
                <a:pos x="607" y="445"/>
              </a:cxn>
              <a:cxn ang="0">
                <a:pos x="647" y="493"/>
              </a:cxn>
              <a:cxn ang="0">
                <a:pos x="734" y="581"/>
              </a:cxn>
              <a:cxn ang="0">
                <a:pos x="768" y="636"/>
              </a:cxn>
              <a:cxn ang="0">
                <a:pos x="830" y="698"/>
              </a:cxn>
              <a:cxn ang="0">
                <a:pos x="900" y="749"/>
              </a:cxn>
              <a:cxn ang="0">
                <a:pos x="980" y="810"/>
              </a:cxn>
              <a:cxn ang="0">
                <a:pos x="1043" y="846"/>
              </a:cxn>
              <a:cxn ang="0">
                <a:pos x="1089" y="872"/>
              </a:cxn>
              <a:cxn ang="0">
                <a:pos x="1172" y="922"/>
              </a:cxn>
              <a:cxn ang="0">
                <a:pos x="1253" y="970"/>
              </a:cxn>
              <a:cxn ang="0">
                <a:pos x="1324" y="1011"/>
              </a:cxn>
              <a:cxn ang="0">
                <a:pos x="1389" y="103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tx1"/>
          </a:solidFill>
          <a:ln w="9525">
            <a:solidFill>
              <a:schemeClr val="tx1"/>
            </a:solidFill>
            <a:round/>
            <a:headEnd/>
            <a:tailEnd/>
          </a:ln>
          <a:effectLst>
            <a:outerShdw blurRad="63500" dist="38099" dir="2700000" algn="ctr" rotWithShape="0">
              <a:schemeClr val="bg1">
                <a:alpha val="74998"/>
              </a:schemeClr>
            </a:outerShdw>
          </a:effectLst>
        </p:spPr>
        <p:txBody>
          <a:bodyPr/>
          <a:lstStyle/>
          <a:p>
            <a:pPr>
              <a:defRPr/>
            </a:pPr>
            <a:endParaRPr lang="en-US">
              <a:latin typeface="Century Gothic" pitchFamily="-107" charset="0"/>
              <a:ea typeface="+mn-ea"/>
              <a:cs typeface="+mn-cs"/>
            </a:endParaRPr>
          </a:p>
        </p:txBody>
      </p:sp>
      <p:sp>
        <p:nvSpPr>
          <p:cNvPr id="226443" name="Rectangle 139"/>
          <p:cNvSpPr>
            <a:spLocks noChangeArrowheads="1"/>
          </p:cNvSpPr>
          <p:nvPr/>
        </p:nvSpPr>
        <p:spPr bwMode="auto">
          <a:xfrm>
            <a:off x="2322513" y="3683000"/>
            <a:ext cx="558800"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SG</a:t>
            </a:r>
            <a:endParaRPr lang="en-US" sz="4400">
              <a:solidFill>
                <a:srgbClr val="E32434"/>
              </a:solidFill>
              <a:effectLst>
                <a:outerShdw blurRad="38100" dist="38100" dir="2700000" algn="tl">
                  <a:srgbClr val="DDDDDD"/>
                </a:outerShdw>
              </a:effectLst>
              <a:latin typeface="Comic Sans MS" charset="0"/>
            </a:endParaRPr>
          </a:p>
        </p:txBody>
      </p:sp>
      <p:sp>
        <p:nvSpPr>
          <p:cNvPr id="10280" name="Line 143"/>
          <p:cNvSpPr>
            <a:spLocks noChangeShapeType="1"/>
          </p:cNvSpPr>
          <p:nvPr/>
        </p:nvSpPr>
        <p:spPr bwMode="auto">
          <a:xfrm flipH="1" flipV="1">
            <a:off x="3914775" y="1873250"/>
            <a:ext cx="15875" cy="6300788"/>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81" name="Text Box 144"/>
          <p:cNvSpPr txBox="1">
            <a:spLocks noChangeArrowheads="1"/>
          </p:cNvSpPr>
          <p:nvPr/>
        </p:nvSpPr>
        <p:spPr bwMode="auto">
          <a:xfrm>
            <a:off x="6594475" y="87313"/>
            <a:ext cx="679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03a</a:t>
            </a:r>
          </a:p>
        </p:txBody>
      </p:sp>
      <p:sp>
        <p:nvSpPr>
          <p:cNvPr id="10282" name="Rectangle 145"/>
          <p:cNvSpPr>
            <a:spLocks noChangeArrowheads="1"/>
          </p:cNvSpPr>
          <p:nvPr/>
        </p:nvSpPr>
        <p:spPr bwMode="auto">
          <a:xfrm>
            <a:off x="3636963" y="4697413"/>
            <a:ext cx="184150"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n-US">
              <a:solidFill>
                <a:srgbClr val="E32434"/>
              </a:solidFill>
            </a:endParaRPr>
          </a:p>
        </p:txBody>
      </p:sp>
      <p:sp>
        <p:nvSpPr>
          <p:cNvPr id="226450" name="Rectangle 146"/>
          <p:cNvSpPr>
            <a:spLocks noChangeArrowheads="1"/>
          </p:cNvSpPr>
          <p:nvPr/>
        </p:nvSpPr>
        <p:spPr bwMode="auto">
          <a:xfrm>
            <a:off x="690563" y="1066800"/>
            <a:ext cx="4275209" cy="246221"/>
          </a:xfrm>
          <a:prstGeom prst="rect">
            <a:avLst/>
          </a:prstGeom>
          <a:noFill/>
          <a:ln w="9525">
            <a:noFill/>
            <a:miter lim="800000"/>
            <a:headEnd/>
            <a:tailEnd/>
          </a:ln>
          <a:effectLst/>
        </p:spPr>
        <p:txBody>
          <a:bodyPr wrap="none" lIns="0" tIns="0" rIns="0" bIns="0">
            <a:spAutoFit/>
          </a:bodyPr>
          <a:lstStyle/>
          <a:p>
            <a:pPr>
              <a:defRPr/>
            </a:pPr>
            <a:r>
              <a:rPr lang="en-US" sz="1600" b="1" i="1" dirty="0">
                <a:effectLst>
                  <a:outerShdw blurRad="38100" dist="38100" dir="2700000" algn="tl">
                    <a:srgbClr val="DDDDDD"/>
                  </a:outerShdw>
                </a:effectLst>
                <a:latin typeface="Comic Sans MS" charset="0"/>
              </a:rPr>
              <a:t> (</a:t>
            </a:r>
            <a:r>
              <a:rPr lang="ar-JO" sz="1600" b="1" i="1" dirty="0">
                <a:effectLst>
                  <a:outerShdw blurRad="38100" dist="38100" dir="2700000" algn="tl">
                    <a:srgbClr val="DDDDDD"/>
                  </a:outerShdw>
                </a:effectLst>
                <a:latin typeface="Arial" panose="020B0604020202020204" pitchFamily="34" charset="0"/>
                <a:cs typeface="Arial" panose="020B0604020202020204" pitchFamily="34" charset="0"/>
              </a:rPr>
              <a:t>تكون هذه الصفحة فارغة عمدا من أجل رسم الخريط الكتابية </a:t>
            </a:r>
            <a:r>
              <a:rPr lang="en-US" sz="1600" b="1" i="1" dirty="0">
                <a:effectLst>
                  <a:outerShdw blurRad="38100" dist="38100" dir="2700000" algn="tl">
                    <a:srgbClr val="DDDDDD"/>
                  </a:outerShdw>
                </a:effectLst>
                <a:latin typeface="Comic Sans MS" charset="0"/>
              </a:rPr>
              <a:t>.)</a:t>
            </a:r>
            <a:endParaRPr lang="en-US" sz="1600" b="1" i="1" dirty="0">
              <a:effectLst>
                <a:outerShdw blurRad="38100" dist="38100" dir="2700000" algn="tl">
                  <a:srgbClr val="DDDDDD"/>
                </a:outerShdw>
              </a:effectLst>
              <a:latin typeface="Times"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ChangeArrowheads="1"/>
          </p:cNvSpPr>
          <p:nvPr/>
        </p:nvSpPr>
        <p:spPr bwMode="auto">
          <a:xfrm>
            <a:off x="1454150" y="7583488"/>
            <a:ext cx="542925"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RS</a:t>
            </a:r>
            <a:endParaRPr lang="en-US" sz="4400">
              <a:solidFill>
                <a:srgbClr val="E32434"/>
              </a:solidFill>
              <a:effectLst>
                <a:outerShdw blurRad="38100" dist="38100" dir="2700000" algn="tl">
                  <a:srgbClr val="DDDDDD"/>
                </a:outerShdw>
              </a:effectLst>
              <a:latin typeface="Comic Sans MS" charset="0"/>
            </a:endParaRPr>
          </a:p>
        </p:txBody>
      </p:sp>
      <p:sp>
        <p:nvSpPr>
          <p:cNvPr id="11266" name="Freeform 3"/>
          <p:cNvSpPr>
            <a:spLocks/>
          </p:cNvSpPr>
          <p:nvPr/>
        </p:nvSpPr>
        <p:spPr bwMode="auto">
          <a:xfrm>
            <a:off x="5565775" y="5473700"/>
            <a:ext cx="1420813" cy="234632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chemeClr val="tx1"/>
          </a:solidFill>
          <a:ln w="9525">
            <a:solidFill>
              <a:schemeClr val="tx1"/>
            </a:solidFill>
            <a:round/>
            <a:headEnd/>
            <a:tailEnd/>
          </a:ln>
        </p:spPr>
        <p:txBody>
          <a:bodyPr/>
          <a:lstStyle/>
          <a:p>
            <a:endParaRPr lang="en-US"/>
          </a:p>
        </p:txBody>
      </p:sp>
      <p:sp>
        <p:nvSpPr>
          <p:cNvPr id="242692" name="Rectangle 4"/>
          <p:cNvSpPr>
            <a:spLocks noChangeArrowheads="1"/>
          </p:cNvSpPr>
          <p:nvPr/>
        </p:nvSpPr>
        <p:spPr bwMode="auto">
          <a:xfrm>
            <a:off x="4037013" y="4867275"/>
            <a:ext cx="514350"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ER</a:t>
            </a:r>
            <a:endParaRPr lang="en-US" sz="4400">
              <a:solidFill>
                <a:srgbClr val="E32434"/>
              </a:solidFill>
              <a:effectLst>
                <a:outerShdw blurRad="38100" dist="38100" dir="2700000" algn="tl">
                  <a:srgbClr val="DDDDDD"/>
                </a:outerShdw>
              </a:effectLst>
              <a:latin typeface="Comic Sans MS" charset="0"/>
            </a:endParaRPr>
          </a:p>
        </p:txBody>
      </p:sp>
      <p:sp>
        <p:nvSpPr>
          <p:cNvPr id="11268" name="Freeform 5"/>
          <p:cNvSpPr>
            <a:spLocks/>
          </p:cNvSpPr>
          <p:nvPr/>
        </p:nvSpPr>
        <p:spPr bwMode="auto">
          <a:xfrm>
            <a:off x="862013" y="6302375"/>
            <a:ext cx="1860550" cy="1674813"/>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chemeClr val="tx1"/>
          </a:solidFill>
          <a:ln w="9525">
            <a:solidFill>
              <a:schemeClr val="tx1"/>
            </a:solidFill>
            <a:round/>
            <a:headEnd/>
            <a:tailEnd/>
          </a:ln>
        </p:spPr>
        <p:txBody>
          <a:bodyPr/>
          <a:lstStyle/>
          <a:p>
            <a:endParaRPr lang="en-US"/>
          </a:p>
        </p:txBody>
      </p:sp>
      <p:sp>
        <p:nvSpPr>
          <p:cNvPr id="242694" name="Rectangle 6"/>
          <p:cNvSpPr>
            <a:spLocks noChangeArrowheads="1"/>
          </p:cNvSpPr>
          <p:nvPr/>
        </p:nvSpPr>
        <p:spPr bwMode="auto">
          <a:xfrm>
            <a:off x="6226175" y="6272213"/>
            <a:ext cx="492125"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PG</a:t>
            </a:r>
            <a:endParaRPr lang="en-US" sz="4400">
              <a:solidFill>
                <a:srgbClr val="E32434"/>
              </a:solidFill>
              <a:effectLst>
                <a:outerShdw blurRad="38100" dist="38100" dir="2700000" algn="tl">
                  <a:srgbClr val="DDDDDD"/>
                </a:outerShdw>
              </a:effectLst>
              <a:latin typeface="Comic Sans MS" charset="0"/>
            </a:endParaRPr>
          </a:p>
        </p:txBody>
      </p:sp>
      <p:sp>
        <p:nvSpPr>
          <p:cNvPr id="11270" name="Freeform 7"/>
          <p:cNvSpPr>
            <a:spLocks/>
          </p:cNvSpPr>
          <p:nvPr/>
        </p:nvSpPr>
        <p:spPr bwMode="auto">
          <a:xfrm>
            <a:off x="1995488" y="3876675"/>
            <a:ext cx="306387" cy="390525"/>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chemeClr val="tx1"/>
          </a:solidFill>
          <a:ln w="9525">
            <a:solidFill>
              <a:schemeClr val="tx1"/>
            </a:solidFill>
            <a:round/>
            <a:headEnd/>
            <a:tailEnd/>
          </a:ln>
        </p:spPr>
        <p:txBody>
          <a:bodyPr/>
          <a:lstStyle/>
          <a:p>
            <a:endParaRPr lang="en-US"/>
          </a:p>
        </p:txBody>
      </p:sp>
      <p:sp>
        <p:nvSpPr>
          <p:cNvPr id="11271" name="Freeform 8"/>
          <p:cNvSpPr>
            <a:spLocks/>
          </p:cNvSpPr>
          <p:nvPr/>
        </p:nvSpPr>
        <p:spPr bwMode="auto">
          <a:xfrm>
            <a:off x="1809750" y="4648200"/>
            <a:ext cx="455613" cy="1044575"/>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chemeClr val="tx1"/>
          </a:solidFill>
          <a:ln w="19050">
            <a:solidFill>
              <a:schemeClr val="tx1"/>
            </a:solidFill>
            <a:round/>
            <a:headEnd/>
            <a:tailEnd/>
          </a:ln>
        </p:spPr>
        <p:txBody>
          <a:bodyPr/>
          <a:lstStyle/>
          <a:p>
            <a:endParaRPr lang="en-US"/>
          </a:p>
        </p:txBody>
      </p:sp>
      <p:sp>
        <p:nvSpPr>
          <p:cNvPr id="11272" name="Freeform 9"/>
          <p:cNvSpPr>
            <a:spLocks/>
          </p:cNvSpPr>
          <p:nvPr/>
        </p:nvSpPr>
        <p:spPr bwMode="auto">
          <a:xfrm>
            <a:off x="2068513" y="4211638"/>
            <a:ext cx="107950" cy="5207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chemeClr val="tx1"/>
          </a:solidFill>
          <a:ln w="9525">
            <a:solidFill>
              <a:schemeClr val="tx1"/>
            </a:solidFill>
            <a:round/>
            <a:headEnd/>
            <a:tailEnd/>
          </a:ln>
        </p:spPr>
        <p:txBody>
          <a:bodyPr/>
          <a:lstStyle/>
          <a:p>
            <a:endParaRPr lang="en-US"/>
          </a:p>
        </p:txBody>
      </p:sp>
      <p:sp>
        <p:nvSpPr>
          <p:cNvPr id="242698" name="Rectangle 10"/>
          <p:cNvSpPr>
            <a:spLocks noChangeArrowheads="1"/>
          </p:cNvSpPr>
          <p:nvPr/>
        </p:nvSpPr>
        <p:spPr bwMode="auto">
          <a:xfrm>
            <a:off x="1192213" y="6604000"/>
            <a:ext cx="641350"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MS</a:t>
            </a:r>
            <a:endParaRPr lang="en-US" sz="4400">
              <a:solidFill>
                <a:srgbClr val="E32434"/>
              </a:solidFill>
              <a:effectLst>
                <a:outerShdw blurRad="38100" dist="38100" dir="2700000" algn="tl">
                  <a:srgbClr val="DDDDDD"/>
                </a:outerShdw>
              </a:effectLst>
              <a:latin typeface="Comic Sans MS" charset="0"/>
            </a:endParaRPr>
          </a:p>
        </p:txBody>
      </p:sp>
      <p:sp>
        <p:nvSpPr>
          <p:cNvPr id="242699" name="Rectangle 11"/>
          <p:cNvSpPr>
            <a:spLocks noChangeArrowheads="1"/>
          </p:cNvSpPr>
          <p:nvPr/>
        </p:nvSpPr>
        <p:spPr bwMode="auto">
          <a:xfrm>
            <a:off x="1993900" y="5502275"/>
            <a:ext cx="576263"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DS</a:t>
            </a:r>
            <a:endParaRPr lang="en-US" sz="4400">
              <a:solidFill>
                <a:srgbClr val="E32434"/>
              </a:solidFill>
              <a:effectLst>
                <a:outerShdw blurRad="38100" dist="38100" dir="2700000" algn="tl">
                  <a:srgbClr val="DDDDDD"/>
                </a:outerShdw>
              </a:effectLst>
              <a:latin typeface="Comic Sans MS" charset="0"/>
            </a:endParaRPr>
          </a:p>
        </p:txBody>
      </p:sp>
      <p:sp>
        <p:nvSpPr>
          <p:cNvPr id="11275" name="Oval 12"/>
          <p:cNvSpPr>
            <a:spLocks noChangeArrowheads="1"/>
          </p:cNvSpPr>
          <p:nvPr/>
        </p:nvSpPr>
        <p:spPr bwMode="auto">
          <a:xfrm>
            <a:off x="5495925" y="5964238"/>
            <a:ext cx="209550" cy="227012"/>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2701" name="Rectangle 13"/>
          <p:cNvSpPr>
            <a:spLocks noChangeArrowheads="1"/>
          </p:cNvSpPr>
          <p:nvPr/>
        </p:nvSpPr>
        <p:spPr bwMode="auto">
          <a:xfrm>
            <a:off x="5184775" y="5738813"/>
            <a:ext cx="300038"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U</a:t>
            </a:r>
            <a:endParaRPr lang="en-US" sz="4400">
              <a:solidFill>
                <a:srgbClr val="E32434"/>
              </a:solidFill>
              <a:effectLst>
                <a:outerShdw blurRad="38100" dist="38100" dir="2700000" algn="tl">
                  <a:srgbClr val="DDDDDD"/>
                </a:outerShdw>
              </a:effectLst>
              <a:latin typeface="Comic Sans MS" charset="0"/>
            </a:endParaRPr>
          </a:p>
        </p:txBody>
      </p:sp>
      <p:sp>
        <p:nvSpPr>
          <p:cNvPr id="242702" name="Rectangle 14"/>
          <p:cNvSpPr>
            <a:spLocks noChangeArrowheads="1"/>
          </p:cNvSpPr>
          <p:nvPr/>
        </p:nvSpPr>
        <p:spPr bwMode="auto">
          <a:xfrm>
            <a:off x="4503738" y="4111625"/>
            <a:ext cx="255587"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B</a:t>
            </a:r>
            <a:endParaRPr lang="en-US" sz="4400">
              <a:solidFill>
                <a:srgbClr val="E32434"/>
              </a:solidFill>
              <a:effectLst>
                <a:outerShdw blurRad="38100" dist="38100" dir="2700000" algn="tl">
                  <a:srgbClr val="DDDDDD"/>
                </a:outerShdw>
              </a:effectLst>
              <a:latin typeface="Comic Sans MS" charset="0"/>
            </a:endParaRPr>
          </a:p>
        </p:txBody>
      </p:sp>
      <p:sp>
        <p:nvSpPr>
          <p:cNvPr id="11278" name="Oval 15"/>
          <p:cNvSpPr>
            <a:spLocks noChangeArrowheads="1"/>
          </p:cNvSpPr>
          <p:nvPr/>
        </p:nvSpPr>
        <p:spPr bwMode="auto">
          <a:xfrm>
            <a:off x="4306888" y="4337050"/>
            <a:ext cx="207962" cy="23018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79" name="Oval 16"/>
          <p:cNvSpPr>
            <a:spLocks noChangeArrowheads="1"/>
          </p:cNvSpPr>
          <p:nvPr/>
        </p:nvSpPr>
        <p:spPr bwMode="auto">
          <a:xfrm>
            <a:off x="1611313" y="3941763"/>
            <a:ext cx="206375" cy="227012"/>
          </a:xfrm>
          <a:prstGeom prst="ellipse">
            <a:avLst/>
          </a:prstGeom>
          <a:solidFill>
            <a:schemeClr val="tx1"/>
          </a:solidFill>
          <a:ln w="9525">
            <a:solidFill>
              <a:schemeClr val="tx1"/>
            </a:solidFill>
            <a:round/>
            <a:headEnd/>
            <a:tailEnd/>
          </a:ln>
        </p:spPr>
        <p:txBody>
          <a:bodyPr/>
          <a:lstStyle/>
          <a:p>
            <a:endParaRPr lang="en-US"/>
          </a:p>
        </p:txBody>
      </p:sp>
      <p:sp>
        <p:nvSpPr>
          <p:cNvPr id="242705" name="Rectangle 17"/>
          <p:cNvSpPr>
            <a:spLocks noChangeArrowheads="1"/>
          </p:cNvSpPr>
          <p:nvPr/>
        </p:nvSpPr>
        <p:spPr bwMode="auto">
          <a:xfrm>
            <a:off x="1247775" y="3738563"/>
            <a:ext cx="282575" cy="636587"/>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Comic Sans MS" charset="0"/>
              </a:rPr>
              <a:t>C</a:t>
            </a:r>
            <a:endParaRPr lang="en-US" sz="4800">
              <a:solidFill>
                <a:srgbClr val="E32434"/>
              </a:solidFill>
              <a:effectLst>
                <a:outerShdw blurRad="38100" dist="38100" dir="2700000" algn="tl">
                  <a:srgbClr val="DDDDDD"/>
                </a:outerShdw>
              </a:effectLst>
              <a:latin typeface="Comic Sans MS" charset="0"/>
            </a:endParaRPr>
          </a:p>
        </p:txBody>
      </p:sp>
      <p:sp>
        <p:nvSpPr>
          <p:cNvPr id="11281" name="Oval 18"/>
          <p:cNvSpPr>
            <a:spLocks noChangeArrowheads="1"/>
          </p:cNvSpPr>
          <p:nvPr/>
        </p:nvSpPr>
        <p:spPr bwMode="auto">
          <a:xfrm>
            <a:off x="1536700" y="4578350"/>
            <a:ext cx="206375" cy="230188"/>
          </a:xfrm>
          <a:prstGeom prst="ellipse">
            <a:avLst/>
          </a:prstGeom>
          <a:solidFill>
            <a:schemeClr val="tx1"/>
          </a:solidFill>
          <a:ln w="9525">
            <a:solidFill>
              <a:schemeClr val="tx1"/>
            </a:solidFill>
            <a:round/>
            <a:headEnd/>
            <a:tailEnd/>
          </a:ln>
        </p:spPr>
        <p:txBody>
          <a:bodyPr/>
          <a:lstStyle/>
          <a:p>
            <a:endParaRPr lang="en-US"/>
          </a:p>
        </p:txBody>
      </p:sp>
      <p:sp>
        <p:nvSpPr>
          <p:cNvPr id="242707" name="Rectangle 19"/>
          <p:cNvSpPr>
            <a:spLocks noChangeArrowheads="1"/>
          </p:cNvSpPr>
          <p:nvPr/>
        </p:nvSpPr>
        <p:spPr bwMode="auto">
          <a:xfrm>
            <a:off x="1211263" y="4516438"/>
            <a:ext cx="304800" cy="636587"/>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Comic Sans MS" charset="0"/>
              </a:rPr>
              <a:t>J</a:t>
            </a:r>
            <a:endParaRPr lang="en-US" sz="4800">
              <a:solidFill>
                <a:srgbClr val="E32434"/>
              </a:solidFill>
              <a:effectLst>
                <a:outerShdw blurRad="38100" dist="38100" dir="2700000" algn="tl">
                  <a:srgbClr val="DDDDDD"/>
                </a:outerShdw>
              </a:effectLst>
              <a:latin typeface="Comic Sans MS" charset="0"/>
            </a:endParaRPr>
          </a:p>
        </p:txBody>
      </p:sp>
      <p:sp>
        <p:nvSpPr>
          <p:cNvPr id="11283" name="Oval 20"/>
          <p:cNvSpPr>
            <a:spLocks noChangeArrowheads="1"/>
          </p:cNvSpPr>
          <p:nvPr/>
        </p:nvSpPr>
        <p:spPr bwMode="auto">
          <a:xfrm>
            <a:off x="1785938" y="6323013"/>
            <a:ext cx="212725" cy="230187"/>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2709" name="Rectangle 21"/>
          <p:cNvSpPr>
            <a:spLocks noChangeArrowheads="1"/>
          </p:cNvSpPr>
          <p:nvPr/>
        </p:nvSpPr>
        <p:spPr bwMode="auto">
          <a:xfrm>
            <a:off x="2008188" y="6075363"/>
            <a:ext cx="503237"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KB</a:t>
            </a:r>
            <a:endParaRPr lang="en-US" sz="4400">
              <a:solidFill>
                <a:srgbClr val="E32434"/>
              </a:solidFill>
              <a:effectLst>
                <a:outerShdw blurRad="38100" dist="38100" dir="2700000" algn="tl">
                  <a:srgbClr val="DDDDDD"/>
                </a:outerShdw>
              </a:effectLst>
              <a:latin typeface="Comic Sans MS" charset="0"/>
            </a:endParaRPr>
          </a:p>
        </p:txBody>
      </p:sp>
      <p:sp>
        <p:nvSpPr>
          <p:cNvPr id="11285" name="Oval 22"/>
          <p:cNvSpPr>
            <a:spLocks noChangeArrowheads="1"/>
          </p:cNvSpPr>
          <p:nvPr/>
        </p:nvSpPr>
        <p:spPr bwMode="auto">
          <a:xfrm>
            <a:off x="1792288" y="7089775"/>
            <a:ext cx="206375" cy="233363"/>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86" name="Oval 23"/>
          <p:cNvSpPr>
            <a:spLocks noChangeArrowheads="1"/>
          </p:cNvSpPr>
          <p:nvPr/>
        </p:nvSpPr>
        <p:spPr bwMode="auto">
          <a:xfrm>
            <a:off x="300038" y="5592763"/>
            <a:ext cx="214312" cy="225425"/>
          </a:xfrm>
          <a:prstGeom prst="ellipse">
            <a:avLst/>
          </a:prstGeom>
          <a:solidFill>
            <a:schemeClr val="tx1"/>
          </a:solidFill>
          <a:ln w="9525">
            <a:solidFill>
              <a:schemeClr val="tx1"/>
            </a:solidFill>
            <a:round/>
            <a:headEnd/>
            <a:tailEnd/>
          </a:ln>
        </p:spPr>
        <p:txBody>
          <a:bodyPr/>
          <a:lstStyle/>
          <a:p>
            <a:endParaRPr lang="en-US"/>
          </a:p>
        </p:txBody>
      </p:sp>
      <p:sp>
        <p:nvSpPr>
          <p:cNvPr id="242712" name="Rectangle 24"/>
          <p:cNvSpPr>
            <a:spLocks noChangeArrowheads="1"/>
          </p:cNvSpPr>
          <p:nvPr/>
        </p:nvSpPr>
        <p:spPr bwMode="auto">
          <a:xfrm>
            <a:off x="514350" y="5407025"/>
            <a:ext cx="254000"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E</a:t>
            </a:r>
            <a:endParaRPr lang="en-US" sz="4400">
              <a:solidFill>
                <a:srgbClr val="E32434"/>
              </a:solidFill>
              <a:effectLst>
                <a:outerShdw blurRad="38100" dist="38100" dir="2700000" algn="tl">
                  <a:srgbClr val="DDDDDD"/>
                </a:outerShdw>
              </a:effectLst>
              <a:latin typeface="Comic Sans MS" charset="0"/>
            </a:endParaRPr>
          </a:p>
        </p:txBody>
      </p:sp>
      <p:sp>
        <p:nvSpPr>
          <p:cNvPr id="242713" name="Rectangle 25"/>
          <p:cNvSpPr>
            <a:spLocks noChangeArrowheads="1"/>
          </p:cNvSpPr>
          <p:nvPr/>
        </p:nvSpPr>
        <p:spPr bwMode="auto">
          <a:xfrm>
            <a:off x="2605088" y="4521200"/>
            <a:ext cx="688975"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MN</a:t>
            </a:r>
            <a:endParaRPr lang="en-US" sz="4400">
              <a:solidFill>
                <a:srgbClr val="E32434"/>
              </a:solidFill>
              <a:effectLst>
                <a:outerShdw blurRad="38100" dist="38100" dir="2700000" algn="tl">
                  <a:srgbClr val="DDDDDD"/>
                </a:outerShdw>
              </a:effectLst>
              <a:latin typeface="Comic Sans MS" charset="0"/>
            </a:endParaRPr>
          </a:p>
        </p:txBody>
      </p:sp>
      <p:sp>
        <p:nvSpPr>
          <p:cNvPr id="11292" name="Line 29"/>
          <p:cNvSpPr>
            <a:spLocks noChangeShapeType="1"/>
          </p:cNvSpPr>
          <p:nvPr/>
        </p:nvSpPr>
        <p:spPr bwMode="auto">
          <a:xfrm>
            <a:off x="755650" y="4951413"/>
            <a:ext cx="6381750"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94" name="Oval 31"/>
          <p:cNvSpPr>
            <a:spLocks noChangeArrowheads="1"/>
          </p:cNvSpPr>
          <p:nvPr/>
        </p:nvSpPr>
        <p:spPr bwMode="auto">
          <a:xfrm>
            <a:off x="2413000" y="4729163"/>
            <a:ext cx="206375" cy="230187"/>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2721" name="Rectangle 33"/>
          <p:cNvSpPr>
            <a:spLocks noChangeArrowheads="1"/>
          </p:cNvSpPr>
          <p:nvPr/>
        </p:nvSpPr>
        <p:spPr bwMode="auto">
          <a:xfrm>
            <a:off x="4335463" y="2608263"/>
            <a:ext cx="312737"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H</a:t>
            </a:r>
            <a:endParaRPr lang="en-US" sz="4400">
              <a:solidFill>
                <a:srgbClr val="E32434"/>
              </a:solidFill>
              <a:effectLst>
                <a:outerShdw blurRad="38100" dist="38100" dir="2700000" algn="tl">
                  <a:srgbClr val="DDDDDD"/>
                </a:outerShdw>
              </a:effectLst>
              <a:latin typeface="Comic Sans MS" charset="0"/>
            </a:endParaRPr>
          </a:p>
        </p:txBody>
      </p:sp>
      <p:sp>
        <p:nvSpPr>
          <p:cNvPr id="11296" name="Oval 34"/>
          <p:cNvSpPr>
            <a:spLocks noChangeArrowheads="1"/>
          </p:cNvSpPr>
          <p:nvPr/>
        </p:nvSpPr>
        <p:spPr bwMode="auto">
          <a:xfrm>
            <a:off x="4117975" y="2894013"/>
            <a:ext cx="211138" cy="231775"/>
          </a:xfrm>
          <a:prstGeom prst="ellipse">
            <a:avLst/>
          </a:prstGeom>
          <a:solidFill>
            <a:schemeClr val="tx1"/>
          </a:solidFill>
          <a:ln w="9525">
            <a:solidFill>
              <a:schemeClr val="tx1"/>
            </a:solidFill>
            <a:round/>
            <a:headEnd/>
            <a:tailEnd/>
          </a:ln>
        </p:spPr>
        <p:txBody>
          <a:bodyPr/>
          <a:lstStyle/>
          <a:p>
            <a:endParaRPr lang="en-US"/>
          </a:p>
        </p:txBody>
      </p:sp>
      <p:sp>
        <p:nvSpPr>
          <p:cNvPr id="242723" name="Rectangle 35"/>
          <p:cNvSpPr>
            <a:spLocks noChangeArrowheads="1"/>
          </p:cNvSpPr>
          <p:nvPr/>
        </p:nvSpPr>
        <p:spPr bwMode="auto">
          <a:xfrm>
            <a:off x="5934075" y="2271713"/>
            <a:ext cx="925513"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N(A)</a:t>
            </a:r>
            <a:endParaRPr lang="en-US" sz="4400">
              <a:solidFill>
                <a:srgbClr val="E32434"/>
              </a:solidFill>
              <a:effectLst>
                <a:outerShdw blurRad="38100" dist="38100" dir="2700000" algn="tl">
                  <a:srgbClr val="DDDDDD"/>
                </a:outerShdw>
              </a:effectLst>
              <a:latin typeface="Comic Sans MS" charset="0"/>
            </a:endParaRPr>
          </a:p>
        </p:txBody>
      </p:sp>
      <p:sp>
        <p:nvSpPr>
          <p:cNvPr id="11298" name="Oval 36"/>
          <p:cNvSpPr>
            <a:spLocks noChangeArrowheads="1"/>
          </p:cNvSpPr>
          <p:nvPr/>
        </p:nvSpPr>
        <p:spPr bwMode="auto">
          <a:xfrm>
            <a:off x="5676900" y="2519363"/>
            <a:ext cx="206375" cy="233362"/>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2725" name="Rectangle 37"/>
          <p:cNvSpPr>
            <a:spLocks noChangeArrowheads="1"/>
          </p:cNvSpPr>
          <p:nvPr/>
        </p:nvSpPr>
        <p:spPr bwMode="auto">
          <a:xfrm>
            <a:off x="747713" y="2298700"/>
            <a:ext cx="641350"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MS</a:t>
            </a:r>
            <a:endParaRPr lang="en-US" sz="4400">
              <a:solidFill>
                <a:srgbClr val="E32434"/>
              </a:solidFill>
              <a:effectLst>
                <a:outerShdw blurRad="38100" dist="38100" dir="2700000" algn="tl">
                  <a:srgbClr val="DDDDDD"/>
                </a:outerShdw>
              </a:effectLst>
              <a:latin typeface="Comic Sans MS" charset="0"/>
            </a:endParaRPr>
          </a:p>
        </p:txBody>
      </p:sp>
      <p:sp>
        <p:nvSpPr>
          <p:cNvPr id="242726" name="Freeform 38"/>
          <p:cNvSpPr>
            <a:spLocks/>
          </p:cNvSpPr>
          <p:nvPr/>
        </p:nvSpPr>
        <p:spPr bwMode="auto">
          <a:xfrm>
            <a:off x="411163" y="1638300"/>
            <a:ext cx="1603375" cy="3389313"/>
          </a:xfrm>
          <a:custGeom>
            <a:avLst/>
            <a:gdLst/>
            <a:ahLst/>
            <a:cxnLst>
              <a:cxn ang="0">
                <a:pos x="550" y="1"/>
              </a:cxn>
              <a:cxn ang="0">
                <a:pos x="542" y="4"/>
              </a:cxn>
              <a:cxn ang="0">
                <a:pos x="548" y="35"/>
              </a:cxn>
              <a:cxn ang="0">
                <a:pos x="554" y="73"/>
              </a:cxn>
              <a:cxn ang="0">
                <a:pos x="561" y="128"/>
              </a:cxn>
              <a:cxn ang="0">
                <a:pos x="561" y="189"/>
              </a:cxn>
              <a:cxn ang="0">
                <a:pos x="561" y="249"/>
              </a:cxn>
              <a:cxn ang="0">
                <a:pos x="549" y="296"/>
              </a:cxn>
              <a:cxn ang="0">
                <a:pos x="542" y="343"/>
              </a:cxn>
              <a:cxn ang="0">
                <a:pos x="535" y="399"/>
              </a:cxn>
              <a:cxn ang="0">
                <a:pos x="515" y="441"/>
              </a:cxn>
              <a:cxn ang="0">
                <a:pos x="508" y="494"/>
              </a:cxn>
              <a:cxn ang="0">
                <a:pos x="495" y="535"/>
              </a:cxn>
              <a:cxn ang="0">
                <a:pos x="470" y="595"/>
              </a:cxn>
              <a:cxn ang="0">
                <a:pos x="455" y="637"/>
              </a:cxn>
              <a:cxn ang="0">
                <a:pos x="424" y="695"/>
              </a:cxn>
              <a:cxn ang="0">
                <a:pos x="404" y="729"/>
              </a:cxn>
              <a:cxn ang="0">
                <a:pos x="384" y="758"/>
              </a:cxn>
              <a:cxn ang="0">
                <a:pos x="357" y="799"/>
              </a:cxn>
              <a:cxn ang="0">
                <a:pos x="332" y="838"/>
              </a:cxn>
              <a:cxn ang="0">
                <a:pos x="312" y="865"/>
              </a:cxn>
              <a:cxn ang="0">
                <a:pos x="301" y="884"/>
              </a:cxn>
              <a:cxn ang="0">
                <a:pos x="286" y="913"/>
              </a:cxn>
              <a:cxn ang="0">
                <a:pos x="266" y="933"/>
              </a:cxn>
              <a:cxn ang="0">
                <a:pos x="226" y="967"/>
              </a:cxn>
              <a:cxn ang="0">
                <a:pos x="189" y="1000"/>
              </a:cxn>
              <a:cxn ang="0">
                <a:pos x="160" y="1021"/>
              </a:cxn>
              <a:cxn ang="0">
                <a:pos x="96" y="1054"/>
              </a:cxn>
              <a:cxn ang="0">
                <a:pos x="57" y="1068"/>
              </a:cxn>
              <a:cxn ang="0">
                <a:pos x="6" y="1087"/>
              </a:cxn>
              <a:cxn ang="0">
                <a:pos x="0" y="1093"/>
              </a:cxn>
              <a:cxn ang="0">
                <a:pos x="6" y="1099"/>
              </a:cxn>
              <a:cxn ang="0">
                <a:pos x="49" y="1086"/>
              </a:cxn>
              <a:cxn ang="0">
                <a:pos x="84" y="1078"/>
              </a:cxn>
              <a:cxn ang="0">
                <a:pos x="148" y="1045"/>
              </a:cxn>
              <a:cxn ang="0">
                <a:pos x="183" y="1024"/>
              </a:cxn>
              <a:cxn ang="0">
                <a:pos x="227" y="991"/>
              </a:cxn>
              <a:cxn ang="0">
                <a:pos x="247" y="970"/>
              </a:cxn>
              <a:cxn ang="0">
                <a:pos x="276" y="940"/>
              </a:cxn>
              <a:cxn ang="0">
                <a:pos x="296" y="920"/>
              </a:cxn>
              <a:cxn ang="0">
                <a:pos x="321" y="888"/>
              </a:cxn>
              <a:cxn ang="0">
                <a:pos x="322" y="872"/>
              </a:cxn>
              <a:cxn ang="0">
                <a:pos x="341" y="847"/>
              </a:cxn>
              <a:cxn ang="0">
                <a:pos x="368" y="804"/>
              </a:cxn>
              <a:cxn ang="0">
                <a:pos x="395" y="763"/>
              </a:cxn>
              <a:cxn ang="0">
                <a:pos x="415" y="736"/>
              </a:cxn>
              <a:cxn ang="0">
                <a:pos x="434" y="702"/>
              </a:cxn>
              <a:cxn ang="0">
                <a:pos x="467" y="641"/>
              </a:cxn>
              <a:cxn ang="0">
                <a:pos x="474" y="614"/>
              </a:cxn>
              <a:cxn ang="0">
                <a:pos x="500" y="552"/>
              </a:cxn>
              <a:cxn ang="0">
                <a:pos x="507" y="524"/>
              </a:cxn>
              <a:cxn ang="0">
                <a:pos x="520" y="495"/>
              </a:cxn>
              <a:cxn ang="0">
                <a:pos x="527" y="454"/>
              </a:cxn>
              <a:cxn ang="0">
                <a:pos x="547" y="403"/>
              </a:cxn>
              <a:cxn ang="0">
                <a:pos x="547" y="367"/>
              </a:cxn>
              <a:cxn ang="0">
                <a:pos x="560" y="325"/>
              </a:cxn>
              <a:cxn ang="0">
                <a:pos x="566" y="284"/>
              </a:cxn>
              <a:cxn ang="0">
                <a:pos x="573" y="250"/>
              </a:cxn>
              <a:cxn ang="0">
                <a:pos x="573" y="203"/>
              </a:cxn>
              <a:cxn ang="0">
                <a:pos x="573" y="141"/>
              </a:cxn>
              <a:cxn ang="0">
                <a:pos x="573" y="92"/>
              </a:cxn>
              <a:cxn ang="0">
                <a:pos x="560" y="45"/>
              </a:cxn>
              <a:cxn ang="0">
                <a:pos x="553" y="6"/>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chemeClr val="tx1"/>
          </a:solidFill>
          <a:ln w="9525">
            <a:solidFill>
              <a:schemeClr val="tx1"/>
            </a:solidFill>
            <a:round/>
            <a:headEnd/>
            <a:tailEnd/>
          </a:ln>
          <a:effectLst>
            <a:outerShdw blurRad="63500" dist="38099" dir="2700000" algn="ctr" rotWithShape="0">
              <a:srgbClr val="DEDEDE">
                <a:alpha val="74998"/>
              </a:srgbClr>
            </a:outerShdw>
          </a:effectLst>
        </p:spPr>
        <p:txBody>
          <a:bodyPr/>
          <a:lstStyle/>
          <a:p>
            <a:pPr>
              <a:defRPr/>
            </a:pPr>
            <a:endParaRPr lang="en-US">
              <a:latin typeface="Century Gothic" pitchFamily="-107" charset="0"/>
              <a:ea typeface="+mn-ea"/>
              <a:cs typeface="+mn-cs"/>
            </a:endParaRPr>
          </a:p>
        </p:txBody>
      </p:sp>
      <p:sp>
        <p:nvSpPr>
          <p:cNvPr id="242727" name="Freeform 39"/>
          <p:cNvSpPr>
            <a:spLocks/>
          </p:cNvSpPr>
          <p:nvPr/>
        </p:nvSpPr>
        <p:spPr bwMode="auto">
          <a:xfrm>
            <a:off x="2287588" y="2946400"/>
            <a:ext cx="3997325" cy="3244850"/>
          </a:xfrm>
          <a:custGeom>
            <a:avLst/>
            <a:gdLst/>
            <a:ahLst/>
            <a:cxnLst>
              <a:cxn ang="0">
                <a:pos x="1431" y="1044"/>
              </a:cxn>
              <a:cxn ang="0">
                <a:pos x="1366" y="1020"/>
              </a:cxn>
              <a:cxn ang="0">
                <a:pos x="1315" y="987"/>
              </a:cxn>
              <a:cxn ang="0">
                <a:pos x="1247" y="953"/>
              </a:cxn>
              <a:cxn ang="0">
                <a:pos x="1164" y="904"/>
              </a:cxn>
              <a:cxn ang="0">
                <a:pos x="1082" y="856"/>
              </a:cxn>
              <a:cxn ang="0">
                <a:pos x="1030" y="822"/>
              </a:cxn>
              <a:cxn ang="0">
                <a:pos x="975" y="787"/>
              </a:cxn>
              <a:cxn ang="0">
                <a:pos x="919" y="745"/>
              </a:cxn>
              <a:cxn ang="0">
                <a:pos x="834" y="679"/>
              </a:cxn>
              <a:cxn ang="0">
                <a:pos x="772" y="615"/>
              </a:cxn>
              <a:cxn ang="0">
                <a:pos x="738" y="560"/>
              </a:cxn>
              <a:cxn ang="0">
                <a:pos x="656" y="484"/>
              </a:cxn>
              <a:cxn ang="0">
                <a:pos x="616" y="436"/>
              </a:cxn>
              <a:cxn ang="0">
                <a:pos x="569" y="390"/>
              </a:cxn>
              <a:cxn ang="0">
                <a:pos x="521" y="328"/>
              </a:cxn>
              <a:cxn ang="0">
                <a:pos x="481" y="266"/>
              </a:cxn>
              <a:cxn ang="0">
                <a:pos x="439" y="195"/>
              </a:cxn>
              <a:cxn ang="0">
                <a:pos x="379" y="128"/>
              </a:cxn>
              <a:cxn ang="0">
                <a:pos x="342" y="91"/>
              </a:cxn>
              <a:cxn ang="0">
                <a:pos x="304" y="59"/>
              </a:cxn>
              <a:cxn ang="0">
                <a:pos x="233" y="29"/>
              </a:cxn>
              <a:cxn ang="0">
                <a:pos x="156" y="7"/>
              </a:cxn>
              <a:cxn ang="0">
                <a:pos x="86" y="7"/>
              </a:cxn>
              <a:cxn ang="0">
                <a:pos x="16" y="30"/>
              </a:cxn>
              <a:cxn ang="0">
                <a:pos x="0" y="102"/>
              </a:cxn>
              <a:cxn ang="0">
                <a:pos x="36" y="156"/>
              </a:cxn>
              <a:cxn ang="0">
                <a:pos x="92" y="191"/>
              </a:cxn>
              <a:cxn ang="0">
                <a:pos x="140" y="197"/>
              </a:cxn>
              <a:cxn ang="0">
                <a:pos x="122" y="179"/>
              </a:cxn>
              <a:cxn ang="0">
                <a:pos x="46" y="149"/>
              </a:cxn>
              <a:cxn ang="0">
                <a:pos x="12" y="89"/>
              </a:cxn>
              <a:cxn ang="0">
                <a:pos x="62" y="19"/>
              </a:cxn>
              <a:cxn ang="0">
                <a:pos x="140" y="19"/>
              </a:cxn>
              <a:cxn ang="0">
                <a:pos x="216" y="32"/>
              </a:cxn>
              <a:cxn ang="0">
                <a:pos x="300" y="78"/>
              </a:cxn>
              <a:cxn ang="0">
                <a:pos x="323" y="95"/>
              </a:cxn>
              <a:cxn ang="0">
                <a:pos x="375" y="147"/>
              </a:cxn>
              <a:cxn ang="0">
                <a:pos x="418" y="198"/>
              </a:cxn>
              <a:cxn ang="0">
                <a:pos x="471" y="273"/>
              </a:cxn>
              <a:cxn ang="0">
                <a:pos x="511" y="335"/>
              </a:cxn>
              <a:cxn ang="0">
                <a:pos x="559" y="397"/>
              </a:cxn>
              <a:cxn ang="0">
                <a:pos x="607" y="445"/>
              </a:cxn>
              <a:cxn ang="0">
                <a:pos x="647" y="493"/>
              </a:cxn>
              <a:cxn ang="0">
                <a:pos x="734" y="581"/>
              </a:cxn>
              <a:cxn ang="0">
                <a:pos x="768" y="636"/>
              </a:cxn>
              <a:cxn ang="0">
                <a:pos x="830" y="698"/>
              </a:cxn>
              <a:cxn ang="0">
                <a:pos x="900" y="749"/>
              </a:cxn>
              <a:cxn ang="0">
                <a:pos x="980" y="810"/>
              </a:cxn>
              <a:cxn ang="0">
                <a:pos x="1043" y="846"/>
              </a:cxn>
              <a:cxn ang="0">
                <a:pos x="1089" y="872"/>
              </a:cxn>
              <a:cxn ang="0">
                <a:pos x="1172" y="922"/>
              </a:cxn>
              <a:cxn ang="0">
                <a:pos x="1253" y="970"/>
              </a:cxn>
              <a:cxn ang="0">
                <a:pos x="1324" y="1011"/>
              </a:cxn>
              <a:cxn ang="0">
                <a:pos x="1389" y="103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tx1"/>
          </a:solidFill>
          <a:ln w="9525">
            <a:solidFill>
              <a:schemeClr val="tx1"/>
            </a:solidFill>
            <a:round/>
            <a:headEnd/>
            <a:tailEnd/>
          </a:ln>
          <a:effectLst>
            <a:outerShdw blurRad="63500" dist="38099" dir="2700000" algn="ctr" rotWithShape="0">
              <a:schemeClr val="bg1">
                <a:alpha val="74998"/>
              </a:schemeClr>
            </a:outerShdw>
          </a:effectLst>
        </p:spPr>
        <p:txBody>
          <a:bodyPr/>
          <a:lstStyle/>
          <a:p>
            <a:pPr>
              <a:defRPr/>
            </a:pPr>
            <a:endParaRPr lang="en-US">
              <a:latin typeface="Century Gothic" pitchFamily="-107" charset="0"/>
              <a:ea typeface="+mn-ea"/>
              <a:cs typeface="+mn-cs"/>
            </a:endParaRPr>
          </a:p>
        </p:txBody>
      </p:sp>
      <p:sp>
        <p:nvSpPr>
          <p:cNvPr id="242728" name="Rectangle 40"/>
          <p:cNvSpPr>
            <a:spLocks noChangeArrowheads="1"/>
          </p:cNvSpPr>
          <p:nvPr/>
        </p:nvSpPr>
        <p:spPr bwMode="auto">
          <a:xfrm>
            <a:off x="2322513" y="3683000"/>
            <a:ext cx="558800"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SG</a:t>
            </a:r>
            <a:endParaRPr lang="en-US" sz="4400">
              <a:solidFill>
                <a:srgbClr val="E32434"/>
              </a:solidFill>
              <a:effectLst>
                <a:outerShdw blurRad="38100" dist="38100" dir="2700000" algn="tl">
                  <a:srgbClr val="DDDDDD"/>
                </a:outerShdw>
              </a:effectLst>
              <a:latin typeface="Comic Sans MS" charset="0"/>
            </a:endParaRPr>
          </a:p>
        </p:txBody>
      </p:sp>
      <p:sp>
        <p:nvSpPr>
          <p:cNvPr id="11303" name="Line 41"/>
          <p:cNvSpPr>
            <a:spLocks noChangeShapeType="1"/>
          </p:cNvSpPr>
          <p:nvPr/>
        </p:nvSpPr>
        <p:spPr bwMode="auto">
          <a:xfrm flipH="1" flipV="1">
            <a:off x="3914775" y="1873250"/>
            <a:ext cx="15875" cy="6300788"/>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04" name="Text Box 42"/>
          <p:cNvSpPr txBox="1">
            <a:spLocks noChangeArrowheads="1"/>
          </p:cNvSpPr>
          <p:nvPr/>
        </p:nvSpPr>
        <p:spPr bwMode="auto">
          <a:xfrm>
            <a:off x="6594475" y="87313"/>
            <a:ext cx="666750"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03b</a:t>
            </a:r>
          </a:p>
        </p:txBody>
      </p:sp>
      <p:sp>
        <p:nvSpPr>
          <p:cNvPr id="11305" name="Rectangle 43"/>
          <p:cNvSpPr>
            <a:spLocks noChangeArrowheads="1"/>
          </p:cNvSpPr>
          <p:nvPr/>
        </p:nvSpPr>
        <p:spPr bwMode="auto">
          <a:xfrm>
            <a:off x="3636963" y="4697413"/>
            <a:ext cx="184150" cy="16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n-US">
              <a:solidFill>
                <a:srgbClr val="E32434"/>
              </a:solidFill>
            </a:endParaRPr>
          </a:p>
        </p:txBody>
      </p:sp>
      <p:sp>
        <p:nvSpPr>
          <p:cNvPr id="44" name="Rectangle 131">
            <a:extLst>
              <a:ext uri="{FF2B5EF4-FFF2-40B4-BE49-F238E27FC236}">
                <a16:creationId xmlns:a16="http://schemas.microsoft.com/office/drawing/2014/main" id="{5A2EE0BA-6F7C-C62F-A68F-6DD7D9DEEE69}"/>
              </a:ext>
            </a:extLst>
          </p:cNvPr>
          <p:cNvSpPr>
            <a:spLocks noChangeArrowheads="1"/>
          </p:cNvSpPr>
          <p:nvPr/>
        </p:nvSpPr>
        <p:spPr bwMode="auto">
          <a:xfrm>
            <a:off x="2798763" y="800100"/>
            <a:ext cx="1510029" cy="246221"/>
          </a:xfrm>
          <a:prstGeom prst="rect">
            <a:avLst/>
          </a:prstGeom>
          <a:noFill/>
          <a:ln w="9525">
            <a:noFill/>
            <a:miter lim="800000"/>
            <a:headEnd/>
            <a:tailEnd/>
          </a:ln>
          <a:effectLst/>
        </p:spPr>
        <p:txBody>
          <a:bodyPr wrap="none" lIns="0" tIns="0" rIns="0" bIns="0">
            <a:spAutoFit/>
          </a:bodyPr>
          <a:lstStyle/>
          <a:p>
            <a:pPr>
              <a:defRPr/>
            </a:pPr>
            <a:r>
              <a:rPr lang="en-US" sz="1600" b="1" i="1" dirty="0">
                <a:effectLst>
                  <a:outerShdw blurRad="38100" dist="38100" dir="2700000" algn="tl">
                    <a:srgbClr val="DDDDDD"/>
                  </a:outerShdw>
                </a:effectLst>
                <a:latin typeface="Comic Sans MS" charset="0"/>
              </a:rPr>
              <a:t> </a:t>
            </a:r>
            <a:r>
              <a:rPr lang="ar-JO" sz="1600" b="1" i="1" dirty="0">
                <a:effectLst>
                  <a:outerShdw blurRad="38100" dist="38100" dir="2700000" algn="tl">
                    <a:srgbClr val="DDDDDD"/>
                  </a:outerShdw>
                </a:effectLst>
                <a:latin typeface="Arial" panose="020B0604020202020204" pitchFamily="34" charset="0"/>
                <a:cs typeface="Arial" panose="020B0604020202020204" pitchFamily="34" charset="0"/>
              </a:rPr>
              <a:t>تغطية المرحة الكتابية</a:t>
            </a:r>
            <a:endParaRPr lang="en-US" sz="1600" b="1" i="1" dirty="0">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45" name="Rectangle 146">
            <a:extLst>
              <a:ext uri="{FF2B5EF4-FFF2-40B4-BE49-F238E27FC236}">
                <a16:creationId xmlns:a16="http://schemas.microsoft.com/office/drawing/2014/main" id="{033A48D7-140F-AF97-667C-51C2503C0CAF}"/>
              </a:ext>
            </a:extLst>
          </p:cNvPr>
          <p:cNvSpPr>
            <a:spLocks noChangeArrowheads="1"/>
          </p:cNvSpPr>
          <p:nvPr/>
        </p:nvSpPr>
        <p:spPr bwMode="auto">
          <a:xfrm>
            <a:off x="690563" y="1066800"/>
            <a:ext cx="4275209" cy="246221"/>
          </a:xfrm>
          <a:prstGeom prst="rect">
            <a:avLst/>
          </a:prstGeom>
          <a:noFill/>
          <a:ln w="9525">
            <a:noFill/>
            <a:miter lim="800000"/>
            <a:headEnd/>
            <a:tailEnd/>
          </a:ln>
          <a:effectLst/>
        </p:spPr>
        <p:txBody>
          <a:bodyPr wrap="none" lIns="0" tIns="0" rIns="0" bIns="0">
            <a:spAutoFit/>
          </a:bodyPr>
          <a:lstStyle/>
          <a:p>
            <a:pPr>
              <a:defRPr/>
            </a:pPr>
            <a:r>
              <a:rPr lang="en-US" sz="1600" b="1" i="1" dirty="0">
                <a:effectLst>
                  <a:outerShdw blurRad="38100" dist="38100" dir="2700000" algn="tl">
                    <a:srgbClr val="DDDDDD"/>
                  </a:outerShdw>
                </a:effectLst>
                <a:latin typeface="Comic Sans MS" charset="0"/>
              </a:rPr>
              <a:t> (</a:t>
            </a:r>
            <a:r>
              <a:rPr lang="ar-JO" sz="1600" b="1" i="1" dirty="0">
                <a:effectLst>
                  <a:outerShdw blurRad="38100" dist="38100" dir="2700000" algn="tl">
                    <a:srgbClr val="DDDDDD"/>
                  </a:outerShdw>
                </a:effectLst>
                <a:latin typeface="Arial" panose="020B0604020202020204" pitchFamily="34" charset="0"/>
                <a:cs typeface="Arial" panose="020B0604020202020204" pitchFamily="34" charset="0"/>
              </a:rPr>
              <a:t>تكون هذه الصفحة فارغة عمدا من أجل رسم الخريط الكتابية </a:t>
            </a:r>
            <a:r>
              <a:rPr lang="en-US" sz="1600" b="1" i="1" dirty="0">
                <a:effectLst>
                  <a:outerShdw blurRad="38100" dist="38100" dir="2700000" algn="tl">
                    <a:srgbClr val="DDDDDD"/>
                  </a:outerShdw>
                </a:effectLst>
                <a:latin typeface="Comic Sans MS" charset="0"/>
              </a:rPr>
              <a:t>.)</a:t>
            </a:r>
            <a:endParaRPr lang="en-US" sz="1600" b="1" i="1" dirty="0">
              <a:effectLst>
                <a:outerShdw blurRad="38100" dist="38100" dir="2700000" algn="tl">
                  <a:srgbClr val="DDDDDD"/>
                </a:outerShdw>
              </a:effectLst>
              <a:latin typeface="Times" charset="0"/>
            </a:endParaRPr>
          </a:p>
        </p:txBody>
      </p:sp>
      <p:sp>
        <p:nvSpPr>
          <p:cNvPr id="49" name="Rectangle 125">
            <a:extLst>
              <a:ext uri="{FF2B5EF4-FFF2-40B4-BE49-F238E27FC236}">
                <a16:creationId xmlns:a16="http://schemas.microsoft.com/office/drawing/2014/main" id="{2453E966-E114-2EE7-614B-ACF59C2BFA06}"/>
              </a:ext>
            </a:extLst>
          </p:cNvPr>
          <p:cNvSpPr>
            <a:spLocks noChangeArrowheads="1"/>
          </p:cNvSpPr>
          <p:nvPr/>
        </p:nvSpPr>
        <p:spPr bwMode="auto">
          <a:xfrm>
            <a:off x="3055938" y="7029450"/>
            <a:ext cx="160337" cy="441325"/>
          </a:xfrm>
          <a:prstGeom prst="rect">
            <a:avLst/>
          </a:prstGeom>
          <a:noFill/>
          <a:ln w="9525">
            <a:noFill/>
            <a:miter lim="800000"/>
            <a:headEnd/>
            <a:tailEnd/>
          </a:ln>
          <a:effectLst/>
        </p:spPr>
        <p:txBody>
          <a:bodyPr wrap="none" lIns="0" tIns="0" rIns="0" bIns="0">
            <a:spAutoFit/>
          </a:bodyPr>
          <a:lstStyle/>
          <a:p>
            <a:pPr>
              <a:defRPr/>
            </a:pPr>
            <a:r>
              <a:rPr lang="ja-JP" altLang="en-US" sz="2900" b="1">
                <a:solidFill>
                  <a:srgbClr val="E32434"/>
                </a:solidFill>
                <a:effectLst>
                  <a:outerShdw blurRad="38100" dist="38100" dir="2700000" algn="tl">
                    <a:srgbClr val="DDDDDD"/>
                  </a:outerShdw>
                </a:effectLst>
                <a:latin typeface="Comic Sans MS" charset="0"/>
              </a:rPr>
              <a:t>“</a:t>
            </a:r>
            <a:endParaRPr lang="en-US" sz="3600" dirty="0">
              <a:solidFill>
                <a:srgbClr val="E32434"/>
              </a:solidFill>
              <a:effectLst>
                <a:outerShdw blurRad="38100" dist="38100" dir="2700000" algn="tl">
                  <a:srgbClr val="DDDDDD"/>
                </a:outerShdw>
              </a:effectLst>
              <a:latin typeface="Times" charset="0"/>
            </a:endParaRPr>
          </a:p>
        </p:txBody>
      </p:sp>
      <p:sp>
        <p:nvSpPr>
          <p:cNvPr id="50" name="Rectangle 126">
            <a:extLst>
              <a:ext uri="{FF2B5EF4-FFF2-40B4-BE49-F238E27FC236}">
                <a16:creationId xmlns:a16="http://schemas.microsoft.com/office/drawing/2014/main" id="{C555BA59-FDF4-64F8-38B3-34B56324216C}"/>
              </a:ext>
            </a:extLst>
          </p:cNvPr>
          <p:cNvSpPr>
            <a:spLocks noChangeArrowheads="1"/>
          </p:cNvSpPr>
          <p:nvPr/>
        </p:nvSpPr>
        <p:spPr bwMode="auto">
          <a:xfrm>
            <a:off x="3409950" y="7466013"/>
            <a:ext cx="168316" cy="446276"/>
          </a:xfrm>
          <a:prstGeom prst="rect">
            <a:avLst/>
          </a:prstGeom>
          <a:noFill/>
          <a:ln w="9525">
            <a:noFill/>
            <a:miter lim="800000"/>
            <a:headEnd/>
            <a:tailEnd/>
          </a:ln>
          <a:effectLst/>
        </p:spPr>
        <p:txBody>
          <a:bodyPr wrap="none" lIns="0" tIns="0" rIns="0" bIns="0">
            <a:spAutoFit/>
          </a:bodyPr>
          <a:lstStyle/>
          <a:p>
            <a:pPr>
              <a:defRPr/>
            </a:pPr>
            <a:r>
              <a:rPr lang="ar-JO" sz="2900" b="1" dirty="0">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ل</a:t>
            </a:r>
            <a:endParaRPr lang="en-US" sz="3600" dirty="0">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51" name="Rectangle 127">
            <a:extLst>
              <a:ext uri="{FF2B5EF4-FFF2-40B4-BE49-F238E27FC236}">
                <a16:creationId xmlns:a16="http://schemas.microsoft.com/office/drawing/2014/main" id="{D34655A9-0516-3C20-AEB6-E93C6E9A61A9}"/>
              </a:ext>
            </a:extLst>
          </p:cNvPr>
          <p:cNvSpPr>
            <a:spLocks noChangeArrowheads="1"/>
          </p:cNvSpPr>
          <p:nvPr/>
        </p:nvSpPr>
        <p:spPr bwMode="auto">
          <a:xfrm>
            <a:off x="3354388" y="7888288"/>
            <a:ext cx="811119" cy="446276"/>
          </a:xfrm>
          <a:prstGeom prst="rect">
            <a:avLst/>
          </a:prstGeom>
          <a:noFill/>
          <a:ln w="9525">
            <a:noFill/>
            <a:miter lim="800000"/>
            <a:headEnd/>
            <a:tailEnd/>
          </a:ln>
          <a:effectLst/>
        </p:spPr>
        <p:txBody>
          <a:bodyPr wrap="none" lIns="0" tIns="0" rIns="0" bIns="0">
            <a:spAutoFit/>
          </a:bodyPr>
          <a:lstStyle/>
          <a:p>
            <a:pPr>
              <a:defRPr/>
            </a:pPr>
            <a:r>
              <a:rPr lang="ar-JO" sz="2900" b="1" dirty="0">
                <a:solidFill>
                  <a:srgbClr val="E32434"/>
                </a:solidFill>
                <a:effectLst>
                  <a:outerShdw blurRad="38100" dist="38100" dir="2700000" algn="tl">
                    <a:srgbClr val="DDDDDD"/>
                  </a:outerShdw>
                </a:effectLst>
                <a:latin typeface="Arial" panose="020B0604020202020204" pitchFamily="34" charset="0"/>
                <a:cs typeface="Arial" panose="020B0604020202020204" pitchFamily="34" charset="0"/>
              </a:rPr>
              <a:t>العمل</a:t>
            </a:r>
            <a:r>
              <a:rPr lang="ja-JP" altLang="en-US" sz="2900" b="1" dirty="0">
                <a:solidFill>
                  <a:srgbClr val="E32434"/>
                </a:solidFill>
                <a:effectLst>
                  <a:outerShdw blurRad="38100" dist="38100" dir="2700000" algn="tl">
                    <a:srgbClr val="DDDDDD"/>
                  </a:outerShdw>
                </a:effectLst>
                <a:latin typeface="Comic Sans MS" charset="0"/>
              </a:rPr>
              <a:t>”</a:t>
            </a:r>
            <a:endParaRPr lang="en-US" sz="3600" dirty="0">
              <a:solidFill>
                <a:srgbClr val="E32434"/>
              </a:solidFill>
              <a:effectLst>
                <a:outerShdw blurRad="38100" dist="38100" dir="2700000" algn="tl">
                  <a:srgbClr val="DDDDDD"/>
                </a:outerShdw>
              </a:effectLst>
              <a:latin typeface="Times" charset="0"/>
            </a:endParaRPr>
          </a:p>
        </p:txBody>
      </p:sp>
      <p:sp>
        <p:nvSpPr>
          <p:cNvPr id="52" name="Rectangle 129">
            <a:extLst>
              <a:ext uri="{FF2B5EF4-FFF2-40B4-BE49-F238E27FC236}">
                <a16:creationId xmlns:a16="http://schemas.microsoft.com/office/drawing/2014/main" id="{CB6C458E-F139-C40F-6C62-464EA1E60C32}"/>
              </a:ext>
            </a:extLst>
          </p:cNvPr>
          <p:cNvSpPr>
            <a:spLocks noChangeArrowheads="1"/>
          </p:cNvSpPr>
          <p:nvPr/>
        </p:nvSpPr>
        <p:spPr bwMode="auto">
          <a:xfrm>
            <a:off x="3106738" y="6972300"/>
            <a:ext cx="1035861" cy="538609"/>
          </a:xfrm>
          <a:prstGeom prst="rect">
            <a:avLst/>
          </a:prstGeom>
          <a:noFill/>
          <a:ln w="9525">
            <a:noFill/>
            <a:miter lim="800000"/>
            <a:headEnd/>
            <a:tailEnd/>
          </a:ln>
          <a:effectLst/>
        </p:spPr>
        <p:txBody>
          <a:bodyPr wrap="none">
            <a:spAutoFit/>
          </a:bodyPr>
          <a:lstStyle/>
          <a:p>
            <a:pPr>
              <a:defRPr/>
            </a:pPr>
            <a:r>
              <a:rPr lang="ar-JO" sz="2900" b="1" dirty="0">
                <a:solidFill>
                  <a:srgbClr val="E32434"/>
                </a:solidFill>
                <a:effectLst>
                  <a:outerShdw blurRad="38100" dist="38100" dir="2700000" algn="tl">
                    <a:srgbClr val="DDDDDD"/>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مرحلة </a:t>
            </a:r>
            <a:endParaRPr lang="en-US" sz="2900" b="1" dirty="0">
              <a:solidFill>
                <a:srgbClr val="E32434"/>
              </a:solidFill>
              <a:effectLst>
                <a:outerShdw blurRad="38100" dist="38100" dir="2700000" algn="tl">
                  <a:srgbClr val="DDDDDD"/>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6594475" y="76200"/>
            <a:ext cx="949325"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04</a:t>
            </a:r>
          </a:p>
        </p:txBody>
      </p:sp>
      <p:sp>
        <p:nvSpPr>
          <p:cNvPr id="12290" name="Text Box 3"/>
          <p:cNvSpPr txBox="1">
            <a:spLocks noChangeArrowheads="1"/>
          </p:cNvSpPr>
          <p:nvPr/>
        </p:nvSpPr>
        <p:spPr bwMode="auto">
          <a:xfrm>
            <a:off x="2219325" y="693738"/>
            <a:ext cx="49911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2400" b="1" i="1" dirty="0">
                <a:latin typeface="Arial" panose="020B0604020202020204" pitchFamily="34" charset="0"/>
                <a:cs typeface="Arial" panose="020B0604020202020204" pitchFamily="34" charset="0"/>
              </a:rPr>
              <a:t>الفهرسة</a:t>
            </a:r>
            <a:r>
              <a:rPr lang="en-US" sz="2400" b="1" i="1" dirty="0">
                <a:latin typeface="Comic Sans MS" charset="0"/>
              </a:rPr>
              <a:t> </a:t>
            </a:r>
            <a:r>
              <a:rPr lang="ja-JP" altLang="en-US" sz="2400" b="1" i="1" dirty="0">
                <a:latin typeface="Comic Sans MS" charset="0"/>
              </a:rPr>
              <a:t>“</a:t>
            </a:r>
            <a:r>
              <a:rPr lang="ar-JO" altLang="ja-JP" sz="2400" b="1" i="1" dirty="0">
                <a:latin typeface="Arial" panose="020B0604020202020204" pitchFamily="34" charset="0"/>
                <a:cs typeface="Arial" panose="020B0604020202020204" pitchFamily="34" charset="0"/>
              </a:rPr>
              <a:t>ملفات الكتاب المقدس </a:t>
            </a:r>
            <a:r>
              <a:rPr lang="ja-JP" altLang="en-US" sz="2400" b="1" i="1" dirty="0">
                <a:latin typeface="Comic Sans MS" charset="0"/>
              </a:rPr>
              <a:t>”</a:t>
            </a:r>
            <a:endParaRPr lang="en-US" sz="2400" b="1" i="1" dirty="0">
              <a:latin typeface="Comic Sans MS" charset="0"/>
            </a:endParaRPr>
          </a:p>
        </p:txBody>
      </p:sp>
      <p:grpSp>
        <p:nvGrpSpPr>
          <p:cNvPr id="12291" name="Group 4"/>
          <p:cNvGrpSpPr>
            <a:grpSpLocks/>
          </p:cNvGrpSpPr>
          <p:nvPr/>
        </p:nvGrpSpPr>
        <p:grpSpPr bwMode="auto">
          <a:xfrm>
            <a:off x="839788" y="8269288"/>
            <a:ext cx="5875337" cy="468312"/>
            <a:chOff x="529" y="5209"/>
            <a:chExt cx="3701" cy="295"/>
          </a:xfrm>
        </p:grpSpPr>
        <p:sp>
          <p:nvSpPr>
            <p:cNvPr id="12635" name="Text Box 5"/>
            <p:cNvSpPr txBox="1">
              <a:spLocks noChangeArrowheads="1"/>
            </p:cNvSpPr>
            <p:nvPr/>
          </p:nvSpPr>
          <p:spPr bwMode="auto">
            <a:xfrm>
              <a:off x="686" y="5209"/>
              <a:ext cx="3387"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ar-JO" sz="1600" b="1" baseline="-25000" dirty="0">
                  <a:latin typeface="Arial" panose="020B0604020202020204" pitchFamily="34" charset="0"/>
                  <a:cs typeface="Arial" panose="020B0604020202020204" pitchFamily="34" charset="0"/>
                </a:rPr>
                <a:t>تتضمن الصفحة ملاحظات قابلة للتعديل لأغراض الدراسة المحلية</a:t>
              </a:r>
              <a:r>
                <a:rPr lang="en-US" sz="1600" b="1" baseline="-25000" dirty="0">
                  <a:latin typeface="Times" charset="0"/>
                </a:rPr>
                <a:t>.</a:t>
              </a:r>
            </a:p>
          </p:txBody>
        </p:sp>
        <p:sp>
          <p:nvSpPr>
            <p:cNvPr id="12636" name="Rectangle 6"/>
            <p:cNvSpPr>
              <a:spLocks noChangeArrowheads="1"/>
            </p:cNvSpPr>
            <p:nvPr/>
          </p:nvSpPr>
          <p:spPr bwMode="auto">
            <a:xfrm>
              <a:off x="529" y="5237"/>
              <a:ext cx="3701" cy="26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pic>
        <p:nvPicPr>
          <p:cNvPr id="12292"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52450" y="2516188"/>
            <a:ext cx="1368425" cy="2147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3" name="Line 8"/>
          <p:cNvSpPr>
            <a:spLocks noChangeShapeType="1"/>
          </p:cNvSpPr>
          <p:nvPr/>
        </p:nvSpPr>
        <p:spPr bwMode="auto">
          <a:xfrm>
            <a:off x="2360613" y="1917700"/>
            <a:ext cx="116522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294" name="AutoShape 9"/>
          <p:cNvSpPr>
            <a:spLocks noChangeArrowheads="1"/>
          </p:cNvSpPr>
          <p:nvPr/>
        </p:nvSpPr>
        <p:spPr bwMode="auto">
          <a:xfrm>
            <a:off x="2344738" y="1236663"/>
            <a:ext cx="923925" cy="409575"/>
          </a:xfrm>
          <a:prstGeom prst="roundRect">
            <a:avLst>
              <a:gd name="adj" fmla="val 25773"/>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295" name="Rectangle 10"/>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lstStyle/>
          <a:p>
            <a:endParaRPr lang="en-US"/>
          </a:p>
        </p:txBody>
      </p:sp>
      <p:sp>
        <p:nvSpPr>
          <p:cNvPr id="12296" name="Rectangle 11"/>
          <p:cNvSpPr>
            <a:spLocks noChangeArrowheads="1"/>
          </p:cNvSpPr>
          <p:nvPr/>
        </p:nvSpPr>
        <p:spPr bwMode="auto">
          <a:xfrm>
            <a:off x="2344738" y="1433513"/>
            <a:ext cx="1211262" cy="1452562"/>
          </a:xfrm>
          <a:prstGeom prst="rect">
            <a:avLst/>
          </a:prstGeom>
          <a:solidFill>
            <a:srgbClr val="FFFFFF"/>
          </a:solidFill>
          <a:ln w="15875">
            <a:solidFill>
              <a:srgbClr val="000000"/>
            </a:solidFill>
            <a:miter lim="800000"/>
            <a:headEnd/>
            <a:tailEnd/>
          </a:ln>
        </p:spPr>
        <p:txBody>
          <a:bodyPr/>
          <a:lstStyle/>
          <a:p>
            <a:endParaRPr lang="en-US"/>
          </a:p>
        </p:txBody>
      </p:sp>
      <p:sp>
        <p:nvSpPr>
          <p:cNvPr id="12297" name="Line 12"/>
          <p:cNvSpPr>
            <a:spLocks noChangeShapeType="1"/>
          </p:cNvSpPr>
          <p:nvPr/>
        </p:nvSpPr>
        <p:spPr bwMode="auto">
          <a:xfrm>
            <a:off x="2362200" y="1433513"/>
            <a:ext cx="908050"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298" name="Freeform 1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299" name="Line 14"/>
          <p:cNvSpPr>
            <a:spLocks noChangeShapeType="1"/>
          </p:cNvSpPr>
          <p:nvPr/>
        </p:nvSpPr>
        <p:spPr bwMode="auto">
          <a:xfrm>
            <a:off x="2420938" y="1614488"/>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00" name="Line 15"/>
          <p:cNvSpPr>
            <a:spLocks noChangeShapeType="1"/>
          </p:cNvSpPr>
          <p:nvPr/>
        </p:nvSpPr>
        <p:spPr bwMode="auto">
          <a:xfrm>
            <a:off x="2420938" y="1811338"/>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01" name="Line 16"/>
          <p:cNvSpPr>
            <a:spLocks noChangeShapeType="1"/>
          </p:cNvSpPr>
          <p:nvPr/>
        </p:nvSpPr>
        <p:spPr bwMode="auto">
          <a:xfrm>
            <a:off x="2420938" y="2008188"/>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02" name="Line 17"/>
          <p:cNvSpPr>
            <a:spLocks noChangeShapeType="1"/>
          </p:cNvSpPr>
          <p:nvPr/>
        </p:nvSpPr>
        <p:spPr bwMode="auto">
          <a:xfrm>
            <a:off x="2413000" y="219075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03" name="Line 18"/>
          <p:cNvSpPr>
            <a:spLocks noChangeShapeType="1"/>
          </p:cNvSpPr>
          <p:nvPr/>
        </p:nvSpPr>
        <p:spPr bwMode="auto">
          <a:xfrm>
            <a:off x="2435225" y="238760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04" name="Line 19"/>
          <p:cNvSpPr>
            <a:spLocks noChangeShapeType="1"/>
          </p:cNvSpPr>
          <p:nvPr/>
        </p:nvSpPr>
        <p:spPr bwMode="auto">
          <a:xfrm>
            <a:off x="2420938" y="258445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05" name="Line 20"/>
          <p:cNvSpPr>
            <a:spLocks noChangeShapeType="1"/>
          </p:cNvSpPr>
          <p:nvPr/>
        </p:nvSpPr>
        <p:spPr bwMode="auto">
          <a:xfrm>
            <a:off x="2420938" y="2765425"/>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06" name="Rectangle 21"/>
          <p:cNvSpPr>
            <a:spLocks noChangeArrowheads="1"/>
          </p:cNvSpPr>
          <p:nvPr/>
        </p:nvSpPr>
        <p:spPr bwMode="auto">
          <a:xfrm>
            <a:off x="2481263" y="1282700"/>
            <a:ext cx="711200"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a:p>
        </p:txBody>
      </p:sp>
      <p:sp>
        <p:nvSpPr>
          <p:cNvPr id="12307" name="Rectangle 22"/>
          <p:cNvSpPr>
            <a:spLocks noChangeArrowheads="1"/>
          </p:cNvSpPr>
          <p:nvPr/>
        </p:nvSpPr>
        <p:spPr bwMode="auto">
          <a:xfrm>
            <a:off x="2400300" y="1246188"/>
            <a:ext cx="65562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200" b="1" dirty="0">
                <a:latin typeface="Arial" charset="0"/>
              </a:rPr>
              <a:t>ا </a:t>
            </a:r>
            <a:r>
              <a:rPr lang="ar-JO" sz="1200" b="1" dirty="0">
                <a:latin typeface="Arial" panose="020B0604020202020204" pitchFamily="34" charset="0"/>
                <a:cs typeface="Arial" panose="020B0604020202020204" pitchFamily="34" charset="0"/>
              </a:rPr>
              <a:t>التكوين     </a:t>
            </a:r>
            <a:endParaRPr lang="en-US" sz="1800" baseline="-25000" dirty="0">
              <a:latin typeface="Arial" charset="0"/>
            </a:endParaRPr>
          </a:p>
        </p:txBody>
      </p:sp>
      <p:sp>
        <p:nvSpPr>
          <p:cNvPr id="12308" name="Freeform 2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09" name="Freeform 24"/>
          <p:cNvSpPr>
            <a:spLocks/>
          </p:cNvSpPr>
          <p:nvPr/>
        </p:nvSpPr>
        <p:spPr bwMode="auto">
          <a:xfrm>
            <a:off x="3270250" y="1357313"/>
            <a:ext cx="257175" cy="76200"/>
          </a:xfrm>
          <a:custGeom>
            <a:avLst/>
            <a:gdLst>
              <a:gd name="T0" fmla="*/ 2147483647 w 162"/>
              <a:gd name="T1" fmla="*/ 2147483647 h 48"/>
              <a:gd name="T2" fmla="*/ 0 w 162"/>
              <a:gd name="T3" fmla="*/ 2147483647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310" name="Rectangle 25"/>
          <p:cNvSpPr>
            <a:spLocks noChangeArrowheads="1"/>
          </p:cNvSpPr>
          <p:nvPr/>
        </p:nvSpPr>
        <p:spPr bwMode="auto">
          <a:xfrm>
            <a:off x="2374900" y="1493838"/>
            <a:ext cx="1165225"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11" name="Rectangle 26"/>
          <p:cNvSpPr>
            <a:spLocks noChangeArrowheads="1"/>
          </p:cNvSpPr>
          <p:nvPr/>
        </p:nvSpPr>
        <p:spPr bwMode="auto">
          <a:xfrm>
            <a:off x="2408238" y="1465263"/>
            <a:ext cx="97943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الإنسان الأول &amp; المرأة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312" name="Rectangle 27"/>
          <p:cNvSpPr>
            <a:spLocks noChangeArrowheads="1"/>
          </p:cNvSpPr>
          <p:nvPr/>
        </p:nvSpPr>
        <p:spPr bwMode="auto">
          <a:xfrm>
            <a:off x="2719388" y="1646238"/>
            <a:ext cx="72295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200" b="1" dirty="0">
                <a:solidFill>
                  <a:srgbClr val="E32434"/>
                </a:solidFill>
                <a:latin typeface="Arial" panose="020B0604020202020204" pitchFamily="34" charset="0"/>
                <a:cs typeface="Arial" panose="020B0604020202020204" pitchFamily="34" charset="0"/>
              </a:rPr>
              <a:t>الخطية الأولى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313" name="Rectangle 28"/>
          <p:cNvSpPr>
            <a:spLocks noChangeArrowheads="1"/>
          </p:cNvSpPr>
          <p:nvPr/>
        </p:nvSpPr>
        <p:spPr bwMode="auto">
          <a:xfrm>
            <a:off x="2574925" y="1833563"/>
            <a:ext cx="67486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200" b="1" dirty="0">
                <a:solidFill>
                  <a:srgbClr val="E32434"/>
                </a:solidFill>
                <a:latin typeface="Arial" panose="020B0604020202020204" pitchFamily="34" charset="0"/>
                <a:cs typeface="Arial" panose="020B0604020202020204" pitchFamily="34" charset="0"/>
              </a:rPr>
              <a:t>الانجيل الأول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314" name="Rectangle 29"/>
          <p:cNvSpPr>
            <a:spLocks noChangeArrowheads="1"/>
          </p:cNvSpPr>
          <p:nvPr/>
        </p:nvSpPr>
        <p:spPr bwMode="auto">
          <a:xfrm>
            <a:off x="2586038" y="2024063"/>
            <a:ext cx="53860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200" b="1" dirty="0">
                <a:solidFill>
                  <a:srgbClr val="E32434"/>
                </a:solidFill>
                <a:latin typeface="Arial" panose="020B0604020202020204" pitchFamily="34" charset="0"/>
                <a:cs typeface="Arial" panose="020B0604020202020204" pitchFamily="34" charset="0"/>
              </a:rPr>
              <a:t>أأول أسرة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315" name="Rectangle 30"/>
          <p:cNvSpPr>
            <a:spLocks noChangeArrowheads="1"/>
          </p:cNvSpPr>
          <p:nvPr/>
        </p:nvSpPr>
        <p:spPr bwMode="auto">
          <a:xfrm>
            <a:off x="2582863" y="2212975"/>
            <a:ext cx="77585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200" b="1" dirty="0">
                <a:solidFill>
                  <a:srgbClr val="E32434"/>
                </a:solidFill>
                <a:latin typeface="Arial" panose="020B0604020202020204" pitchFamily="34" charset="0"/>
                <a:cs typeface="Arial" panose="020B0604020202020204" pitchFamily="34" charset="0"/>
              </a:rPr>
              <a:t>أول جريمة قتل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316" name="Rectangle 31"/>
          <p:cNvSpPr>
            <a:spLocks noChangeArrowheads="1"/>
          </p:cNvSpPr>
          <p:nvPr/>
        </p:nvSpPr>
        <p:spPr bwMode="auto">
          <a:xfrm>
            <a:off x="2392363" y="2413000"/>
            <a:ext cx="97142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200" b="1" dirty="0">
                <a:solidFill>
                  <a:srgbClr val="E32434"/>
                </a:solidFill>
                <a:latin typeface="Arial" panose="020B0604020202020204" pitchFamily="34" charset="0"/>
                <a:cs typeface="Arial" panose="020B0604020202020204" pitchFamily="34" charset="0"/>
              </a:rPr>
              <a:t>الطوفان </a:t>
            </a:r>
            <a:r>
              <a:rPr lang="en-US" sz="1200" b="1" dirty="0">
                <a:solidFill>
                  <a:srgbClr val="E32434"/>
                </a:solidFill>
                <a:latin typeface="Arial" charset="0"/>
              </a:rPr>
              <a:t>/</a:t>
            </a:r>
            <a:r>
              <a:rPr lang="ar-JO" sz="1200" b="1" dirty="0">
                <a:solidFill>
                  <a:srgbClr val="E32434"/>
                </a:solidFill>
                <a:latin typeface="Arial" panose="020B0604020202020204" pitchFamily="34" charset="0"/>
                <a:ea typeface="Microsoft Sans Serif" panose="020B0604020202020204" pitchFamily="34" charset="0"/>
                <a:cs typeface="Arial" panose="020B0604020202020204" pitchFamily="34" charset="0"/>
              </a:rPr>
              <a:t>قوس قزح</a:t>
            </a:r>
            <a:endParaRPr lang="en-US" sz="1200" b="1" baseline="-25000" dirty="0">
              <a:solidFill>
                <a:srgbClr val="E3243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12317" name="Rectangle 32"/>
          <p:cNvSpPr>
            <a:spLocks noChangeArrowheads="1"/>
          </p:cNvSpPr>
          <p:nvPr/>
        </p:nvSpPr>
        <p:spPr bwMode="auto">
          <a:xfrm>
            <a:off x="2735263" y="2598738"/>
            <a:ext cx="35426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200" b="1" dirty="0">
                <a:solidFill>
                  <a:srgbClr val="E32434"/>
                </a:solidFill>
                <a:latin typeface="Arial" panose="020B0604020202020204" pitchFamily="34" charset="0"/>
                <a:cs typeface="Arial" panose="020B0604020202020204" pitchFamily="34" charset="0"/>
              </a:rPr>
              <a:t>البرج  </a:t>
            </a:r>
            <a:endParaRPr lang="en-US" sz="1200" b="1" baseline="-25000" dirty="0">
              <a:solidFill>
                <a:srgbClr val="E32434"/>
              </a:solidFill>
              <a:latin typeface="Arial" panose="020B0604020202020204" pitchFamily="34" charset="0"/>
              <a:cs typeface="Arial" panose="020B0604020202020204" pitchFamily="34" charset="0"/>
            </a:endParaRPr>
          </a:p>
        </p:txBody>
      </p:sp>
      <p:sp>
        <p:nvSpPr>
          <p:cNvPr id="12318" name="AutoShape 33"/>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319" name="Rectangle 34"/>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lstStyle/>
          <a:p>
            <a:endParaRPr lang="en-US"/>
          </a:p>
        </p:txBody>
      </p:sp>
      <p:sp>
        <p:nvSpPr>
          <p:cNvPr id="12320" name="Rectangle 35"/>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lstStyle/>
          <a:p>
            <a:endParaRPr lang="en-US"/>
          </a:p>
        </p:txBody>
      </p:sp>
      <p:sp>
        <p:nvSpPr>
          <p:cNvPr id="12321" name="Line 36"/>
          <p:cNvSpPr>
            <a:spLocks noChangeShapeType="1"/>
          </p:cNvSpPr>
          <p:nvPr/>
        </p:nvSpPr>
        <p:spPr bwMode="auto">
          <a:xfrm>
            <a:off x="2360613" y="4957763"/>
            <a:ext cx="908050"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22" name="Freeform 37"/>
          <p:cNvSpPr>
            <a:spLocks/>
          </p:cNvSpPr>
          <p:nvPr/>
        </p:nvSpPr>
        <p:spPr bwMode="auto">
          <a:xfrm>
            <a:off x="3252788" y="48545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23" name="Freeform 38"/>
          <p:cNvSpPr>
            <a:spLocks/>
          </p:cNvSpPr>
          <p:nvPr/>
        </p:nvSpPr>
        <p:spPr bwMode="auto">
          <a:xfrm>
            <a:off x="3270250" y="4840288"/>
            <a:ext cx="257175" cy="104775"/>
          </a:xfrm>
          <a:custGeom>
            <a:avLst/>
            <a:gdLst>
              <a:gd name="T0" fmla="*/ 2147483647 w 162"/>
              <a:gd name="T1" fmla="*/ 2147483647 h 66"/>
              <a:gd name="T2" fmla="*/ 0 w 162"/>
              <a:gd name="T3" fmla="*/ 2147483647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324" name="Line 39"/>
          <p:cNvSpPr>
            <a:spLocks noChangeShapeType="1"/>
          </p:cNvSpPr>
          <p:nvPr/>
        </p:nvSpPr>
        <p:spPr bwMode="auto">
          <a:xfrm>
            <a:off x="2420938" y="5172075"/>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25" name="Line 40"/>
          <p:cNvSpPr>
            <a:spLocks noChangeShapeType="1"/>
          </p:cNvSpPr>
          <p:nvPr/>
        </p:nvSpPr>
        <p:spPr bwMode="auto">
          <a:xfrm>
            <a:off x="2420938" y="5399088"/>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26" name="Rectangle 41"/>
          <p:cNvSpPr>
            <a:spLocks noChangeArrowheads="1"/>
          </p:cNvSpPr>
          <p:nvPr/>
        </p:nvSpPr>
        <p:spPr bwMode="auto">
          <a:xfrm>
            <a:off x="2555875" y="4748213"/>
            <a:ext cx="620713"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27" name="Rectangle 42"/>
          <p:cNvSpPr>
            <a:spLocks noChangeArrowheads="1"/>
          </p:cNvSpPr>
          <p:nvPr/>
        </p:nvSpPr>
        <p:spPr bwMode="auto">
          <a:xfrm>
            <a:off x="2474913" y="4706938"/>
            <a:ext cx="537006"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200" b="1" dirty="0">
                <a:latin typeface="Arial" panose="020B0604020202020204" pitchFamily="34" charset="0"/>
                <a:cs typeface="Arial" panose="020B0604020202020204" pitchFamily="34" charset="0"/>
              </a:rPr>
              <a:t>يوسف     </a:t>
            </a:r>
            <a:endParaRPr lang="en-US" sz="1200" baseline="-25000" dirty="0">
              <a:latin typeface="Arial" panose="020B0604020202020204" pitchFamily="34" charset="0"/>
              <a:cs typeface="Arial" panose="020B0604020202020204" pitchFamily="34" charset="0"/>
            </a:endParaRPr>
          </a:p>
        </p:txBody>
      </p:sp>
      <p:sp>
        <p:nvSpPr>
          <p:cNvPr id="12328" name="Rectangle 43"/>
          <p:cNvSpPr>
            <a:spLocks noChangeArrowheads="1"/>
          </p:cNvSpPr>
          <p:nvPr/>
        </p:nvSpPr>
        <p:spPr bwMode="auto">
          <a:xfrm>
            <a:off x="2684463" y="5019675"/>
            <a:ext cx="363882"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العبودية </a:t>
            </a:r>
            <a:endParaRPr lang="en-US" sz="1000" baseline="-25000" dirty="0">
              <a:solidFill>
                <a:srgbClr val="E32434"/>
              </a:solidFill>
              <a:latin typeface="Arial" panose="020B0604020202020204" pitchFamily="34" charset="0"/>
              <a:cs typeface="Arial" panose="020B0604020202020204" pitchFamily="34" charset="0"/>
            </a:endParaRPr>
          </a:p>
        </p:txBody>
      </p:sp>
      <p:sp>
        <p:nvSpPr>
          <p:cNvPr id="12329" name="Rectangle 44"/>
          <p:cNvSpPr>
            <a:spLocks noChangeArrowheads="1"/>
          </p:cNvSpPr>
          <p:nvPr/>
        </p:nvSpPr>
        <p:spPr bwMode="auto">
          <a:xfrm>
            <a:off x="2789238" y="5248275"/>
            <a:ext cx="2095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a:solidFill>
                  <a:srgbClr val="E32434"/>
                </a:solidFill>
                <a:latin typeface="Arial" charset="0"/>
              </a:rPr>
              <a:t>430</a:t>
            </a:r>
            <a:endParaRPr lang="en-US" sz="1000" baseline="-25000">
              <a:solidFill>
                <a:srgbClr val="E32434"/>
              </a:solidFill>
              <a:latin typeface="Arial" charset="0"/>
            </a:endParaRPr>
          </a:p>
        </p:txBody>
      </p:sp>
      <p:sp>
        <p:nvSpPr>
          <p:cNvPr id="12330" name="Line 45"/>
          <p:cNvSpPr>
            <a:spLocks noChangeShapeType="1"/>
          </p:cNvSpPr>
          <p:nvPr/>
        </p:nvSpPr>
        <p:spPr bwMode="auto">
          <a:xfrm>
            <a:off x="2374900" y="6475413"/>
            <a:ext cx="115093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31" name="AutoShape 46"/>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332" name="Rectangle 47"/>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12333" name="Rectangle 48"/>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lstStyle/>
          <a:p>
            <a:endParaRPr lang="en-US"/>
          </a:p>
        </p:txBody>
      </p:sp>
      <p:sp>
        <p:nvSpPr>
          <p:cNvPr id="12334" name="Line 49"/>
          <p:cNvSpPr>
            <a:spLocks noChangeShapeType="1"/>
          </p:cNvSpPr>
          <p:nvPr/>
        </p:nvSpPr>
        <p:spPr bwMode="auto">
          <a:xfrm>
            <a:off x="2374900" y="5940425"/>
            <a:ext cx="908050" cy="1588"/>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35" name="Freeform 50"/>
          <p:cNvSpPr>
            <a:spLocks/>
          </p:cNvSpPr>
          <p:nvPr/>
        </p:nvSpPr>
        <p:spPr bwMode="auto">
          <a:xfrm>
            <a:off x="3252788" y="5854700"/>
            <a:ext cx="257175" cy="90488"/>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36" name="Freeform 51"/>
          <p:cNvSpPr>
            <a:spLocks/>
          </p:cNvSpPr>
          <p:nvPr/>
        </p:nvSpPr>
        <p:spPr bwMode="auto">
          <a:xfrm>
            <a:off x="3271838" y="5854700"/>
            <a:ext cx="242887" cy="90488"/>
          </a:xfrm>
          <a:custGeom>
            <a:avLst/>
            <a:gdLst>
              <a:gd name="T0" fmla="*/ 2147483647 w 153"/>
              <a:gd name="T1" fmla="*/ 2147483647 h 57"/>
              <a:gd name="T2" fmla="*/ 0 w 153"/>
              <a:gd name="T3" fmla="*/ 2147483647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337" name="Line 52"/>
          <p:cNvSpPr>
            <a:spLocks noChangeShapeType="1"/>
          </p:cNvSpPr>
          <p:nvPr/>
        </p:nvSpPr>
        <p:spPr bwMode="auto">
          <a:xfrm>
            <a:off x="2435225" y="6142038"/>
            <a:ext cx="103028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38" name="Line 53"/>
          <p:cNvSpPr>
            <a:spLocks noChangeShapeType="1"/>
          </p:cNvSpPr>
          <p:nvPr/>
        </p:nvSpPr>
        <p:spPr bwMode="auto">
          <a:xfrm>
            <a:off x="2435225" y="6353175"/>
            <a:ext cx="1030288"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39" name="Line 54"/>
          <p:cNvSpPr>
            <a:spLocks noChangeShapeType="1"/>
          </p:cNvSpPr>
          <p:nvPr/>
        </p:nvSpPr>
        <p:spPr bwMode="auto">
          <a:xfrm>
            <a:off x="2435225" y="6565900"/>
            <a:ext cx="1030288"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40" name="Line 55"/>
          <p:cNvSpPr>
            <a:spLocks noChangeShapeType="1"/>
          </p:cNvSpPr>
          <p:nvPr/>
        </p:nvSpPr>
        <p:spPr bwMode="auto">
          <a:xfrm>
            <a:off x="2435225" y="6777038"/>
            <a:ext cx="103028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41" name="Line 56"/>
          <p:cNvSpPr>
            <a:spLocks noChangeShapeType="1"/>
          </p:cNvSpPr>
          <p:nvPr/>
        </p:nvSpPr>
        <p:spPr bwMode="auto">
          <a:xfrm>
            <a:off x="2451100" y="6989763"/>
            <a:ext cx="1028700"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42" name="Rectangle 57"/>
          <p:cNvSpPr>
            <a:spLocks noChangeArrowheads="1"/>
          </p:cNvSpPr>
          <p:nvPr/>
        </p:nvSpPr>
        <p:spPr bwMode="auto">
          <a:xfrm>
            <a:off x="2632075" y="5748338"/>
            <a:ext cx="484188" cy="1508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43" name="Rectangle 58"/>
          <p:cNvSpPr>
            <a:spLocks noChangeArrowheads="1"/>
          </p:cNvSpPr>
          <p:nvPr/>
        </p:nvSpPr>
        <p:spPr bwMode="auto">
          <a:xfrm>
            <a:off x="2559050" y="5730875"/>
            <a:ext cx="48410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200" b="1" dirty="0">
                <a:latin typeface="Arial" panose="020B0604020202020204" pitchFamily="34" charset="0"/>
                <a:cs typeface="Arial" panose="020B0604020202020204" pitchFamily="34" charset="0"/>
              </a:rPr>
              <a:t>موسى    </a:t>
            </a:r>
            <a:endParaRPr lang="en-US" sz="1200" baseline="-25000" dirty="0">
              <a:latin typeface="Arial" panose="020B0604020202020204" pitchFamily="34" charset="0"/>
              <a:cs typeface="Arial" panose="020B0604020202020204" pitchFamily="34" charset="0"/>
            </a:endParaRPr>
          </a:p>
        </p:txBody>
      </p:sp>
      <p:sp>
        <p:nvSpPr>
          <p:cNvPr id="12345" name="Rectangle 60"/>
          <p:cNvSpPr>
            <a:spLocks noChangeArrowheads="1"/>
          </p:cNvSpPr>
          <p:nvPr/>
        </p:nvSpPr>
        <p:spPr bwMode="auto">
          <a:xfrm>
            <a:off x="2757488" y="6202363"/>
            <a:ext cx="25006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سينا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346" name="Rectangle 61"/>
          <p:cNvSpPr>
            <a:spLocks noChangeArrowheads="1"/>
          </p:cNvSpPr>
          <p:nvPr/>
        </p:nvSpPr>
        <p:spPr bwMode="auto">
          <a:xfrm>
            <a:off x="2647950" y="6399213"/>
            <a:ext cx="665163"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47" name="Rectangle 62"/>
          <p:cNvSpPr>
            <a:spLocks noChangeArrowheads="1"/>
          </p:cNvSpPr>
          <p:nvPr/>
        </p:nvSpPr>
        <p:spPr bwMode="auto">
          <a:xfrm>
            <a:off x="2643188" y="6408738"/>
            <a:ext cx="515937"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M - C - C</a:t>
            </a:r>
            <a:endParaRPr lang="en-US" sz="1000" b="1" baseline="-25000">
              <a:solidFill>
                <a:srgbClr val="E32434"/>
              </a:solidFill>
              <a:latin typeface="Arial" charset="0"/>
            </a:endParaRPr>
          </a:p>
        </p:txBody>
      </p:sp>
      <p:sp>
        <p:nvSpPr>
          <p:cNvPr id="12348" name="Rectangle 63"/>
          <p:cNvSpPr>
            <a:spLocks noChangeArrowheads="1"/>
          </p:cNvSpPr>
          <p:nvPr/>
        </p:nvSpPr>
        <p:spPr bwMode="auto">
          <a:xfrm>
            <a:off x="2451100" y="6610350"/>
            <a:ext cx="1014413"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49" name="Rectangle 64"/>
          <p:cNvSpPr>
            <a:spLocks noChangeArrowheads="1"/>
          </p:cNvSpPr>
          <p:nvPr/>
        </p:nvSpPr>
        <p:spPr bwMode="auto">
          <a:xfrm>
            <a:off x="2420938" y="6629400"/>
            <a:ext cx="721351"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قادش </a:t>
            </a:r>
            <a:r>
              <a:rPr lang="ar-JO" sz="900" b="1" dirty="0" err="1">
                <a:solidFill>
                  <a:srgbClr val="E32434"/>
                </a:solidFill>
                <a:latin typeface="Arial" panose="020B0604020202020204" pitchFamily="34" charset="0"/>
                <a:cs typeface="Arial" panose="020B0604020202020204" pitchFamily="34" charset="0"/>
              </a:rPr>
              <a:t>نرنية</a:t>
            </a:r>
            <a:r>
              <a:rPr lang="ar-JO" sz="900" b="1" dirty="0">
                <a:solidFill>
                  <a:srgbClr val="E32434"/>
                </a:solidFill>
                <a:latin typeface="Arial" panose="020B0604020202020204" pitchFamily="34" charset="0"/>
                <a:cs typeface="Arial" panose="020B0604020202020204" pitchFamily="34" charset="0"/>
              </a:rPr>
              <a:t>         </a:t>
            </a:r>
            <a:endParaRPr lang="en-US" sz="900" b="1" baseline="-25000" dirty="0">
              <a:solidFill>
                <a:srgbClr val="E32434"/>
              </a:solidFill>
              <a:latin typeface="Arial" panose="020B0604020202020204" pitchFamily="34" charset="0"/>
              <a:cs typeface="Arial" panose="020B0604020202020204" pitchFamily="34" charset="0"/>
            </a:endParaRPr>
          </a:p>
        </p:txBody>
      </p:sp>
      <p:sp>
        <p:nvSpPr>
          <p:cNvPr id="12350" name="Rectangle 65"/>
          <p:cNvSpPr>
            <a:spLocks noChangeArrowheads="1"/>
          </p:cNvSpPr>
          <p:nvPr/>
        </p:nvSpPr>
        <p:spPr bwMode="auto">
          <a:xfrm>
            <a:off x="2814638" y="6823075"/>
            <a:ext cx="317500"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51" name="Rectangle 66"/>
          <p:cNvSpPr>
            <a:spLocks noChangeArrowheads="1"/>
          </p:cNvSpPr>
          <p:nvPr/>
        </p:nvSpPr>
        <p:spPr bwMode="auto">
          <a:xfrm>
            <a:off x="2889250" y="6838950"/>
            <a:ext cx="1397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40</a:t>
            </a:r>
            <a:endParaRPr lang="en-US" sz="1000" b="1" baseline="-25000">
              <a:solidFill>
                <a:srgbClr val="E32434"/>
              </a:solidFill>
              <a:latin typeface="Arial" charset="0"/>
            </a:endParaRPr>
          </a:p>
        </p:txBody>
      </p:sp>
      <p:sp>
        <p:nvSpPr>
          <p:cNvPr id="12352" name="Rectangle 67"/>
          <p:cNvSpPr>
            <a:spLocks noChangeArrowheads="1"/>
          </p:cNvSpPr>
          <p:nvPr/>
        </p:nvSpPr>
        <p:spPr bwMode="auto">
          <a:xfrm>
            <a:off x="2571750" y="7034213"/>
            <a:ext cx="801688"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53" name="Rectangle 68"/>
          <p:cNvSpPr>
            <a:spLocks noChangeArrowheads="1"/>
          </p:cNvSpPr>
          <p:nvPr/>
        </p:nvSpPr>
        <p:spPr bwMode="auto">
          <a:xfrm>
            <a:off x="2573338" y="7043738"/>
            <a:ext cx="32861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dirty="0">
                <a:solidFill>
                  <a:srgbClr val="E32434"/>
                </a:solidFill>
                <a:latin typeface="Arial" charset="0"/>
              </a:rPr>
              <a:t>5 </a:t>
            </a:r>
            <a:r>
              <a:rPr lang="ar-JO" sz="1000" b="1" dirty="0">
                <a:solidFill>
                  <a:srgbClr val="E32434"/>
                </a:solidFill>
                <a:latin typeface="Arial" panose="020B0604020202020204" pitchFamily="34" charset="0"/>
                <a:cs typeface="Arial" panose="020B0604020202020204" pitchFamily="34" charset="0"/>
              </a:rPr>
              <a:t>خطب</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354" name="Line 69"/>
          <p:cNvSpPr>
            <a:spLocks noChangeShapeType="1"/>
          </p:cNvSpPr>
          <p:nvPr/>
        </p:nvSpPr>
        <p:spPr bwMode="auto">
          <a:xfrm>
            <a:off x="2420938" y="720090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55" name="Rectangle 70"/>
          <p:cNvSpPr>
            <a:spLocks noChangeArrowheads="1"/>
          </p:cNvSpPr>
          <p:nvPr/>
        </p:nvSpPr>
        <p:spPr bwMode="auto">
          <a:xfrm>
            <a:off x="2722563" y="5975350"/>
            <a:ext cx="530225"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56" name="Rectangle 71"/>
          <p:cNvSpPr>
            <a:spLocks noChangeArrowheads="1"/>
          </p:cNvSpPr>
          <p:nvPr/>
        </p:nvSpPr>
        <p:spPr bwMode="auto">
          <a:xfrm>
            <a:off x="2698750" y="5963313"/>
            <a:ext cx="38311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الخروج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357" name="Rectangle 72"/>
          <p:cNvSpPr>
            <a:spLocks noChangeArrowheads="1"/>
          </p:cNvSpPr>
          <p:nvPr/>
        </p:nvSpPr>
        <p:spPr bwMode="auto">
          <a:xfrm>
            <a:off x="5205413" y="5915025"/>
            <a:ext cx="620712"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58" name="Rectangle 73"/>
          <p:cNvSpPr>
            <a:spLocks noChangeArrowheads="1"/>
          </p:cNvSpPr>
          <p:nvPr/>
        </p:nvSpPr>
        <p:spPr bwMode="auto">
          <a:xfrm>
            <a:off x="5159375" y="5881688"/>
            <a:ext cx="43922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200" b="1" dirty="0">
                <a:latin typeface="Arial" panose="020B0604020202020204" pitchFamily="34" charset="0"/>
                <a:cs typeface="Arial" panose="020B0604020202020204" pitchFamily="34" charset="0"/>
              </a:rPr>
              <a:t>الصمت  </a:t>
            </a:r>
            <a:endParaRPr lang="en-US" sz="1200" baseline="-25000" dirty="0">
              <a:latin typeface="Arial" panose="020B0604020202020204" pitchFamily="34" charset="0"/>
              <a:cs typeface="Arial" panose="020B0604020202020204" pitchFamily="34" charset="0"/>
            </a:endParaRPr>
          </a:p>
        </p:txBody>
      </p:sp>
      <p:sp>
        <p:nvSpPr>
          <p:cNvPr id="12359" name="AutoShape 74"/>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360" name="Rectangle 75"/>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lstStyle/>
          <a:p>
            <a:endParaRPr lang="en-US"/>
          </a:p>
        </p:txBody>
      </p:sp>
      <p:sp>
        <p:nvSpPr>
          <p:cNvPr id="12361" name="Rectangle 76"/>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lstStyle/>
          <a:p>
            <a:endParaRPr lang="en-US"/>
          </a:p>
        </p:txBody>
      </p:sp>
      <p:sp>
        <p:nvSpPr>
          <p:cNvPr id="12362" name="Line 77"/>
          <p:cNvSpPr>
            <a:spLocks noChangeShapeType="1"/>
          </p:cNvSpPr>
          <p:nvPr/>
        </p:nvSpPr>
        <p:spPr bwMode="auto">
          <a:xfrm>
            <a:off x="5008563" y="6078538"/>
            <a:ext cx="923925"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63" name="Freeform 78"/>
          <p:cNvSpPr>
            <a:spLocks/>
          </p:cNvSpPr>
          <p:nvPr/>
        </p:nvSpPr>
        <p:spPr bwMode="auto">
          <a:xfrm>
            <a:off x="5916613" y="5989638"/>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64" name="Freeform 79"/>
          <p:cNvSpPr>
            <a:spLocks/>
          </p:cNvSpPr>
          <p:nvPr/>
        </p:nvSpPr>
        <p:spPr bwMode="auto">
          <a:xfrm>
            <a:off x="5915025" y="59753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365" name="Line 80"/>
          <p:cNvSpPr>
            <a:spLocks noChangeShapeType="1"/>
          </p:cNvSpPr>
          <p:nvPr/>
        </p:nvSpPr>
        <p:spPr bwMode="auto">
          <a:xfrm>
            <a:off x="5068888" y="6232525"/>
            <a:ext cx="1060450"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66" name="Line 81"/>
          <p:cNvSpPr>
            <a:spLocks noChangeShapeType="1"/>
          </p:cNvSpPr>
          <p:nvPr/>
        </p:nvSpPr>
        <p:spPr bwMode="auto">
          <a:xfrm>
            <a:off x="5068888" y="6429375"/>
            <a:ext cx="1060450"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67" name="Rectangle 82"/>
          <p:cNvSpPr>
            <a:spLocks noChangeArrowheads="1"/>
          </p:cNvSpPr>
          <p:nvPr/>
        </p:nvSpPr>
        <p:spPr bwMode="auto">
          <a:xfrm>
            <a:off x="5076825" y="6096000"/>
            <a:ext cx="774251"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900" b="1" dirty="0" err="1">
                <a:solidFill>
                  <a:srgbClr val="E32434"/>
                </a:solidFill>
                <a:latin typeface="Arial" panose="020B0604020202020204" pitchFamily="34" charset="0"/>
                <a:cs typeface="Arial" panose="020B0604020202020204" pitchFamily="34" charset="0"/>
              </a:rPr>
              <a:t>الاكسندر</a:t>
            </a:r>
            <a:r>
              <a:rPr lang="ar-JO" sz="900" b="1" dirty="0">
                <a:solidFill>
                  <a:srgbClr val="E32434"/>
                </a:solidFill>
                <a:latin typeface="Arial" panose="020B0604020202020204" pitchFamily="34" charset="0"/>
                <a:cs typeface="Arial" panose="020B0604020202020204" pitchFamily="34" charset="0"/>
              </a:rPr>
              <a:t> الاغريقي   </a:t>
            </a:r>
            <a:endParaRPr lang="en-US" sz="1200" baseline="-25000" dirty="0">
              <a:solidFill>
                <a:srgbClr val="E32434"/>
              </a:solidFill>
              <a:latin typeface="Arial" panose="020B0604020202020204" pitchFamily="34" charset="0"/>
              <a:cs typeface="Arial" panose="020B0604020202020204" pitchFamily="34" charset="0"/>
            </a:endParaRPr>
          </a:p>
        </p:txBody>
      </p:sp>
      <p:sp>
        <p:nvSpPr>
          <p:cNvPr id="12368" name="Rectangle 83"/>
          <p:cNvSpPr>
            <a:spLocks noChangeArrowheads="1"/>
          </p:cNvSpPr>
          <p:nvPr/>
        </p:nvSpPr>
        <p:spPr bwMode="auto">
          <a:xfrm>
            <a:off x="5099050" y="6292850"/>
            <a:ext cx="1090613"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369" name="Rectangle 84"/>
          <p:cNvSpPr>
            <a:spLocks noChangeArrowheads="1"/>
          </p:cNvSpPr>
          <p:nvPr/>
        </p:nvSpPr>
        <p:spPr bwMode="auto">
          <a:xfrm>
            <a:off x="5056188" y="6288088"/>
            <a:ext cx="77264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الأنظمة الرومانية    </a:t>
            </a:r>
            <a:endParaRPr lang="en-US" sz="1200" baseline="-25000" dirty="0">
              <a:solidFill>
                <a:srgbClr val="E32434"/>
              </a:solidFill>
              <a:latin typeface="Arial" panose="020B0604020202020204" pitchFamily="34" charset="0"/>
              <a:cs typeface="Arial" panose="020B0604020202020204" pitchFamily="34" charset="0"/>
            </a:endParaRPr>
          </a:p>
        </p:txBody>
      </p:sp>
      <p:sp>
        <p:nvSpPr>
          <p:cNvPr id="12370" name="Freeform 85"/>
          <p:cNvSpPr>
            <a:spLocks/>
          </p:cNvSpPr>
          <p:nvPr/>
        </p:nvSpPr>
        <p:spPr bwMode="auto">
          <a:xfrm>
            <a:off x="4811713" y="55959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1" name="Freeform 86"/>
          <p:cNvSpPr>
            <a:spLocks/>
          </p:cNvSpPr>
          <p:nvPr/>
        </p:nvSpPr>
        <p:spPr bwMode="auto">
          <a:xfrm>
            <a:off x="4811713" y="55514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2" name="Freeform 87"/>
          <p:cNvSpPr>
            <a:spLocks/>
          </p:cNvSpPr>
          <p:nvPr/>
        </p:nvSpPr>
        <p:spPr bwMode="auto">
          <a:xfrm>
            <a:off x="4811713" y="53990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3" name="Freeform 88"/>
          <p:cNvSpPr>
            <a:spLocks/>
          </p:cNvSpPr>
          <p:nvPr/>
        </p:nvSpPr>
        <p:spPr bwMode="auto">
          <a:xfrm>
            <a:off x="4811713" y="53546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4" name="Freeform 89"/>
          <p:cNvSpPr>
            <a:spLocks/>
          </p:cNvSpPr>
          <p:nvPr/>
        </p:nvSpPr>
        <p:spPr bwMode="auto">
          <a:xfrm>
            <a:off x="4811713" y="52022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5" name="Freeform 90"/>
          <p:cNvSpPr>
            <a:spLocks/>
          </p:cNvSpPr>
          <p:nvPr/>
        </p:nvSpPr>
        <p:spPr bwMode="auto">
          <a:xfrm>
            <a:off x="4811713" y="51577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6" name="Freeform 91"/>
          <p:cNvSpPr>
            <a:spLocks/>
          </p:cNvSpPr>
          <p:nvPr/>
        </p:nvSpPr>
        <p:spPr bwMode="auto">
          <a:xfrm>
            <a:off x="4811713" y="50069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7" name="Freeform 92"/>
          <p:cNvSpPr>
            <a:spLocks/>
          </p:cNvSpPr>
          <p:nvPr/>
        </p:nvSpPr>
        <p:spPr bwMode="auto">
          <a:xfrm>
            <a:off x="4811713" y="496093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8" name="Freeform 93"/>
          <p:cNvSpPr>
            <a:spLocks/>
          </p:cNvSpPr>
          <p:nvPr/>
        </p:nvSpPr>
        <p:spPr bwMode="auto">
          <a:xfrm>
            <a:off x="4811713" y="48101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79" name="Freeform 94"/>
          <p:cNvSpPr>
            <a:spLocks/>
          </p:cNvSpPr>
          <p:nvPr/>
        </p:nvSpPr>
        <p:spPr bwMode="auto">
          <a:xfrm>
            <a:off x="4811713" y="476408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0" name="Freeform 95"/>
          <p:cNvSpPr>
            <a:spLocks/>
          </p:cNvSpPr>
          <p:nvPr/>
        </p:nvSpPr>
        <p:spPr bwMode="auto">
          <a:xfrm>
            <a:off x="4811713" y="46132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1" name="Freeform 96"/>
          <p:cNvSpPr>
            <a:spLocks/>
          </p:cNvSpPr>
          <p:nvPr/>
        </p:nvSpPr>
        <p:spPr bwMode="auto">
          <a:xfrm>
            <a:off x="4811713" y="4551363"/>
            <a:ext cx="46037"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2" name="Freeform 97"/>
          <p:cNvSpPr>
            <a:spLocks/>
          </p:cNvSpPr>
          <p:nvPr/>
        </p:nvSpPr>
        <p:spPr bwMode="auto">
          <a:xfrm>
            <a:off x="4811713" y="440055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3" name="Freeform 98"/>
          <p:cNvSpPr>
            <a:spLocks/>
          </p:cNvSpPr>
          <p:nvPr/>
        </p:nvSpPr>
        <p:spPr bwMode="auto">
          <a:xfrm>
            <a:off x="4811713" y="4354513"/>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4" name="Freeform 99"/>
          <p:cNvSpPr>
            <a:spLocks/>
          </p:cNvSpPr>
          <p:nvPr/>
        </p:nvSpPr>
        <p:spPr bwMode="auto">
          <a:xfrm>
            <a:off x="4811713" y="420370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5" name="Freeform 100"/>
          <p:cNvSpPr>
            <a:spLocks/>
          </p:cNvSpPr>
          <p:nvPr/>
        </p:nvSpPr>
        <p:spPr bwMode="auto">
          <a:xfrm>
            <a:off x="4811713" y="41592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6" name="Freeform 101"/>
          <p:cNvSpPr>
            <a:spLocks/>
          </p:cNvSpPr>
          <p:nvPr/>
        </p:nvSpPr>
        <p:spPr bwMode="auto">
          <a:xfrm>
            <a:off x="4811713" y="40068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7" name="Freeform 102"/>
          <p:cNvSpPr>
            <a:spLocks/>
          </p:cNvSpPr>
          <p:nvPr/>
        </p:nvSpPr>
        <p:spPr bwMode="auto">
          <a:xfrm>
            <a:off x="4811713" y="396240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8" name="Freeform 103"/>
          <p:cNvSpPr>
            <a:spLocks/>
          </p:cNvSpPr>
          <p:nvPr/>
        </p:nvSpPr>
        <p:spPr bwMode="auto">
          <a:xfrm>
            <a:off x="4811713" y="381000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89" name="Freeform 104"/>
          <p:cNvSpPr>
            <a:spLocks/>
          </p:cNvSpPr>
          <p:nvPr/>
        </p:nvSpPr>
        <p:spPr bwMode="auto">
          <a:xfrm>
            <a:off x="4811713" y="37655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0" name="Freeform 105"/>
          <p:cNvSpPr>
            <a:spLocks/>
          </p:cNvSpPr>
          <p:nvPr/>
        </p:nvSpPr>
        <p:spPr bwMode="auto">
          <a:xfrm>
            <a:off x="4811713" y="36131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1" name="Freeform 106"/>
          <p:cNvSpPr>
            <a:spLocks/>
          </p:cNvSpPr>
          <p:nvPr/>
        </p:nvSpPr>
        <p:spPr bwMode="auto">
          <a:xfrm>
            <a:off x="4811713" y="355282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2" name="Freeform 107"/>
          <p:cNvSpPr>
            <a:spLocks/>
          </p:cNvSpPr>
          <p:nvPr/>
        </p:nvSpPr>
        <p:spPr bwMode="auto">
          <a:xfrm>
            <a:off x="4811713" y="3416300"/>
            <a:ext cx="46037" cy="136525"/>
          </a:xfrm>
          <a:custGeom>
            <a:avLst/>
            <a:gdLst>
              <a:gd name="T0" fmla="*/ 0 w 29"/>
              <a:gd name="T1" fmla="*/ 2147483647 h 86"/>
              <a:gd name="T2" fmla="*/ 0 w 29"/>
              <a:gd name="T3" fmla="*/ 0 h 86"/>
              <a:gd name="T4" fmla="*/ 2147483647 w 29"/>
              <a:gd name="T5" fmla="*/ 0 h 86"/>
              <a:gd name="T6" fmla="*/ 2147483647 w 29"/>
              <a:gd name="T7" fmla="*/ 0 h 86"/>
              <a:gd name="T8" fmla="*/ 2147483647 w 29"/>
              <a:gd name="T9" fmla="*/ 2147483647 h 86"/>
              <a:gd name="T10" fmla="*/ 2147483647 w 29"/>
              <a:gd name="T11" fmla="*/ 2147483647 h 86"/>
              <a:gd name="T12" fmla="*/ 0 w 29"/>
              <a:gd name="T13" fmla="*/ 2147483647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3" name="Freeform 108"/>
          <p:cNvSpPr>
            <a:spLocks/>
          </p:cNvSpPr>
          <p:nvPr/>
        </p:nvSpPr>
        <p:spPr bwMode="auto">
          <a:xfrm>
            <a:off x="4811713" y="335597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4" name="Freeform 109"/>
          <p:cNvSpPr>
            <a:spLocks/>
          </p:cNvSpPr>
          <p:nvPr/>
        </p:nvSpPr>
        <p:spPr bwMode="auto">
          <a:xfrm>
            <a:off x="4811713" y="32051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5" name="Freeform 110"/>
          <p:cNvSpPr>
            <a:spLocks/>
          </p:cNvSpPr>
          <p:nvPr/>
        </p:nvSpPr>
        <p:spPr bwMode="auto">
          <a:xfrm>
            <a:off x="4811713" y="31591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6" name="Freeform 111"/>
          <p:cNvSpPr>
            <a:spLocks/>
          </p:cNvSpPr>
          <p:nvPr/>
        </p:nvSpPr>
        <p:spPr bwMode="auto">
          <a:xfrm>
            <a:off x="4811713" y="30083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7" name="Freeform 112"/>
          <p:cNvSpPr>
            <a:spLocks/>
          </p:cNvSpPr>
          <p:nvPr/>
        </p:nvSpPr>
        <p:spPr bwMode="auto">
          <a:xfrm>
            <a:off x="4811713" y="29622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8" name="Freeform 113"/>
          <p:cNvSpPr>
            <a:spLocks/>
          </p:cNvSpPr>
          <p:nvPr/>
        </p:nvSpPr>
        <p:spPr bwMode="auto">
          <a:xfrm>
            <a:off x="4811713" y="28114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399" name="Freeform 114"/>
          <p:cNvSpPr>
            <a:spLocks/>
          </p:cNvSpPr>
          <p:nvPr/>
        </p:nvSpPr>
        <p:spPr bwMode="auto">
          <a:xfrm>
            <a:off x="4811713" y="27654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0" name="Freeform 115"/>
          <p:cNvSpPr>
            <a:spLocks/>
          </p:cNvSpPr>
          <p:nvPr/>
        </p:nvSpPr>
        <p:spPr bwMode="auto">
          <a:xfrm>
            <a:off x="4811713" y="26146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1" name="Freeform 116"/>
          <p:cNvSpPr>
            <a:spLocks/>
          </p:cNvSpPr>
          <p:nvPr/>
        </p:nvSpPr>
        <p:spPr bwMode="auto">
          <a:xfrm>
            <a:off x="4811713" y="25685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2" name="Freeform 117"/>
          <p:cNvSpPr>
            <a:spLocks/>
          </p:cNvSpPr>
          <p:nvPr/>
        </p:nvSpPr>
        <p:spPr bwMode="auto">
          <a:xfrm>
            <a:off x="4811713" y="24177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3" name="Freeform 118"/>
          <p:cNvSpPr>
            <a:spLocks/>
          </p:cNvSpPr>
          <p:nvPr/>
        </p:nvSpPr>
        <p:spPr bwMode="auto">
          <a:xfrm>
            <a:off x="4811713" y="2357438"/>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4" name="Freeform 119"/>
          <p:cNvSpPr>
            <a:spLocks/>
          </p:cNvSpPr>
          <p:nvPr/>
        </p:nvSpPr>
        <p:spPr bwMode="auto">
          <a:xfrm>
            <a:off x="4811713" y="22050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5" name="Freeform 120"/>
          <p:cNvSpPr>
            <a:spLocks/>
          </p:cNvSpPr>
          <p:nvPr/>
        </p:nvSpPr>
        <p:spPr bwMode="auto">
          <a:xfrm>
            <a:off x="4811713" y="21605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6" name="Freeform 121"/>
          <p:cNvSpPr>
            <a:spLocks/>
          </p:cNvSpPr>
          <p:nvPr/>
        </p:nvSpPr>
        <p:spPr bwMode="auto">
          <a:xfrm>
            <a:off x="4811713" y="20081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7" name="Freeform 122"/>
          <p:cNvSpPr>
            <a:spLocks/>
          </p:cNvSpPr>
          <p:nvPr/>
        </p:nvSpPr>
        <p:spPr bwMode="auto">
          <a:xfrm>
            <a:off x="4811713" y="19637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8" name="Freeform 123"/>
          <p:cNvSpPr>
            <a:spLocks/>
          </p:cNvSpPr>
          <p:nvPr/>
        </p:nvSpPr>
        <p:spPr bwMode="auto">
          <a:xfrm>
            <a:off x="4811713" y="18113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09" name="Freeform 124"/>
          <p:cNvSpPr>
            <a:spLocks/>
          </p:cNvSpPr>
          <p:nvPr/>
        </p:nvSpPr>
        <p:spPr bwMode="auto">
          <a:xfrm>
            <a:off x="4811713" y="17668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10" name="Freeform 125"/>
          <p:cNvSpPr>
            <a:spLocks/>
          </p:cNvSpPr>
          <p:nvPr/>
        </p:nvSpPr>
        <p:spPr bwMode="auto">
          <a:xfrm>
            <a:off x="4811713" y="16144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11" name="Freeform 126"/>
          <p:cNvSpPr>
            <a:spLocks/>
          </p:cNvSpPr>
          <p:nvPr/>
        </p:nvSpPr>
        <p:spPr bwMode="auto">
          <a:xfrm>
            <a:off x="4811713" y="15700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12" name="Freeform 127"/>
          <p:cNvSpPr>
            <a:spLocks/>
          </p:cNvSpPr>
          <p:nvPr/>
        </p:nvSpPr>
        <p:spPr bwMode="auto">
          <a:xfrm>
            <a:off x="4811713" y="14192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13" name="Line 128"/>
          <p:cNvSpPr>
            <a:spLocks noChangeShapeType="1"/>
          </p:cNvSpPr>
          <p:nvPr/>
        </p:nvSpPr>
        <p:spPr bwMode="auto">
          <a:xfrm>
            <a:off x="5008563" y="5278438"/>
            <a:ext cx="1150937"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14" name="AutoShape 129"/>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415" name="Rectangle 130"/>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12416" name="Rectangle 131"/>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lstStyle/>
          <a:p>
            <a:endParaRPr lang="en-US"/>
          </a:p>
        </p:txBody>
      </p:sp>
      <p:sp>
        <p:nvSpPr>
          <p:cNvPr id="12417" name="Line 132"/>
          <p:cNvSpPr>
            <a:spLocks noChangeShapeType="1"/>
          </p:cNvSpPr>
          <p:nvPr/>
        </p:nvSpPr>
        <p:spPr bwMode="auto">
          <a:xfrm>
            <a:off x="5011738" y="4776788"/>
            <a:ext cx="877887"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18" name="Freeform 133"/>
          <p:cNvSpPr>
            <a:spLocks/>
          </p:cNvSpPr>
          <p:nvPr/>
        </p:nvSpPr>
        <p:spPr bwMode="auto">
          <a:xfrm>
            <a:off x="5886450" y="4687888"/>
            <a:ext cx="257175" cy="90487"/>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19" name="Freeform 134"/>
          <p:cNvSpPr>
            <a:spLocks/>
          </p:cNvSpPr>
          <p:nvPr/>
        </p:nvSpPr>
        <p:spPr bwMode="auto">
          <a:xfrm>
            <a:off x="5897563" y="467360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420" name="Line 135"/>
          <p:cNvSpPr>
            <a:spLocks noChangeShapeType="1"/>
          </p:cNvSpPr>
          <p:nvPr/>
        </p:nvSpPr>
        <p:spPr bwMode="auto">
          <a:xfrm>
            <a:off x="5068888" y="4960938"/>
            <a:ext cx="1030287"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21" name="Line 136"/>
          <p:cNvSpPr>
            <a:spLocks noChangeShapeType="1"/>
          </p:cNvSpPr>
          <p:nvPr/>
        </p:nvSpPr>
        <p:spPr bwMode="auto">
          <a:xfrm>
            <a:off x="5068888" y="5172075"/>
            <a:ext cx="1030287"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22" name="Line 137"/>
          <p:cNvSpPr>
            <a:spLocks noChangeShapeType="1"/>
          </p:cNvSpPr>
          <p:nvPr/>
        </p:nvSpPr>
        <p:spPr bwMode="auto">
          <a:xfrm>
            <a:off x="5068888" y="5384800"/>
            <a:ext cx="1030287"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23" name="Line 138"/>
          <p:cNvSpPr>
            <a:spLocks noChangeShapeType="1"/>
          </p:cNvSpPr>
          <p:nvPr/>
        </p:nvSpPr>
        <p:spPr bwMode="auto">
          <a:xfrm>
            <a:off x="5068888" y="5581650"/>
            <a:ext cx="1030287"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24" name="Rectangle 139"/>
          <p:cNvSpPr>
            <a:spLocks noChangeArrowheads="1"/>
          </p:cNvSpPr>
          <p:nvPr/>
        </p:nvSpPr>
        <p:spPr bwMode="auto">
          <a:xfrm>
            <a:off x="5099050" y="4597400"/>
            <a:ext cx="742950"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425" name="Rectangle 140"/>
          <p:cNvSpPr>
            <a:spLocks noChangeArrowheads="1"/>
          </p:cNvSpPr>
          <p:nvPr/>
        </p:nvSpPr>
        <p:spPr bwMode="auto">
          <a:xfrm>
            <a:off x="5043488" y="4556125"/>
            <a:ext cx="59631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200" b="1" dirty="0">
                <a:latin typeface="Arial" panose="020B0604020202020204" pitchFamily="34" charset="0"/>
                <a:cs typeface="Arial" panose="020B0604020202020204" pitchFamily="34" charset="0"/>
              </a:rPr>
              <a:t>السبي       </a:t>
            </a:r>
            <a:endParaRPr lang="en-US" sz="1200" baseline="-25000" dirty="0">
              <a:latin typeface="Arial" panose="020B0604020202020204" pitchFamily="34" charset="0"/>
              <a:cs typeface="Arial" panose="020B0604020202020204" pitchFamily="34" charset="0"/>
            </a:endParaRPr>
          </a:p>
        </p:txBody>
      </p:sp>
      <p:sp>
        <p:nvSpPr>
          <p:cNvPr id="12426" name="Rectangle 141"/>
          <p:cNvSpPr>
            <a:spLocks noChangeArrowheads="1"/>
          </p:cNvSpPr>
          <p:nvPr/>
        </p:nvSpPr>
        <p:spPr bwMode="auto">
          <a:xfrm>
            <a:off x="5272088" y="4799013"/>
            <a:ext cx="378309"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dirty="0">
                <a:solidFill>
                  <a:srgbClr val="E32434"/>
                </a:solidFill>
                <a:latin typeface="Arial" charset="0"/>
              </a:rPr>
              <a:t>70 </a:t>
            </a:r>
            <a:r>
              <a:rPr lang="ar-JO" sz="1000" b="1" dirty="0">
                <a:solidFill>
                  <a:srgbClr val="E32434"/>
                </a:solidFill>
                <a:latin typeface="Arial" panose="020B0604020202020204" pitchFamily="34" charset="0"/>
                <a:cs typeface="Arial" panose="020B0604020202020204" pitchFamily="34" charset="0"/>
              </a:rPr>
              <a:t>سنة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427" name="Rectangle 142"/>
          <p:cNvSpPr>
            <a:spLocks noChangeArrowheads="1"/>
          </p:cNvSpPr>
          <p:nvPr/>
        </p:nvSpPr>
        <p:spPr bwMode="auto">
          <a:xfrm>
            <a:off x="5318125" y="5018088"/>
            <a:ext cx="522579"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dirty="0">
                <a:solidFill>
                  <a:srgbClr val="E32434"/>
                </a:solidFill>
                <a:latin typeface="Arial" charset="0"/>
              </a:rPr>
              <a:t>3 </a:t>
            </a:r>
            <a:r>
              <a:rPr lang="ar-JO" sz="1000" b="1" dirty="0">
                <a:solidFill>
                  <a:srgbClr val="E32434"/>
                </a:solidFill>
                <a:latin typeface="Arial" panose="020B0604020202020204" pitchFamily="34" charset="0"/>
                <a:cs typeface="Arial" panose="020B0604020202020204" pitchFamily="34" charset="0"/>
              </a:rPr>
              <a:t>رحلات    </a:t>
            </a:r>
            <a:endParaRPr lang="en-US" sz="1000" b="1" baseline="-25000" dirty="0">
              <a:solidFill>
                <a:srgbClr val="E32434"/>
              </a:solidFill>
              <a:latin typeface="Arial" charset="0"/>
            </a:endParaRPr>
          </a:p>
        </p:txBody>
      </p:sp>
      <p:sp>
        <p:nvSpPr>
          <p:cNvPr id="12428" name="Rectangle 143"/>
          <p:cNvSpPr>
            <a:spLocks noChangeArrowheads="1"/>
          </p:cNvSpPr>
          <p:nvPr/>
        </p:nvSpPr>
        <p:spPr bwMode="auto">
          <a:xfrm>
            <a:off x="5024438" y="5233988"/>
            <a:ext cx="1149350" cy="1349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429" name="Rectangle 144"/>
          <p:cNvSpPr>
            <a:spLocks noChangeArrowheads="1"/>
          </p:cNvSpPr>
          <p:nvPr/>
        </p:nvSpPr>
        <p:spPr bwMode="auto">
          <a:xfrm>
            <a:off x="5062538" y="5248275"/>
            <a:ext cx="710131"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E32434"/>
                </a:solidFill>
                <a:latin typeface="Arial" charset="0"/>
              </a:rPr>
              <a:t>100 </a:t>
            </a:r>
            <a:r>
              <a:rPr lang="ar-JO" sz="800" b="1" dirty="0">
                <a:solidFill>
                  <a:srgbClr val="E32434"/>
                </a:solidFill>
                <a:latin typeface="Arial" panose="020B0604020202020204" pitchFamily="34" charset="0"/>
                <a:cs typeface="Arial" panose="020B0604020202020204" pitchFamily="34" charset="0"/>
              </a:rPr>
              <a:t>سنة </a:t>
            </a:r>
            <a:r>
              <a:rPr lang="en-US" sz="800" b="1" dirty="0">
                <a:solidFill>
                  <a:srgbClr val="E32434"/>
                </a:solidFill>
                <a:latin typeface="Arial" charset="0"/>
              </a:rPr>
              <a:t>/50,000</a:t>
            </a:r>
            <a:endParaRPr lang="en-US" sz="800" b="1" baseline="-25000" dirty="0">
              <a:solidFill>
                <a:srgbClr val="E32434"/>
              </a:solidFill>
              <a:latin typeface="Arial" charset="0"/>
            </a:endParaRPr>
          </a:p>
        </p:txBody>
      </p:sp>
      <p:sp>
        <p:nvSpPr>
          <p:cNvPr id="12430" name="Rectangle 145"/>
          <p:cNvSpPr>
            <a:spLocks noChangeArrowheads="1"/>
          </p:cNvSpPr>
          <p:nvPr/>
        </p:nvSpPr>
        <p:spPr bwMode="auto">
          <a:xfrm>
            <a:off x="5278438" y="5429250"/>
            <a:ext cx="47942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Z - E - N</a:t>
            </a:r>
            <a:endParaRPr lang="en-US" sz="1000" b="1" baseline="-25000">
              <a:solidFill>
                <a:srgbClr val="E32434"/>
              </a:solidFill>
              <a:latin typeface="Arial" charset="0"/>
            </a:endParaRPr>
          </a:p>
        </p:txBody>
      </p:sp>
      <p:pic>
        <p:nvPicPr>
          <p:cNvPr id="12431" name="Picture 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1751013"/>
            <a:ext cx="423863" cy="308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32" name="Freeform 147"/>
          <p:cNvSpPr>
            <a:spLocks/>
          </p:cNvSpPr>
          <p:nvPr/>
        </p:nvSpPr>
        <p:spPr bwMode="auto">
          <a:xfrm>
            <a:off x="2101850" y="80041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3" name="Freeform 148"/>
          <p:cNvSpPr>
            <a:spLocks/>
          </p:cNvSpPr>
          <p:nvPr/>
        </p:nvSpPr>
        <p:spPr bwMode="auto">
          <a:xfrm>
            <a:off x="2101850" y="795813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4" name="Freeform 149"/>
          <p:cNvSpPr>
            <a:spLocks/>
          </p:cNvSpPr>
          <p:nvPr/>
        </p:nvSpPr>
        <p:spPr bwMode="auto">
          <a:xfrm>
            <a:off x="2101850" y="78073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5" name="Freeform 150"/>
          <p:cNvSpPr>
            <a:spLocks/>
          </p:cNvSpPr>
          <p:nvPr/>
        </p:nvSpPr>
        <p:spPr bwMode="auto">
          <a:xfrm>
            <a:off x="2101850" y="77612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6" name="Freeform 151"/>
          <p:cNvSpPr>
            <a:spLocks/>
          </p:cNvSpPr>
          <p:nvPr/>
        </p:nvSpPr>
        <p:spPr bwMode="auto">
          <a:xfrm>
            <a:off x="2101850" y="76104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7" name="Freeform 152"/>
          <p:cNvSpPr>
            <a:spLocks/>
          </p:cNvSpPr>
          <p:nvPr/>
        </p:nvSpPr>
        <p:spPr bwMode="auto">
          <a:xfrm>
            <a:off x="2101850" y="75501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8" name="Freeform 153"/>
          <p:cNvSpPr>
            <a:spLocks/>
          </p:cNvSpPr>
          <p:nvPr/>
        </p:nvSpPr>
        <p:spPr bwMode="auto">
          <a:xfrm>
            <a:off x="2101850" y="739775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39" name="Freeform 154"/>
          <p:cNvSpPr>
            <a:spLocks/>
          </p:cNvSpPr>
          <p:nvPr/>
        </p:nvSpPr>
        <p:spPr bwMode="auto">
          <a:xfrm>
            <a:off x="2101850" y="7353300"/>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0" name="Freeform 155"/>
          <p:cNvSpPr>
            <a:spLocks/>
          </p:cNvSpPr>
          <p:nvPr/>
        </p:nvSpPr>
        <p:spPr bwMode="auto">
          <a:xfrm>
            <a:off x="2101850" y="720090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1" name="Freeform 156"/>
          <p:cNvSpPr>
            <a:spLocks/>
          </p:cNvSpPr>
          <p:nvPr/>
        </p:nvSpPr>
        <p:spPr bwMode="auto">
          <a:xfrm>
            <a:off x="2101850" y="71405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2" name="Freeform 157"/>
          <p:cNvSpPr>
            <a:spLocks/>
          </p:cNvSpPr>
          <p:nvPr/>
        </p:nvSpPr>
        <p:spPr bwMode="auto">
          <a:xfrm>
            <a:off x="2101850" y="698976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3" name="Freeform 158"/>
          <p:cNvSpPr>
            <a:spLocks/>
          </p:cNvSpPr>
          <p:nvPr/>
        </p:nvSpPr>
        <p:spPr bwMode="auto">
          <a:xfrm>
            <a:off x="2101850" y="6943725"/>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4" name="Freeform 159"/>
          <p:cNvSpPr>
            <a:spLocks/>
          </p:cNvSpPr>
          <p:nvPr/>
        </p:nvSpPr>
        <p:spPr bwMode="auto">
          <a:xfrm>
            <a:off x="2101850" y="679291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5" name="Freeform 160"/>
          <p:cNvSpPr>
            <a:spLocks/>
          </p:cNvSpPr>
          <p:nvPr/>
        </p:nvSpPr>
        <p:spPr bwMode="auto">
          <a:xfrm>
            <a:off x="2101850" y="6732588"/>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6" name="Freeform 161"/>
          <p:cNvSpPr>
            <a:spLocks/>
          </p:cNvSpPr>
          <p:nvPr/>
        </p:nvSpPr>
        <p:spPr bwMode="auto">
          <a:xfrm>
            <a:off x="2101850" y="65801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7" name="Freeform 162"/>
          <p:cNvSpPr>
            <a:spLocks/>
          </p:cNvSpPr>
          <p:nvPr/>
        </p:nvSpPr>
        <p:spPr bwMode="auto">
          <a:xfrm>
            <a:off x="2101850" y="653573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8" name="Freeform 163"/>
          <p:cNvSpPr>
            <a:spLocks/>
          </p:cNvSpPr>
          <p:nvPr/>
        </p:nvSpPr>
        <p:spPr bwMode="auto">
          <a:xfrm>
            <a:off x="2101850" y="638333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49" name="Freeform 164"/>
          <p:cNvSpPr>
            <a:spLocks/>
          </p:cNvSpPr>
          <p:nvPr/>
        </p:nvSpPr>
        <p:spPr bwMode="auto">
          <a:xfrm>
            <a:off x="2101850" y="633888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0" name="Freeform 165"/>
          <p:cNvSpPr>
            <a:spLocks/>
          </p:cNvSpPr>
          <p:nvPr/>
        </p:nvSpPr>
        <p:spPr bwMode="auto">
          <a:xfrm>
            <a:off x="2101850" y="61864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1" name="Freeform 166"/>
          <p:cNvSpPr>
            <a:spLocks/>
          </p:cNvSpPr>
          <p:nvPr/>
        </p:nvSpPr>
        <p:spPr bwMode="auto">
          <a:xfrm>
            <a:off x="2101850" y="61261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2" name="Freeform 167"/>
          <p:cNvSpPr>
            <a:spLocks/>
          </p:cNvSpPr>
          <p:nvPr/>
        </p:nvSpPr>
        <p:spPr bwMode="auto">
          <a:xfrm>
            <a:off x="2101850" y="59753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3" name="Freeform 168"/>
          <p:cNvSpPr>
            <a:spLocks/>
          </p:cNvSpPr>
          <p:nvPr/>
        </p:nvSpPr>
        <p:spPr bwMode="auto">
          <a:xfrm>
            <a:off x="2101850" y="5929313"/>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4" name="Freeform 169"/>
          <p:cNvSpPr>
            <a:spLocks/>
          </p:cNvSpPr>
          <p:nvPr/>
        </p:nvSpPr>
        <p:spPr bwMode="auto">
          <a:xfrm>
            <a:off x="2101850" y="577850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5" name="Freeform 170"/>
          <p:cNvSpPr>
            <a:spLocks/>
          </p:cNvSpPr>
          <p:nvPr/>
        </p:nvSpPr>
        <p:spPr bwMode="auto">
          <a:xfrm>
            <a:off x="2101850" y="57181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6" name="Freeform 171"/>
          <p:cNvSpPr>
            <a:spLocks/>
          </p:cNvSpPr>
          <p:nvPr/>
        </p:nvSpPr>
        <p:spPr bwMode="auto">
          <a:xfrm>
            <a:off x="2101850" y="55657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7" name="Freeform 172"/>
          <p:cNvSpPr>
            <a:spLocks/>
          </p:cNvSpPr>
          <p:nvPr/>
        </p:nvSpPr>
        <p:spPr bwMode="auto">
          <a:xfrm>
            <a:off x="2101850" y="552132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8" name="Freeform 173"/>
          <p:cNvSpPr>
            <a:spLocks/>
          </p:cNvSpPr>
          <p:nvPr/>
        </p:nvSpPr>
        <p:spPr bwMode="auto">
          <a:xfrm>
            <a:off x="2101850" y="536892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59" name="Freeform 174"/>
          <p:cNvSpPr>
            <a:spLocks/>
          </p:cNvSpPr>
          <p:nvPr/>
        </p:nvSpPr>
        <p:spPr bwMode="auto">
          <a:xfrm>
            <a:off x="2101850" y="532447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0" name="Freeform 175"/>
          <p:cNvSpPr>
            <a:spLocks/>
          </p:cNvSpPr>
          <p:nvPr/>
        </p:nvSpPr>
        <p:spPr bwMode="auto">
          <a:xfrm>
            <a:off x="2101850" y="51720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1" name="Freeform 176"/>
          <p:cNvSpPr>
            <a:spLocks/>
          </p:cNvSpPr>
          <p:nvPr/>
        </p:nvSpPr>
        <p:spPr bwMode="auto">
          <a:xfrm>
            <a:off x="2101850" y="51117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2" name="Freeform 177"/>
          <p:cNvSpPr>
            <a:spLocks/>
          </p:cNvSpPr>
          <p:nvPr/>
        </p:nvSpPr>
        <p:spPr bwMode="auto">
          <a:xfrm>
            <a:off x="2101850" y="49609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3" name="Freeform 178"/>
          <p:cNvSpPr>
            <a:spLocks/>
          </p:cNvSpPr>
          <p:nvPr/>
        </p:nvSpPr>
        <p:spPr bwMode="auto">
          <a:xfrm>
            <a:off x="2101850" y="49149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4" name="Freeform 179"/>
          <p:cNvSpPr>
            <a:spLocks/>
          </p:cNvSpPr>
          <p:nvPr/>
        </p:nvSpPr>
        <p:spPr bwMode="auto">
          <a:xfrm>
            <a:off x="2101850" y="47640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5" name="Freeform 180"/>
          <p:cNvSpPr>
            <a:spLocks/>
          </p:cNvSpPr>
          <p:nvPr/>
        </p:nvSpPr>
        <p:spPr bwMode="auto">
          <a:xfrm>
            <a:off x="2101850" y="47037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6" name="Freeform 181"/>
          <p:cNvSpPr>
            <a:spLocks/>
          </p:cNvSpPr>
          <p:nvPr/>
        </p:nvSpPr>
        <p:spPr bwMode="auto">
          <a:xfrm>
            <a:off x="2101850" y="455136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7" name="Freeform 182"/>
          <p:cNvSpPr>
            <a:spLocks/>
          </p:cNvSpPr>
          <p:nvPr/>
        </p:nvSpPr>
        <p:spPr bwMode="auto">
          <a:xfrm>
            <a:off x="2101850" y="450691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8" name="Freeform 183"/>
          <p:cNvSpPr>
            <a:spLocks/>
          </p:cNvSpPr>
          <p:nvPr/>
        </p:nvSpPr>
        <p:spPr bwMode="auto">
          <a:xfrm>
            <a:off x="2101850" y="435451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69" name="Freeform 184"/>
          <p:cNvSpPr>
            <a:spLocks/>
          </p:cNvSpPr>
          <p:nvPr/>
        </p:nvSpPr>
        <p:spPr bwMode="auto">
          <a:xfrm>
            <a:off x="2101850" y="431006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0" name="Freeform 185"/>
          <p:cNvSpPr>
            <a:spLocks/>
          </p:cNvSpPr>
          <p:nvPr/>
        </p:nvSpPr>
        <p:spPr bwMode="auto">
          <a:xfrm>
            <a:off x="2101850" y="41592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1" name="Freeform 186"/>
          <p:cNvSpPr>
            <a:spLocks/>
          </p:cNvSpPr>
          <p:nvPr/>
        </p:nvSpPr>
        <p:spPr bwMode="auto">
          <a:xfrm>
            <a:off x="2101850" y="4097338"/>
            <a:ext cx="46038"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2" name="Freeform 187"/>
          <p:cNvSpPr>
            <a:spLocks/>
          </p:cNvSpPr>
          <p:nvPr/>
        </p:nvSpPr>
        <p:spPr bwMode="auto">
          <a:xfrm>
            <a:off x="2101850" y="39465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3" name="Freeform 188"/>
          <p:cNvSpPr>
            <a:spLocks/>
          </p:cNvSpPr>
          <p:nvPr/>
        </p:nvSpPr>
        <p:spPr bwMode="auto">
          <a:xfrm>
            <a:off x="2101850" y="39004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4" name="Freeform 189"/>
          <p:cNvSpPr>
            <a:spLocks/>
          </p:cNvSpPr>
          <p:nvPr/>
        </p:nvSpPr>
        <p:spPr bwMode="auto">
          <a:xfrm>
            <a:off x="2101850" y="37496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5" name="Freeform 190"/>
          <p:cNvSpPr>
            <a:spLocks/>
          </p:cNvSpPr>
          <p:nvPr/>
        </p:nvSpPr>
        <p:spPr bwMode="auto">
          <a:xfrm>
            <a:off x="2101850" y="36893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6" name="Freeform 191"/>
          <p:cNvSpPr>
            <a:spLocks/>
          </p:cNvSpPr>
          <p:nvPr/>
        </p:nvSpPr>
        <p:spPr bwMode="auto">
          <a:xfrm>
            <a:off x="2101850" y="35385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7" name="Freeform 192"/>
          <p:cNvSpPr>
            <a:spLocks/>
          </p:cNvSpPr>
          <p:nvPr/>
        </p:nvSpPr>
        <p:spPr bwMode="auto">
          <a:xfrm>
            <a:off x="2101850" y="34925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8" name="Freeform 193"/>
          <p:cNvSpPr>
            <a:spLocks/>
          </p:cNvSpPr>
          <p:nvPr/>
        </p:nvSpPr>
        <p:spPr bwMode="auto">
          <a:xfrm>
            <a:off x="2101850" y="33416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79" name="Freeform 194"/>
          <p:cNvSpPr>
            <a:spLocks/>
          </p:cNvSpPr>
          <p:nvPr/>
        </p:nvSpPr>
        <p:spPr bwMode="auto">
          <a:xfrm>
            <a:off x="2101850" y="329565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80" name="Freeform 195"/>
          <p:cNvSpPr>
            <a:spLocks/>
          </p:cNvSpPr>
          <p:nvPr/>
        </p:nvSpPr>
        <p:spPr bwMode="auto">
          <a:xfrm>
            <a:off x="2101850" y="31448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81" name="Line 196"/>
          <p:cNvSpPr>
            <a:spLocks noChangeShapeType="1"/>
          </p:cNvSpPr>
          <p:nvPr/>
        </p:nvSpPr>
        <p:spPr bwMode="auto">
          <a:xfrm>
            <a:off x="5584825" y="4159250"/>
            <a:ext cx="361950" cy="1588"/>
          </a:xfrm>
          <a:prstGeom prst="line">
            <a:avLst/>
          </a:prstGeom>
          <a:noFill/>
          <a:ln w="12065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82" name="Line 197"/>
          <p:cNvSpPr>
            <a:spLocks noChangeShapeType="1"/>
          </p:cNvSpPr>
          <p:nvPr/>
        </p:nvSpPr>
        <p:spPr bwMode="auto">
          <a:xfrm>
            <a:off x="5492750" y="4052888"/>
            <a:ext cx="514350" cy="1587"/>
          </a:xfrm>
          <a:prstGeom prst="line">
            <a:avLst/>
          </a:prstGeom>
          <a:noFill/>
          <a:ln w="12065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83" name="Line 198"/>
          <p:cNvSpPr>
            <a:spLocks noChangeShapeType="1"/>
          </p:cNvSpPr>
          <p:nvPr/>
        </p:nvSpPr>
        <p:spPr bwMode="auto">
          <a:xfrm flipV="1">
            <a:off x="5538788" y="3795713"/>
            <a:ext cx="1587" cy="60325"/>
          </a:xfrm>
          <a:prstGeom prst="line">
            <a:avLst/>
          </a:prstGeom>
          <a:noFill/>
          <a:ln w="603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12484" name="Picture 1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3" y="4613275"/>
            <a:ext cx="423862" cy="231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85" name="AutoShape 200"/>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486" name="Rectangle 201"/>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lstStyle/>
          <a:p>
            <a:endParaRPr lang="en-US"/>
          </a:p>
        </p:txBody>
      </p:sp>
      <p:sp>
        <p:nvSpPr>
          <p:cNvPr id="12487" name="Rectangle 202"/>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lstStyle/>
          <a:p>
            <a:endParaRPr lang="en-US"/>
          </a:p>
        </p:txBody>
      </p:sp>
      <p:sp>
        <p:nvSpPr>
          <p:cNvPr id="12488" name="Line 203"/>
          <p:cNvSpPr>
            <a:spLocks noChangeShapeType="1"/>
          </p:cNvSpPr>
          <p:nvPr/>
        </p:nvSpPr>
        <p:spPr bwMode="auto">
          <a:xfrm>
            <a:off x="2360613" y="7624763"/>
            <a:ext cx="922337" cy="1587"/>
          </a:xfrm>
          <a:prstGeom prst="line">
            <a:avLst/>
          </a:prstGeom>
          <a:noFill/>
          <a:ln w="158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89" name="Freeform 204"/>
          <p:cNvSpPr>
            <a:spLocks/>
          </p:cNvSpPr>
          <p:nvPr/>
        </p:nvSpPr>
        <p:spPr bwMode="auto">
          <a:xfrm>
            <a:off x="3268663" y="75342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490" name="Freeform 205"/>
          <p:cNvSpPr>
            <a:spLocks/>
          </p:cNvSpPr>
          <p:nvPr/>
        </p:nvSpPr>
        <p:spPr bwMode="auto">
          <a:xfrm>
            <a:off x="3271838" y="7534275"/>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491" name="Line 206"/>
          <p:cNvSpPr>
            <a:spLocks noChangeShapeType="1"/>
          </p:cNvSpPr>
          <p:nvPr/>
        </p:nvSpPr>
        <p:spPr bwMode="auto">
          <a:xfrm>
            <a:off x="2420938" y="7821613"/>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92" name="Line 207"/>
          <p:cNvSpPr>
            <a:spLocks noChangeShapeType="1"/>
          </p:cNvSpPr>
          <p:nvPr/>
        </p:nvSpPr>
        <p:spPr bwMode="auto">
          <a:xfrm>
            <a:off x="2420938" y="8048625"/>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93" name="Rectangle 208"/>
          <p:cNvSpPr>
            <a:spLocks noChangeArrowheads="1"/>
          </p:cNvSpPr>
          <p:nvPr/>
        </p:nvSpPr>
        <p:spPr bwMode="auto">
          <a:xfrm>
            <a:off x="2571750" y="7427913"/>
            <a:ext cx="620713"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494" name="Rectangle 209"/>
          <p:cNvSpPr>
            <a:spLocks noChangeArrowheads="1"/>
          </p:cNvSpPr>
          <p:nvPr/>
        </p:nvSpPr>
        <p:spPr bwMode="auto">
          <a:xfrm>
            <a:off x="2622550" y="7419975"/>
            <a:ext cx="46006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200" b="1" dirty="0">
                <a:latin typeface="Arial" panose="020B0604020202020204" pitchFamily="34" charset="0"/>
                <a:cs typeface="Arial" panose="020B0604020202020204" pitchFamily="34" charset="0"/>
              </a:rPr>
              <a:t>يشوع    </a:t>
            </a:r>
            <a:endParaRPr lang="en-US" sz="1800" baseline="-25000" dirty="0">
              <a:latin typeface="Arial" panose="020B0604020202020204" pitchFamily="34" charset="0"/>
              <a:cs typeface="Arial" panose="020B0604020202020204" pitchFamily="34" charset="0"/>
            </a:endParaRPr>
          </a:p>
        </p:txBody>
      </p:sp>
      <p:sp>
        <p:nvSpPr>
          <p:cNvPr id="12495" name="Rectangle 210"/>
          <p:cNvSpPr>
            <a:spLocks noChangeArrowheads="1"/>
          </p:cNvSpPr>
          <p:nvPr/>
        </p:nvSpPr>
        <p:spPr bwMode="auto">
          <a:xfrm>
            <a:off x="2522538" y="7670800"/>
            <a:ext cx="46968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أريحا </a:t>
            </a:r>
            <a:r>
              <a:rPr lang="en-US" sz="1000" b="1" dirty="0">
                <a:solidFill>
                  <a:srgbClr val="E32434"/>
                </a:solidFill>
                <a:latin typeface="Arial" charset="0"/>
              </a:rPr>
              <a:t>/</a:t>
            </a:r>
            <a:r>
              <a:rPr lang="ar-JO" sz="1000" b="1" dirty="0">
                <a:solidFill>
                  <a:srgbClr val="E32434"/>
                </a:solidFill>
                <a:latin typeface="Arial" panose="020B0604020202020204" pitchFamily="34" charset="0"/>
                <a:cs typeface="Arial" panose="020B0604020202020204" pitchFamily="34" charset="0"/>
              </a:rPr>
              <a:t>عاي</a:t>
            </a:r>
            <a:endParaRPr lang="en-US" sz="1000" baseline="-25000" dirty="0">
              <a:solidFill>
                <a:srgbClr val="E32434"/>
              </a:solidFill>
              <a:latin typeface="Arial" panose="020B0604020202020204" pitchFamily="34" charset="0"/>
              <a:cs typeface="Arial" panose="020B0604020202020204" pitchFamily="34" charset="0"/>
            </a:endParaRPr>
          </a:p>
        </p:txBody>
      </p:sp>
      <p:sp>
        <p:nvSpPr>
          <p:cNvPr id="12496" name="Rectangle 211"/>
          <p:cNvSpPr>
            <a:spLocks noChangeArrowheads="1"/>
          </p:cNvSpPr>
          <p:nvPr/>
        </p:nvSpPr>
        <p:spPr bwMode="auto">
          <a:xfrm>
            <a:off x="2381250" y="7893050"/>
            <a:ext cx="80150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تقسيم الأرض       </a:t>
            </a:r>
            <a:endParaRPr lang="en-US" sz="1000" baseline="-25000" dirty="0">
              <a:solidFill>
                <a:srgbClr val="E32434"/>
              </a:solidFill>
              <a:latin typeface="Arial" panose="020B0604020202020204" pitchFamily="34" charset="0"/>
              <a:cs typeface="Arial" panose="020B0604020202020204" pitchFamily="34" charset="0"/>
            </a:endParaRPr>
          </a:p>
        </p:txBody>
      </p:sp>
      <p:sp>
        <p:nvSpPr>
          <p:cNvPr id="12497" name="Rectangle 212"/>
          <p:cNvSpPr>
            <a:spLocks noChangeArrowheads="1"/>
          </p:cNvSpPr>
          <p:nvPr/>
        </p:nvSpPr>
        <p:spPr bwMode="auto">
          <a:xfrm>
            <a:off x="5175250" y="6746875"/>
            <a:ext cx="666750" cy="1666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498" name="Line 213"/>
          <p:cNvSpPr>
            <a:spLocks noChangeShapeType="1"/>
          </p:cNvSpPr>
          <p:nvPr/>
        </p:nvSpPr>
        <p:spPr bwMode="auto">
          <a:xfrm>
            <a:off x="5024438" y="7337425"/>
            <a:ext cx="116522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99" name="AutoShape 214"/>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500" name="Rectangle 215"/>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lstStyle/>
          <a:p>
            <a:endParaRPr lang="en-US"/>
          </a:p>
        </p:txBody>
      </p:sp>
      <p:sp>
        <p:nvSpPr>
          <p:cNvPr id="12501" name="Rectangle 216"/>
          <p:cNvSpPr>
            <a:spLocks noChangeArrowheads="1"/>
          </p:cNvSpPr>
          <p:nvPr/>
        </p:nvSpPr>
        <p:spPr bwMode="auto">
          <a:xfrm>
            <a:off x="5104606" y="6899275"/>
            <a:ext cx="1195387" cy="1255713"/>
          </a:xfrm>
          <a:prstGeom prst="rect">
            <a:avLst/>
          </a:prstGeom>
          <a:solidFill>
            <a:srgbClr val="FFFFFF"/>
          </a:solidFill>
          <a:ln w="15875">
            <a:solidFill>
              <a:srgbClr val="000000"/>
            </a:solidFill>
            <a:miter lim="800000"/>
            <a:headEnd/>
            <a:tailEnd/>
          </a:ln>
        </p:spPr>
        <p:txBody>
          <a:bodyPr/>
          <a:lstStyle/>
          <a:p>
            <a:endParaRPr lang="en-US"/>
          </a:p>
        </p:txBody>
      </p:sp>
      <p:sp>
        <p:nvSpPr>
          <p:cNvPr id="12502" name="Line 217"/>
          <p:cNvSpPr>
            <a:spLocks noChangeShapeType="1"/>
          </p:cNvSpPr>
          <p:nvPr/>
        </p:nvSpPr>
        <p:spPr bwMode="auto">
          <a:xfrm>
            <a:off x="5018088" y="6924675"/>
            <a:ext cx="908050" cy="1588"/>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03" name="Freeform 218"/>
          <p:cNvSpPr>
            <a:spLocks/>
          </p:cNvSpPr>
          <p:nvPr/>
        </p:nvSpPr>
        <p:spPr bwMode="auto">
          <a:xfrm>
            <a:off x="5902325" y="6837363"/>
            <a:ext cx="257175" cy="76200"/>
          </a:xfrm>
          <a:custGeom>
            <a:avLst/>
            <a:gdLst>
              <a:gd name="T0" fmla="*/ 2147483647 w 162"/>
              <a:gd name="T1" fmla="*/ 2147483647 h 48"/>
              <a:gd name="T2" fmla="*/ 0 w 162"/>
              <a:gd name="T3" fmla="*/ 2147483647 h 48"/>
              <a:gd name="T4" fmla="*/ 0 w 162"/>
              <a:gd name="T5" fmla="*/ 0 h 48"/>
              <a:gd name="T6" fmla="*/ 2147483647 w 162"/>
              <a:gd name="T7" fmla="*/ 2147483647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04" name="Line 219"/>
          <p:cNvSpPr>
            <a:spLocks noChangeShapeType="1"/>
          </p:cNvSpPr>
          <p:nvPr/>
        </p:nvSpPr>
        <p:spPr bwMode="auto">
          <a:xfrm>
            <a:off x="5099050" y="7064375"/>
            <a:ext cx="1030288"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05" name="Line 220"/>
          <p:cNvSpPr>
            <a:spLocks noChangeShapeType="1"/>
          </p:cNvSpPr>
          <p:nvPr/>
        </p:nvSpPr>
        <p:spPr bwMode="auto">
          <a:xfrm>
            <a:off x="5099050" y="7231063"/>
            <a:ext cx="103028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06" name="Line 221"/>
          <p:cNvSpPr>
            <a:spLocks noChangeShapeType="1"/>
          </p:cNvSpPr>
          <p:nvPr/>
        </p:nvSpPr>
        <p:spPr bwMode="auto">
          <a:xfrm>
            <a:off x="5099050" y="7413625"/>
            <a:ext cx="1030288"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07" name="Rectangle 222"/>
          <p:cNvSpPr>
            <a:spLocks noChangeArrowheads="1"/>
          </p:cNvSpPr>
          <p:nvPr/>
        </p:nvSpPr>
        <p:spPr bwMode="auto">
          <a:xfrm>
            <a:off x="5422900" y="7091363"/>
            <a:ext cx="25648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900" b="1" i="1" dirty="0">
                <a:solidFill>
                  <a:srgbClr val="E32434"/>
                </a:solidFill>
                <a:latin typeface="Arial" panose="020B0604020202020204" pitchFamily="34" charset="0"/>
                <a:cs typeface="Arial" panose="020B0604020202020204" pitchFamily="34" charset="0"/>
              </a:rPr>
              <a:t>صليب </a:t>
            </a:r>
            <a:endParaRPr lang="en-US" sz="1200" baseline="-25000" dirty="0">
              <a:solidFill>
                <a:srgbClr val="E32434"/>
              </a:solidFill>
              <a:latin typeface="Arial" panose="020B0604020202020204" pitchFamily="34" charset="0"/>
              <a:cs typeface="Arial" panose="020B0604020202020204" pitchFamily="34" charset="0"/>
            </a:endParaRPr>
          </a:p>
        </p:txBody>
      </p:sp>
      <p:sp>
        <p:nvSpPr>
          <p:cNvPr id="12508" name="Rectangle 223"/>
          <p:cNvSpPr>
            <a:spLocks noChangeArrowheads="1"/>
          </p:cNvSpPr>
          <p:nvPr/>
        </p:nvSpPr>
        <p:spPr bwMode="auto">
          <a:xfrm>
            <a:off x="5311775" y="7248525"/>
            <a:ext cx="741363"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09" name="Rectangle 224"/>
          <p:cNvSpPr>
            <a:spLocks noChangeArrowheads="1"/>
          </p:cNvSpPr>
          <p:nvPr/>
        </p:nvSpPr>
        <p:spPr bwMode="auto">
          <a:xfrm>
            <a:off x="5343525" y="7273925"/>
            <a:ext cx="30938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900" b="1" i="1" dirty="0">
                <a:solidFill>
                  <a:srgbClr val="E32434"/>
                </a:solidFill>
                <a:latin typeface="Arial" panose="020B0604020202020204" pitchFamily="34" charset="0"/>
                <a:cs typeface="Arial" panose="020B0604020202020204" pitchFamily="34" charset="0"/>
              </a:rPr>
              <a:t>الكنيسة </a:t>
            </a:r>
            <a:endParaRPr lang="en-US" sz="1200" baseline="-25000" dirty="0">
              <a:solidFill>
                <a:srgbClr val="E32434"/>
              </a:solidFill>
              <a:latin typeface="Arial" panose="020B0604020202020204" pitchFamily="34" charset="0"/>
              <a:cs typeface="Arial" panose="020B0604020202020204" pitchFamily="34" charset="0"/>
            </a:endParaRPr>
          </a:p>
        </p:txBody>
      </p:sp>
      <p:sp>
        <p:nvSpPr>
          <p:cNvPr id="12510" name="Line 225"/>
          <p:cNvSpPr>
            <a:spLocks noChangeShapeType="1"/>
          </p:cNvSpPr>
          <p:nvPr/>
        </p:nvSpPr>
        <p:spPr bwMode="auto">
          <a:xfrm>
            <a:off x="5099050" y="7580313"/>
            <a:ext cx="1030288"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11" name="Line 226"/>
          <p:cNvSpPr>
            <a:spLocks noChangeShapeType="1"/>
          </p:cNvSpPr>
          <p:nvPr/>
        </p:nvSpPr>
        <p:spPr bwMode="auto">
          <a:xfrm>
            <a:off x="5084763" y="7747000"/>
            <a:ext cx="1028700"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12" name="Line 227"/>
          <p:cNvSpPr>
            <a:spLocks noChangeShapeType="1"/>
          </p:cNvSpPr>
          <p:nvPr/>
        </p:nvSpPr>
        <p:spPr bwMode="auto">
          <a:xfrm>
            <a:off x="5084763" y="7927975"/>
            <a:ext cx="1028700"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13" name="Line 228"/>
          <p:cNvSpPr>
            <a:spLocks noChangeShapeType="1"/>
          </p:cNvSpPr>
          <p:nvPr/>
        </p:nvSpPr>
        <p:spPr bwMode="auto">
          <a:xfrm>
            <a:off x="5068888" y="8094663"/>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14" name="Rectangle 229"/>
          <p:cNvSpPr>
            <a:spLocks noChangeArrowheads="1"/>
          </p:cNvSpPr>
          <p:nvPr/>
        </p:nvSpPr>
        <p:spPr bwMode="auto">
          <a:xfrm>
            <a:off x="5341938" y="7458075"/>
            <a:ext cx="757237" cy="1063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15" name="Rectangle 230"/>
          <p:cNvSpPr>
            <a:spLocks noChangeArrowheads="1"/>
          </p:cNvSpPr>
          <p:nvPr/>
        </p:nvSpPr>
        <p:spPr bwMode="auto">
          <a:xfrm>
            <a:off x="5357813" y="7437438"/>
            <a:ext cx="290144"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الانجيل </a:t>
            </a:r>
            <a:endParaRPr lang="en-US" sz="1200" baseline="-25000" dirty="0">
              <a:solidFill>
                <a:srgbClr val="E32434"/>
              </a:solidFill>
              <a:latin typeface="Arial" panose="020B0604020202020204" pitchFamily="34" charset="0"/>
              <a:cs typeface="Arial" panose="020B0604020202020204" pitchFamily="34" charset="0"/>
            </a:endParaRPr>
          </a:p>
        </p:txBody>
      </p:sp>
      <p:sp>
        <p:nvSpPr>
          <p:cNvPr id="12516" name="Rectangle 231"/>
          <p:cNvSpPr>
            <a:spLocks noChangeArrowheads="1"/>
          </p:cNvSpPr>
          <p:nvPr/>
        </p:nvSpPr>
        <p:spPr bwMode="auto">
          <a:xfrm>
            <a:off x="5462588" y="7599363"/>
            <a:ext cx="246862"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أعمال </a:t>
            </a:r>
            <a:endParaRPr lang="en-US" sz="1200" baseline="-25000" dirty="0">
              <a:solidFill>
                <a:srgbClr val="E32434"/>
              </a:solidFill>
              <a:latin typeface="Arial" panose="020B0604020202020204" pitchFamily="34" charset="0"/>
              <a:cs typeface="Arial" panose="020B0604020202020204" pitchFamily="34" charset="0"/>
            </a:endParaRPr>
          </a:p>
        </p:txBody>
      </p:sp>
      <p:sp>
        <p:nvSpPr>
          <p:cNvPr id="12517" name="Rectangle 232"/>
          <p:cNvSpPr>
            <a:spLocks noChangeArrowheads="1"/>
          </p:cNvSpPr>
          <p:nvPr/>
        </p:nvSpPr>
        <p:spPr bwMode="auto">
          <a:xfrm>
            <a:off x="5311775" y="7791450"/>
            <a:ext cx="817563"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18" name="Rectangle 233"/>
          <p:cNvSpPr>
            <a:spLocks noChangeArrowheads="1"/>
          </p:cNvSpPr>
          <p:nvPr/>
        </p:nvSpPr>
        <p:spPr bwMode="auto">
          <a:xfrm>
            <a:off x="5337175" y="7781925"/>
            <a:ext cx="68127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الرسائل البوليصية</a:t>
            </a:r>
            <a:endParaRPr lang="en-US" sz="1200" baseline="-25000" dirty="0">
              <a:solidFill>
                <a:srgbClr val="E32434"/>
              </a:solidFill>
              <a:latin typeface="Arial" panose="020B0604020202020204" pitchFamily="34" charset="0"/>
              <a:cs typeface="Arial" panose="020B0604020202020204" pitchFamily="34" charset="0"/>
            </a:endParaRPr>
          </a:p>
        </p:txBody>
      </p:sp>
      <p:sp>
        <p:nvSpPr>
          <p:cNvPr id="12519" name="Rectangle 234"/>
          <p:cNvSpPr>
            <a:spLocks noChangeArrowheads="1"/>
          </p:cNvSpPr>
          <p:nvPr/>
        </p:nvSpPr>
        <p:spPr bwMode="auto">
          <a:xfrm>
            <a:off x="5251450" y="7958138"/>
            <a:ext cx="755650" cy="1063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20" name="Rectangle 235"/>
          <p:cNvSpPr>
            <a:spLocks noChangeArrowheads="1"/>
          </p:cNvSpPr>
          <p:nvPr/>
        </p:nvSpPr>
        <p:spPr bwMode="auto">
          <a:xfrm>
            <a:off x="5207000" y="7954963"/>
            <a:ext cx="53380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الرؤيا          </a:t>
            </a:r>
            <a:endParaRPr lang="en-US" sz="1200" baseline="-25000" dirty="0">
              <a:solidFill>
                <a:srgbClr val="E32434"/>
              </a:solidFill>
              <a:latin typeface="Arial" panose="020B0604020202020204" pitchFamily="34" charset="0"/>
              <a:cs typeface="Arial" panose="020B0604020202020204" pitchFamily="34" charset="0"/>
            </a:endParaRPr>
          </a:p>
        </p:txBody>
      </p:sp>
      <p:sp>
        <p:nvSpPr>
          <p:cNvPr id="12521" name="Rectangle 236"/>
          <p:cNvSpPr>
            <a:spLocks noChangeArrowheads="1"/>
          </p:cNvSpPr>
          <p:nvPr/>
        </p:nvSpPr>
        <p:spPr bwMode="auto">
          <a:xfrm>
            <a:off x="5175250" y="1296988"/>
            <a:ext cx="650875"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22" name="Rectangle 237"/>
          <p:cNvSpPr>
            <a:spLocks noChangeArrowheads="1"/>
          </p:cNvSpPr>
          <p:nvPr/>
        </p:nvSpPr>
        <p:spPr bwMode="auto">
          <a:xfrm>
            <a:off x="5095875" y="1250950"/>
            <a:ext cx="75882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ar-JO" sz="1200" b="1" dirty="0">
                <a:latin typeface="Arial" panose="020B0604020202020204" pitchFamily="34" charset="0"/>
                <a:cs typeface="Arial" panose="020B0604020202020204" pitchFamily="34" charset="0"/>
              </a:rPr>
              <a:t>فوضى    </a:t>
            </a:r>
            <a:endParaRPr lang="en-US" sz="1800" baseline="-25000" dirty="0">
              <a:latin typeface="Arial" charset="0"/>
            </a:endParaRPr>
          </a:p>
        </p:txBody>
      </p:sp>
      <p:sp>
        <p:nvSpPr>
          <p:cNvPr id="12523" name="AutoShape 238"/>
          <p:cNvSpPr>
            <a:spLocks noChangeArrowheads="1"/>
          </p:cNvSpPr>
          <p:nvPr/>
        </p:nvSpPr>
        <p:spPr bwMode="auto">
          <a:xfrm>
            <a:off x="5008563" y="1252538"/>
            <a:ext cx="923925" cy="454025"/>
          </a:xfrm>
          <a:prstGeom prst="roundRect">
            <a:avLst>
              <a:gd name="adj" fmla="val 23250"/>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524" name="Rectangle 239"/>
          <p:cNvSpPr>
            <a:spLocks noChangeArrowheads="1"/>
          </p:cNvSpPr>
          <p:nvPr/>
        </p:nvSpPr>
        <p:spPr bwMode="auto">
          <a:xfrm>
            <a:off x="5008563" y="1473200"/>
            <a:ext cx="863600" cy="438150"/>
          </a:xfrm>
          <a:prstGeom prst="rect">
            <a:avLst/>
          </a:prstGeom>
          <a:solidFill>
            <a:srgbClr val="FFFFFF"/>
          </a:solidFill>
          <a:ln w="15875">
            <a:solidFill>
              <a:srgbClr val="FFFFFF"/>
            </a:solidFill>
            <a:miter lim="800000"/>
            <a:headEnd/>
            <a:tailEnd/>
          </a:ln>
        </p:spPr>
        <p:txBody>
          <a:bodyPr/>
          <a:lstStyle/>
          <a:p>
            <a:endParaRPr lang="en-US"/>
          </a:p>
        </p:txBody>
      </p:sp>
      <p:sp>
        <p:nvSpPr>
          <p:cNvPr id="12525" name="Rectangle 240"/>
          <p:cNvSpPr>
            <a:spLocks noChangeArrowheads="1"/>
          </p:cNvSpPr>
          <p:nvPr/>
        </p:nvSpPr>
        <p:spPr bwMode="auto">
          <a:xfrm>
            <a:off x="5008563" y="1473200"/>
            <a:ext cx="1211262" cy="514350"/>
          </a:xfrm>
          <a:prstGeom prst="rect">
            <a:avLst/>
          </a:prstGeom>
          <a:solidFill>
            <a:srgbClr val="FFFFFF"/>
          </a:solidFill>
          <a:ln w="15875">
            <a:solidFill>
              <a:srgbClr val="000000"/>
            </a:solidFill>
            <a:miter lim="800000"/>
            <a:headEnd/>
            <a:tailEnd/>
          </a:ln>
        </p:spPr>
        <p:txBody>
          <a:bodyPr/>
          <a:lstStyle/>
          <a:p>
            <a:endParaRPr lang="en-US"/>
          </a:p>
        </p:txBody>
      </p:sp>
      <p:sp>
        <p:nvSpPr>
          <p:cNvPr id="12526" name="Line 241"/>
          <p:cNvSpPr>
            <a:spLocks noChangeShapeType="1"/>
          </p:cNvSpPr>
          <p:nvPr/>
        </p:nvSpPr>
        <p:spPr bwMode="auto">
          <a:xfrm>
            <a:off x="5024438" y="1479550"/>
            <a:ext cx="908050" cy="1588"/>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27" name="Freeform 242"/>
          <p:cNvSpPr>
            <a:spLocks/>
          </p:cNvSpPr>
          <p:nvPr/>
        </p:nvSpPr>
        <p:spPr bwMode="auto">
          <a:xfrm>
            <a:off x="5916613" y="13874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28" name="Freeform 243"/>
          <p:cNvSpPr>
            <a:spLocks/>
          </p:cNvSpPr>
          <p:nvPr/>
        </p:nvSpPr>
        <p:spPr bwMode="auto">
          <a:xfrm>
            <a:off x="5927725" y="1387475"/>
            <a:ext cx="257175" cy="92075"/>
          </a:xfrm>
          <a:custGeom>
            <a:avLst/>
            <a:gdLst>
              <a:gd name="T0" fmla="*/ 2147483647 w 162"/>
              <a:gd name="T1" fmla="*/ 2147483647 h 58"/>
              <a:gd name="T2" fmla="*/ 0 w 162"/>
              <a:gd name="T3" fmla="*/ 2147483647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529" name="Line 244"/>
          <p:cNvSpPr>
            <a:spLocks noChangeShapeType="1"/>
          </p:cNvSpPr>
          <p:nvPr/>
        </p:nvSpPr>
        <p:spPr bwMode="auto">
          <a:xfrm>
            <a:off x="5084763" y="1670050"/>
            <a:ext cx="1044575"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30" name="Line 245"/>
          <p:cNvSpPr>
            <a:spLocks noChangeShapeType="1"/>
          </p:cNvSpPr>
          <p:nvPr/>
        </p:nvSpPr>
        <p:spPr bwMode="auto">
          <a:xfrm>
            <a:off x="5084763" y="1897063"/>
            <a:ext cx="1044575"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31" name="Rectangle 246"/>
          <p:cNvSpPr>
            <a:spLocks noChangeArrowheads="1"/>
          </p:cNvSpPr>
          <p:nvPr/>
        </p:nvSpPr>
        <p:spPr bwMode="auto">
          <a:xfrm>
            <a:off x="5354638" y="1504950"/>
            <a:ext cx="36067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000" b="1" dirty="0" err="1">
                <a:solidFill>
                  <a:srgbClr val="E32434"/>
                </a:solidFill>
                <a:latin typeface="Arial" charset="0"/>
              </a:rPr>
              <a:t>ق</a:t>
            </a:r>
            <a:r>
              <a:rPr lang="ar-JO" sz="1000" b="1" dirty="0" err="1">
                <a:solidFill>
                  <a:srgbClr val="E32434"/>
                </a:solidFill>
                <a:latin typeface="Arial" panose="020B0604020202020204" pitchFamily="34" charset="0"/>
                <a:cs typeface="Arial" panose="020B0604020202020204" pitchFamily="34" charset="0"/>
              </a:rPr>
              <a:t>قضاة</a:t>
            </a:r>
            <a:r>
              <a:rPr lang="ar-JO" sz="1000" b="1" dirty="0">
                <a:solidFill>
                  <a:srgbClr val="E32434"/>
                </a:solidFill>
                <a:latin typeface="Arial" panose="020B0604020202020204" pitchFamily="34" charset="0"/>
                <a:cs typeface="Arial" panose="020B0604020202020204" pitchFamily="34" charset="0"/>
              </a:rPr>
              <a:t>  </a:t>
            </a:r>
            <a:endParaRPr lang="en-US" sz="1400" b="1" baseline="-25000" dirty="0">
              <a:solidFill>
                <a:srgbClr val="E32434"/>
              </a:solidFill>
              <a:latin typeface="Arial" charset="0"/>
            </a:endParaRPr>
          </a:p>
        </p:txBody>
      </p:sp>
      <p:sp>
        <p:nvSpPr>
          <p:cNvPr id="12532" name="Rectangle 247"/>
          <p:cNvSpPr>
            <a:spLocks noChangeArrowheads="1"/>
          </p:cNvSpPr>
          <p:nvPr/>
        </p:nvSpPr>
        <p:spPr bwMode="auto">
          <a:xfrm>
            <a:off x="5456238" y="1728788"/>
            <a:ext cx="252412"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Arial" charset="0"/>
              </a:rPr>
              <a:t>350</a:t>
            </a:r>
            <a:endParaRPr lang="en-US" sz="1200" baseline="-25000">
              <a:solidFill>
                <a:srgbClr val="E32434"/>
              </a:solidFill>
              <a:latin typeface="Arial" charset="0"/>
            </a:endParaRPr>
          </a:p>
        </p:txBody>
      </p:sp>
      <p:sp>
        <p:nvSpPr>
          <p:cNvPr id="12533" name="Line 248"/>
          <p:cNvSpPr>
            <a:spLocks noChangeShapeType="1"/>
          </p:cNvSpPr>
          <p:nvPr/>
        </p:nvSpPr>
        <p:spPr bwMode="auto">
          <a:xfrm>
            <a:off x="5024438" y="2311400"/>
            <a:ext cx="922337" cy="1588"/>
          </a:xfrm>
          <a:prstGeom prst="line">
            <a:avLst/>
          </a:prstGeom>
          <a:noFill/>
          <a:ln w="158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34" name="Rectangle 249"/>
          <p:cNvSpPr>
            <a:spLocks noChangeArrowheads="1"/>
          </p:cNvSpPr>
          <p:nvPr/>
        </p:nvSpPr>
        <p:spPr bwMode="auto">
          <a:xfrm>
            <a:off x="5003800" y="2357438"/>
            <a:ext cx="1241425" cy="1982787"/>
          </a:xfrm>
          <a:prstGeom prst="rect">
            <a:avLst/>
          </a:prstGeom>
          <a:solidFill>
            <a:srgbClr val="FFFFFF"/>
          </a:solidFill>
          <a:ln w="15875">
            <a:solidFill>
              <a:srgbClr val="000000"/>
            </a:solidFill>
            <a:miter lim="800000"/>
            <a:headEnd/>
            <a:tailEnd/>
          </a:ln>
        </p:spPr>
        <p:txBody>
          <a:bodyPr/>
          <a:lstStyle/>
          <a:p>
            <a:endParaRPr lang="en-US">
              <a:solidFill>
                <a:srgbClr val="E32434"/>
              </a:solidFill>
              <a:latin typeface="Arial" charset="0"/>
            </a:endParaRPr>
          </a:p>
        </p:txBody>
      </p:sp>
      <p:sp>
        <p:nvSpPr>
          <p:cNvPr id="12535" name="AutoShape 250"/>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536" name="Freeform 251"/>
          <p:cNvSpPr>
            <a:spLocks/>
          </p:cNvSpPr>
          <p:nvPr/>
        </p:nvSpPr>
        <p:spPr bwMode="auto">
          <a:xfrm>
            <a:off x="5932488" y="2266950"/>
            <a:ext cx="257175" cy="104775"/>
          </a:xfrm>
          <a:custGeom>
            <a:avLst/>
            <a:gdLst>
              <a:gd name="T0" fmla="*/ 2147483647 w 162"/>
              <a:gd name="T1" fmla="*/ 2147483647 h 66"/>
              <a:gd name="T2" fmla="*/ 0 w 162"/>
              <a:gd name="T3" fmla="*/ 2147483647 h 66"/>
              <a:gd name="T4" fmla="*/ 0 w 162"/>
              <a:gd name="T5" fmla="*/ 0 h 66"/>
              <a:gd name="T6" fmla="*/ 2147483647 w 162"/>
              <a:gd name="T7" fmla="*/ 2147483647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37" name="Freeform 252"/>
          <p:cNvSpPr>
            <a:spLocks/>
          </p:cNvSpPr>
          <p:nvPr/>
        </p:nvSpPr>
        <p:spPr bwMode="auto">
          <a:xfrm>
            <a:off x="5929313" y="22669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538" name="Line 253"/>
          <p:cNvSpPr>
            <a:spLocks noChangeShapeType="1"/>
          </p:cNvSpPr>
          <p:nvPr/>
        </p:nvSpPr>
        <p:spPr bwMode="auto">
          <a:xfrm>
            <a:off x="5091113" y="2501900"/>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39" name="Line 254"/>
          <p:cNvSpPr>
            <a:spLocks noChangeShapeType="1"/>
          </p:cNvSpPr>
          <p:nvPr/>
        </p:nvSpPr>
        <p:spPr bwMode="auto">
          <a:xfrm>
            <a:off x="5084763" y="2720975"/>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40" name="Line 255"/>
          <p:cNvSpPr>
            <a:spLocks noChangeShapeType="1"/>
          </p:cNvSpPr>
          <p:nvPr/>
        </p:nvSpPr>
        <p:spPr bwMode="auto">
          <a:xfrm>
            <a:off x="5084763" y="2932113"/>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41" name="Line 256"/>
          <p:cNvSpPr>
            <a:spLocks noChangeShapeType="1"/>
          </p:cNvSpPr>
          <p:nvPr/>
        </p:nvSpPr>
        <p:spPr bwMode="auto">
          <a:xfrm>
            <a:off x="5084763" y="3144838"/>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42" name="Line 257"/>
          <p:cNvSpPr>
            <a:spLocks noChangeShapeType="1"/>
          </p:cNvSpPr>
          <p:nvPr/>
        </p:nvSpPr>
        <p:spPr bwMode="auto">
          <a:xfrm>
            <a:off x="5084763" y="3341688"/>
            <a:ext cx="1074737"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43" name="Line 258"/>
          <p:cNvSpPr>
            <a:spLocks noChangeShapeType="1"/>
          </p:cNvSpPr>
          <p:nvPr/>
        </p:nvSpPr>
        <p:spPr bwMode="auto">
          <a:xfrm>
            <a:off x="5084763" y="3765550"/>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44" name="Rectangle 259"/>
          <p:cNvSpPr>
            <a:spLocks noChangeArrowheads="1"/>
          </p:cNvSpPr>
          <p:nvPr/>
        </p:nvSpPr>
        <p:spPr bwMode="auto">
          <a:xfrm>
            <a:off x="5191125" y="2144713"/>
            <a:ext cx="635000"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45" name="Rectangle 260"/>
          <p:cNvSpPr>
            <a:spLocks noChangeArrowheads="1"/>
          </p:cNvSpPr>
          <p:nvPr/>
        </p:nvSpPr>
        <p:spPr bwMode="auto">
          <a:xfrm>
            <a:off x="5097463" y="2097088"/>
            <a:ext cx="55624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200" b="1" dirty="0">
                <a:latin typeface="Arial" panose="020B0604020202020204" pitchFamily="34" charset="0"/>
                <a:cs typeface="Arial" panose="020B0604020202020204" pitchFamily="34" charset="0"/>
              </a:rPr>
              <a:t>ملوك       </a:t>
            </a:r>
            <a:endParaRPr lang="en-US" sz="1800" baseline="-25000" dirty="0">
              <a:latin typeface="Arial" panose="020B0604020202020204" pitchFamily="34" charset="0"/>
              <a:cs typeface="Arial" panose="020B0604020202020204" pitchFamily="34" charset="0"/>
            </a:endParaRPr>
          </a:p>
        </p:txBody>
      </p:sp>
      <p:sp>
        <p:nvSpPr>
          <p:cNvPr id="12546" name="Rectangle 261"/>
          <p:cNvSpPr>
            <a:spLocks noChangeArrowheads="1"/>
          </p:cNvSpPr>
          <p:nvPr/>
        </p:nvSpPr>
        <p:spPr bwMode="auto">
          <a:xfrm>
            <a:off x="5240338" y="2555875"/>
            <a:ext cx="732573"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dirty="0">
                <a:solidFill>
                  <a:srgbClr val="E32434"/>
                </a:solidFill>
                <a:latin typeface="Arial" charset="0"/>
              </a:rPr>
              <a:t> ••• </a:t>
            </a:r>
            <a:r>
              <a:rPr lang="ar-JO" sz="1000" b="1" dirty="0">
                <a:solidFill>
                  <a:srgbClr val="E32434"/>
                </a:solidFill>
                <a:latin typeface="Arial" panose="020B0604020202020204" pitchFamily="34" charset="0"/>
                <a:cs typeface="Arial" panose="020B0604020202020204" pitchFamily="34" charset="0"/>
              </a:rPr>
              <a:t>الانقسام</a:t>
            </a:r>
            <a:r>
              <a:rPr lang="en-US" sz="1000" b="1" dirty="0">
                <a:solidFill>
                  <a:srgbClr val="E32434"/>
                </a:solidFill>
                <a:latin typeface="Arial" charset="0"/>
              </a:rPr>
              <a:t> ••• </a:t>
            </a:r>
            <a:endParaRPr lang="en-US" sz="1000" b="1" baseline="-25000" dirty="0">
              <a:solidFill>
                <a:srgbClr val="E32434"/>
              </a:solidFill>
              <a:latin typeface="Arial" charset="0"/>
            </a:endParaRPr>
          </a:p>
        </p:txBody>
      </p:sp>
      <p:sp>
        <p:nvSpPr>
          <p:cNvPr id="12547" name="Rectangle 262"/>
          <p:cNvSpPr>
            <a:spLocks noChangeArrowheads="1"/>
          </p:cNvSpPr>
          <p:nvPr/>
        </p:nvSpPr>
        <p:spPr bwMode="auto">
          <a:xfrm>
            <a:off x="5024438" y="3008313"/>
            <a:ext cx="1149350"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48" name="Rectangle 263"/>
          <p:cNvSpPr>
            <a:spLocks noChangeArrowheads="1"/>
          </p:cNvSpPr>
          <p:nvPr/>
        </p:nvSpPr>
        <p:spPr bwMode="auto">
          <a:xfrm>
            <a:off x="5170488" y="2990850"/>
            <a:ext cx="99706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يهوذا            إسرائيل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549" name="Rectangle 264"/>
          <p:cNvSpPr>
            <a:spLocks noChangeArrowheads="1"/>
          </p:cNvSpPr>
          <p:nvPr/>
        </p:nvSpPr>
        <p:spPr bwMode="auto">
          <a:xfrm>
            <a:off x="5299075" y="3187700"/>
            <a:ext cx="5588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10          2</a:t>
            </a:r>
            <a:endParaRPr lang="en-US" sz="1000" b="1" baseline="-25000">
              <a:solidFill>
                <a:srgbClr val="E32434"/>
              </a:solidFill>
              <a:latin typeface="Arial" charset="0"/>
            </a:endParaRPr>
          </a:p>
        </p:txBody>
      </p:sp>
      <p:sp>
        <p:nvSpPr>
          <p:cNvPr id="12550" name="Rectangle 265"/>
          <p:cNvSpPr>
            <a:spLocks noChangeArrowheads="1"/>
          </p:cNvSpPr>
          <p:nvPr/>
        </p:nvSpPr>
        <p:spPr bwMode="auto">
          <a:xfrm>
            <a:off x="5195888" y="3613150"/>
            <a:ext cx="77152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 20-J      20-R</a:t>
            </a:r>
            <a:endParaRPr lang="en-US" sz="1000" b="1" baseline="-25000">
              <a:solidFill>
                <a:srgbClr val="E32434"/>
              </a:solidFill>
              <a:latin typeface="Arial" charset="0"/>
            </a:endParaRPr>
          </a:p>
        </p:txBody>
      </p:sp>
      <p:sp>
        <p:nvSpPr>
          <p:cNvPr id="12551" name="Rectangle 266"/>
          <p:cNvSpPr>
            <a:spLocks noChangeArrowheads="1"/>
          </p:cNvSpPr>
          <p:nvPr/>
        </p:nvSpPr>
        <p:spPr bwMode="auto">
          <a:xfrm>
            <a:off x="5160963" y="3856038"/>
            <a:ext cx="938212"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52" name="Rectangle 267"/>
          <p:cNvSpPr>
            <a:spLocks noChangeArrowheads="1"/>
          </p:cNvSpPr>
          <p:nvPr/>
        </p:nvSpPr>
        <p:spPr bwMode="auto">
          <a:xfrm>
            <a:off x="5200650" y="3827463"/>
            <a:ext cx="73342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 200        350</a:t>
            </a:r>
            <a:endParaRPr lang="en-US" sz="1000" b="1" baseline="-25000">
              <a:solidFill>
                <a:srgbClr val="E32434"/>
              </a:solidFill>
              <a:latin typeface="Arial" charset="0"/>
            </a:endParaRPr>
          </a:p>
        </p:txBody>
      </p:sp>
      <p:sp>
        <p:nvSpPr>
          <p:cNvPr id="12553" name="Rectangle 268"/>
          <p:cNvSpPr>
            <a:spLocks noChangeArrowheads="1"/>
          </p:cNvSpPr>
          <p:nvPr/>
        </p:nvSpPr>
        <p:spPr bwMode="auto">
          <a:xfrm>
            <a:off x="5084763" y="4052888"/>
            <a:ext cx="1135062" cy="1206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54" name="Rectangle 269"/>
          <p:cNvSpPr>
            <a:spLocks noChangeArrowheads="1"/>
          </p:cNvSpPr>
          <p:nvPr/>
        </p:nvSpPr>
        <p:spPr bwMode="auto">
          <a:xfrm>
            <a:off x="5127625" y="4044950"/>
            <a:ext cx="852798"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أشور             بابل   </a:t>
            </a:r>
            <a:endParaRPr lang="en-US" sz="900" b="1" baseline="-25000" dirty="0">
              <a:solidFill>
                <a:srgbClr val="E32434"/>
              </a:solidFill>
              <a:latin typeface="Arial" panose="020B0604020202020204" pitchFamily="34" charset="0"/>
              <a:cs typeface="Arial" panose="020B0604020202020204" pitchFamily="34" charset="0"/>
            </a:endParaRPr>
          </a:p>
        </p:txBody>
      </p:sp>
      <p:sp>
        <p:nvSpPr>
          <p:cNvPr id="12555" name="Line 270"/>
          <p:cNvSpPr>
            <a:spLocks noChangeShapeType="1"/>
          </p:cNvSpPr>
          <p:nvPr/>
        </p:nvSpPr>
        <p:spPr bwMode="auto">
          <a:xfrm>
            <a:off x="5084763" y="3976688"/>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56" name="Rectangle 272"/>
          <p:cNvSpPr>
            <a:spLocks noChangeArrowheads="1"/>
          </p:cNvSpPr>
          <p:nvPr/>
        </p:nvSpPr>
        <p:spPr bwMode="auto">
          <a:xfrm>
            <a:off x="5165725" y="2767013"/>
            <a:ext cx="1001877"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الجنوب           الشمال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557" name="Line 273"/>
          <p:cNvSpPr>
            <a:spLocks noChangeShapeType="1"/>
          </p:cNvSpPr>
          <p:nvPr/>
        </p:nvSpPr>
        <p:spPr bwMode="auto">
          <a:xfrm>
            <a:off x="5084763" y="4189413"/>
            <a:ext cx="105886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58" name="Rectangle 274"/>
          <p:cNvSpPr>
            <a:spLocks noChangeArrowheads="1"/>
          </p:cNvSpPr>
          <p:nvPr/>
        </p:nvSpPr>
        <p:spPr bwMode="auto">
          <a:xfrm>
            <a:off x="5145088" y="3402013"/>
            <a:ext cx="1014412" cy="1365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59" name="Line 275"/>
          <p:cNvSpPr>
            <a:spLocks noChangeShapeType="1"/>
          </p:cNvSpPr>
          <p:nvPr/>
        </p:nvSpPr>
        <p:spPr bwMode="auto">
          <a:xfrm>
            <a:off x="5341938" y="3552825"/>
            <a:ext cx="423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60" name="Line 276"/>
          <p:cNvSpPr>
            <a:spLocks noChangeShapeType="1"/>
          </p:cNvSpPr>
          <p:nvPr/>
        </p:nvSpPr>
        <p:spPr bwMode="auto">
          <a:xfrm>
            <a:off x="5183188" y="2403475"/>
            <a:ext cx="922337"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61" name="Line 277"/>
          <p:cNvSpPr>
            <a:spLocks noChangeShapeType="1"/>
          </p:cNvSpPr>
          <p:nvPr/>
        </p:nvSpPr>
        <p:spPr bwMode="auto">
          <a:xfrm>
            <a:off x="5538788" y="3765550"/>
            <a:ext cx="423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62" name="Rectangle 278"/>
          <p:cNvSpPr>
            <a:spLocks noChangeArrowheads="1"/>
          </p:cNvSpPr>
          <p:nvPr/>
        </p:nvSpPr>
        <p:spPr bwMode="auto">
          <a:xfrm>
            <a:off x="6324600" y="1711325"/>
            <a:ext cx="666750" cy="13493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63" name="Rectangle 279"/>
          <p:cNvSpPr>
            <a:spLocks noChangeArrowheads="1"/>
          </p:cNvSpPr>
          <p:nvPr/>
        </p:nvSpPr>
        <p:spPr bwMode="auto">
          <a:xfrm>
            <a:off x="4713288" y="6026150"/>
            <a:ext cx="204787"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900" b="1">
                <a:latin typeface="Times" charset="0"/>
              </a:rPr>
              <a:t>S</a:t>
            </a:r>
            <a:endParaRPr lang="en-US" sz="1200" baseline="-25000">
              <a:latin typeface="Times" charset="0"/>
            </a:endParaRPr>
          </a:p>
        </p:txBody>
      </p:sp>
      <p:sp>
        <p:nvSpPr>
          <p:cNvPr id="12564" name="Rectangle 280"/>
          <p:cNvSpPr>
            <a:spLocks noChangeArrowheads="1"/>
          </p:cNvSpPr>
          <p:nvPr/>
        </p:nvSpPr>
        <p:spPr bwMode="auto">
          <a:xfrm>
            <a:off x="4743450" y="7207250"/>
            <a:ext cx="18415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900" b="1">
                <a:latin typeface="Times" charset="0"/>
              </a:rPr>
              <a:t>J</a:t>
            </a:r>
            <a:endParaRPr lang="en-US" sz="1200" baseline="-25000">
              <a:latin typeface="Times" charset="0"/>
            </a:endParaRPr>
          </a:p>
        </p:txBody>
      </p:sp>
      <p:sp>
        <p:nvSpPr>
          <p:cNvPr id="12565" name="Rectangle 281"/>
          <p:cNvSpPr>
            <a:spLocks noChangeArrowheads="1"/>
          </p:cNvSpPr>
          <p:nvPr/>
        </p:nvSpPr>
        <p:spPr bwMode="auto">
          <a:xfrm>
            <a:off x="1987550" y="1924050"/>
            <a:ext cx="26670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900" b="1">
                <a:latin typeface="Times" charset="0"/>
              </a:rPr>
              <a:t>C</a:t>
            </a:r>
            <a:endParaRPr lang="en-US" sz="1200" baseline="-25000">
              <a:latin typeface="Times" charset="0"/>
            </a:endParaRPr>
          </a:p>
        </p:txBody>
      </p:sp>
      <p:sp>
        <p:nvSpPr>
          <p:cNvPr id="12566" name="Line 282"/>
          <p:cNvSpPr>
            <a:spLocks noChangeShapeType="1"/>
          </p:cNvSpPr>
          <p:nvPr/>
        </p:nvSpPr>
        <p:spPr bwMode="auto">
          <a:xfrm>
            <a:off x="2390775" y="3856038"/>
            <a:ext cx="1149350"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67" name="AutoShape 283"/>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568" name="Rectangle 284"/>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lstStyle/>
          <a:p>
            <a:endParaRPr lang="en-US"/>
          </a:p>
        </p:txBody>
      </p:sp>
      <p:sp>
        <p:nvSpPr>
          <p:cNvPr id="12569" name="Rectangle 285"/>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lstStyle/>
          <a:p>
            <a:endParaRPr lang="en-US"/>
          </a:p>
        </p:txBody>
      </p:sp>
      <p:sp>
        <p:nvSpPr>
          <p:cNvPr id="12570" name="Line 286"/>
          <p:cNvSpPr>
            <a:spLocks noChangeShapeType="1"/>
          </p:cNvSpPr>
          <p:nvPr/>
        </p:nvSpPr>
        <p:spPr bwMode="auto">
          <a:xfrm>
            <a:off x="2384425" y="3259138"/>
            <a:ext cx="892175" cy="1587"/>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71" name="Freeform 287"/>
          <p:cNvSpPr>
            <a:spLocks/>
          </p:cNvSpPr>
          <p:nvPr/>
        </p:nvSpPr>
        <p:spPr bwMode="auto">
          <a:xfrm>
            <a:off x="3268663" y="3175000"/>
            <a:ext cx="241300" cy="104775"/>
          </a:xfrm>
          <a:custGeom>
            <a:avLst/>
            <a:gdLst>
              <a:gd name="T0" fmla="*/ 2147483647 w 152"/>
              <a:gd name="T1" fmla="*/ 2147483647 h 66"/>
              <a:gd name="T2" fmla="*/ 0 w 152"/>
              <a:gd name="T3" fmla="*/ 2147483647 h 66"/>
              <a:gd name="T4" fmla="*/ 0 w 152"/>
              <a:gd name="T5" fmla="*/ 0 h 66"/>
              <a:gd name="T6" fmla="*/ 2147483647 w 152"/>
              <a:gd name="T7" fmla="*/ 2147483647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572" name="Freeform 288"/>
          <p:cNvSpPr>
            <a:spLocks/>
          </p:cNvSpPr>
          <p:nvPr/>
        </p:nvSpPr>
        <p:spPr bwMode="auto">
          <a:xfrm>
            <a:off x="3271838" y="3159125"/>
            <a:ext cx="257175" cy="106363"/>
          </a:xfrm>
          <a:custGeom>
            <a:avLst/>
            <a:gdLst>
              <a:gd name="T0" fmla="*/ 2147483647 w 162"/>
              <a:gd name="T1" fmla="*/ 2147483647 h 67"/>
              <a:gd name="T2" fmla="*/ 0 w 162"/>
              <a:gd name="T3" fmla="*/ 2147483647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573" name="Line 289"/>
          <p:cNvSpPr>
            <a:spLocks noChangeShapeType="1"/>
          </p:cNvSpPr>
          <p:nvPr/>
        </p:nvSpPr>
        <p:spPr bwMode="auto">
          <a:xfrm>
            <a:off x="2465388" y="3492500"/>
            <a:ext cx="101441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74" name="Line 290"/>
          <p:cNvSpPr>
            <a:spLocks noChangeShapeType="1"/>
          </p:cNvSpPr>
          <p:nvPr/>
        </p:nvSpPr>
        <p:spPr bwMode="auto">
          <a:xfrm>
            <a:off x="2465388" y="3719513"/>
            <a:ext cx="101441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75" name="Line 291"/>
          <p:cNvSpPr>
            <a:spLocks noChangeShapeType="1"/>
          </p:cNvSpPr>
          <p:nvPr/>
        </p:nvSpPr>
        <p:spPr bwMode="auto">
          <a:xfrm>
            <a:off x="2465388" y="3962400"/>
            <a:ext cx="101441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76" name="Line 292"/>
          <p:cNvSpPr>
            <a:spLocks noChangeShapeType="1"/>
          </p:cNvSpPr>
          <p:nvPr/>
        </p:nvSpPr>
        <p:spPr bwMode="auto">
          <a:xfrm>
            <a:off x="2465388" y="4189413"/>
            <a:ext cx="1014412"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77" name="Rectangle 293"/>
          <p:cNvSpPr>
            <a:spLocks noChangeArrowheads="1"/>
          </p:cNvSpPr>
          <p:nvPr/>
        </p:nvSpPr>
        <p:spPr bwMode="auto">
          <a:xfrm>
            <a:off x="2525713" y="3068638"/>
            <a:ext cx="666750" cy="1508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78" name="Rectangle 294"/>
          <p:cNvSpPr>
            <a:spLocks noChangeArrowheads="1"/>
          </p:cNvSpPr>
          <p:nvPr/>
        </p:nvSpPr>
        <p:spPr bwMode="auto">
          <a:xfrm>
            <a:off x="2420938" y="3025775"/>
            <a:ext cx="64921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200" b="1" dirty="0">
                <a:latin typeface="Arial" panose="020B0604020202020204" pitchFamily="34" charset="0"/>
                <a:cs typeface="Arial" panose="020B0604020202020204" pitchFamily="34" charset="0"/>
              </a:rPr>
              <a:t>إبراهيم       </a:t>
            </a:r>
            <a:endParaRPr lang="en-US" sz="1800" baseline="-25000" dirty="0">
              <a:latin typeface="Arial" panose="020B0604020202020204" pitchFamily="34" charset="0"/>
              <a:cs typeface="Arial" panose="020B0604020202020204" pitchFamily="34" charset="0"/>
            </a:endParaRPr>
          </a:p>
        </p:txBody>
      </p:sp>
      <p:sp>
        <p:nvSpPr>
          <p:cNvPr id="12579" name="Rectangle 295"/>
          <p:cNvSpPr>
            <a:spLocks noChangeArrowheads="1"/>
          </p:cNvSpPr>
          <p:nvPr/>
        </p:nvSpPr>
        <p:spPr bwMode="auto">
          <a:xfrm>
            <a:off x="2678113" y="3538538"/>
            <a:ext cx="604837" cy="1651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80" name="Rectangle 296"/>
          <p:cNvSpPr>
            <a:spLocks noChangeArrowheads="1"/>
          </p:cNvSpPr>
          <p:nvPr/>
        </p:nvSpPr>
        <p:spPr bwMode="auto">
          <a:xfrm>
            <a:off x="2660650" y="3559175"/>
            <a:ext cx="47942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L - S - B</a:t>
            </a:r>
            <a:endParaRPr lang="en-US" sz="1000" b="1" baseline="-25000">
              <a:solidFill>
                <a:srgbClr val="E32434"/>
              </a:solidFill>
              <a:latin typeface="Arial" charset="0"/>
            </a:endParaRPr>
          </a:p>
        </p:txBody>
      </p:sp>
      <p:sp>
        <p:nvSpPr>
          <p:cNvPr id="12581" name="Rectangle 297"/>
          <p:cNvSpPr>
            <a:spLocks noChangeArrowheads="1"/>
          </p:cNvSpPr>
          <p:nvPr/>
        </p:nvSpPr>
        <p:spPr bwMode="auto">
          <a:xfrm>
            <a:off x="2844800" y="3779838"/>
            <a:ext cx="407988" cy="1508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82" name="Rectangle 298"/>
          <p:cNvSpPr>
            <a:spLocks noChangeArrowheads="1"/>
          </p:cNvSpPr>
          <p:nvPr/>
        </p:nvSpPr>
        <p:spPr bwMode="auto">
          <a:xfrm>
            <a:off x="2800350" y="3798888"/>
            <a:ext cx="182563"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I - I</a:t>
            </a:r>
            <a:endParaRPr lang="en-US" sz="1000" b="1" baseline="-25000">
              <a:solidFill>
                <a:srgbClr val="E32434"/>
              </a:solidFill>
              <a:latin typeface="Arial" charset="0"/>
            </a:endParaRPr>
          </a:p>
        </p:txBody>
      </p:sp>
      <p:sp>
        <p:nvSpPr>
          <p:cNvPr id="12583" name="Rectangle 299"/>
          <p:cNvSpPr>
            <a:spLocks noChangeArrowheads="1"/>
          </p:cNvSpPr>
          <p:nvPr/>
        </p:nvSpPr>
        <p:spPr bwMode="auto">
          <a:xfrm>
            <a:off x="2806700" y="4019550"/>
            <a:ext cx="2667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J - E</a:t>
            </a:r>
            <a:endParaRPr lang="en-US" sz="1000" b="1" baseline="-25000">
              <a:solidFill>
                <a:srgbClr val="E32434"/>
              </a:solidFill>
              <a:latin typeface="Arial" charset="0"/>
            </a:endParaRPr>
          </a:p>
        </p:txBody>
      </p:sp>
      <p:sp>
        <p:nvSpPr>
          <p:cNvPr id="12584" name="Rectangle 300"/>
          <p:cNvSpPr>
            <a:spLocks noChangeArrowheads="1"/>
          </p:cNvSpPr>
          <p:nvPr/>
        </p:nvSpPr>
        <p:spPr bwMode="auto">
          <a:xfrm>
            <a:off x="2844800" y="4249738"/>
            <a:ext cx="558800" cy="1508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85" name="Rectangle 301"/>
          <p:cNvSpPr>
            <a:spLocks noChangeArrowheads="1"/>
          </p:cNvSpPr>
          <p:nvPr/>
        </p:nvSpPr>
        <p:spPr bwMode="auto">
          <a:xfrm>
            <a:off x="2881313" y="4278313"/>
            <a:ext cx="1397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12</a:t>
            </a:r>
            <a:endParaRPr lang="en-US" sz="1000" b="1" baseline="-25000">
              <a:latin typeface="Arial" charset="0"/>
            </a:endParaRPr>
          </a:p>
        </p:txBody>
      </p:sp>
      <p:sp>
        <p:nvSpPr>
          <p:cNvPr id="12586" name="Line 302"/>
          <p:cNvSpPr>
            <a:spLocks noChangeShapeType="1"/>
          </p:cNvSpPr>
          <p:nvPr/>
        </p:nvSpPr>
        <p:spPr bwMode="auto">
          <a:xfrm>
            <a:off x="2451100" y="4430713"/>
            <a:ext cx="1014413" cy="1587"/>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87" name="Rectangle 303"/>
          <p:cNvSpPr>
            <a:spLocks noChangeArrowheads="1"/>
          </p:cNvSpPr>
          <p:nvPr/>
        </p:nvSpPr>
        <p:spPr bwMode="auto">
          <a:xfrm>
            <a:off x="2662238" y="3341688"/>
            <a:ext cx="666750" cy="1349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88" name="Rectangle 304"/>
          <p:cNvSpPr>
            <a:spLocks noChangeArrowheads="1"/>
          </p:cNvSpPr>
          <p:nvPr/>
        </p:nvSpPr>
        <p:spPr bwMode="auto">
          <a:xfrm>
            <a:off x="2620963" y="3335338"/>
            <a:ext cx="51777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000" b="1" dirty="0">
                <a:solidFill>
                  <a:srgbClr val="E32434"/>
                </a:solidFill>
                <a:latin typeface="Arial" panose="020B0604020202020204" pitchFamily="34" charset="0"/>
                <a:cs typeface="Arial" panose="020B0604020202020204" pitchFamily="34" charset="0"/>
              </a:rPr>
              <a:t>الدعوة       </a:t>
            </a:r>
            <a:endParaRPr lang="en-US" sz="1000" b="1" baseline="-25000" dirty="0">
              <a:solidFill>
                <a:srgbClr val="E32434"/>
              </a:solidFill>
              <a:latin typeface="Arial" panose="020B0604020202020204" pitchFamily="34" charset="0"/>
              <a:cs typeface="Arial" panose="020B0604020202020204" pitchFamily="34" charset="0"/>
            </a:endParaRPr>
          </a:p>
        </p:txBody>
      </p:sp>
      <p:sp>
        <p:nvSpPr>
          <p:cNvPr id="12589" name="Rectangle 305"/>
          <p:cNvSpPr>
            <a:spLocks noChangeArrowheads="1"/>
          </p:cNvSpPr>
          <p:nvPr/>
        </p:nvSpPr>
        <p:spPr bwMode="auto">
          <a:xfrm>
            <a:off x="3305175" y="5799138"/>
            <a:ext cx="487363" cy="12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E32434"/>
                </a:solidFill>
                <a:latin typeface="Times" charset="0"/>
              </a:rPr>
              <a:t>(1500 B.C.)</a:t>
            </a:r>
            <a:endParaRPr lang="en-US" sz="1200" baseline="-25000">
              <a:solidFill>
                <a:srgbClr val="E32434"/>
              </a:solidFill>
              <a:latin typeface="Times" charset="0"/>
            </a:endParaRPr>
          </a:p>
        </p:txBody>
      </p:sp>
      <p:pic>
        <p:nvPicPr>
          <p:cNvPr id="12590" name="Picture 3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163" y="3325813"/>
            <a:ext cx="590550"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1" name="Rectangle 307"/>
          <p:cNvSpPr>
            <a:spLocks noChangeArrowheads="1"/>
          </p:cNvSpPr>
          <p:nvPr/>
        </p:nvSpPr>
        <p:spPr bwMode="auto">
          <a:xfrm>
            <a:off x="3676650" y="3462338"/>
            <a:ext cx="317500" cy="257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12592" name="Picture 3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6792913"/>
            <a:ext cx="590550"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3" name="Rectangle 309"/>
          <p:cNvSpPr>
            <a:spLocks noChangeArrowheads="1"/>
          </p:cNvSpPr>
          <p:nvPr/>
        </p:nvSpPr>
        <p:spPr bwMode="auto">
          <a:xfrm>
            <a:off x="3692525" y="6929438"/>
            <a:ext cx="317500" cy="257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12594" name="Picture 3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3219450"/>
            <a:ext cx="590550"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5" name="Rectangle 311"/>
          <p:cNvSpPr>
            <a:spLocks noChangeArrowheads="1"/>
          </p:cNvSpPr>
          <p:nvPr/>
        </p:nvSpPr>
        <p:spPr bwMode="auto">
          <a:xfrm>
            <a:off x="6340475" y="3355975"/>
            <a:ext cx="319088" cy="257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12596" name="Picture 3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2327275"/>
            <a:ext cx="590550"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7" name="Rectangle 313"/>
          <p:cNvSpPr>
            <a:spLocks noChangeArrowheads="1"/>
          </p:cNvSpPr>
          <p:nvPr/>
        </p:nvSpPr>
        <p:spPr bwMode="auto">
          <a:xfrm>
            <a:off x="6340475" y="2447925"/>
            <a:ext cx="319088" cy="273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598" name="Rectangle 314"/>
          <p:cNvSpPr>
            <a:spLocks noChangeArrowheads="1"/>
          </p:cNvSpPr>
          <p:nvPr/>
        </p:nvSpPr>
        <p:spPr bwMode="auto">
          <a:xfrm>
            <a:off x="5972175" y="5922963"/>
            <a:ext cx="469900" cy="12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E32434"/>
                </a:solidFill>
                <a:latin typeface="Arial" charset="0"/>
              </a:rPr>
              <a:t>(500 B.C.)</a:t>
            </a:r>
            <a:endParaRPr lang="en-US" sz="1200" baseline="-25000">
              <a:solidFill>
                <a:srgbClr val="E32434"/>
              </a:solidFill>
              <a:latin typeface="Arial" charset="0"/>
            </a:endParaRPr>
          </a:p>
        </p:txBody>
      </p:sp>
      <p:sp>
        <p:nvSpPr>
          <p:cNvPr id="12599" name="Rectangle 315"/>
          <p:cNvSpPr>
            <a:spLocks noChangeArrowheads="1"/>
          </p:cNvSpPr>
          <p:nvPr/>
        </p:nvSpPr>
        <p:spPr bwMode="auto">
          <a:xfrm>
            <a:off x="5983288" y="2211388"/>
            <a:ext cx="527050" cy="12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E32434"/>
                </a:solidFill>
                <a:latin typeface="Arial" charset="0"/>
              </a:rPr>
              <a:t>(1000 B.C.)</a:t>
            </a:r>
            <a:endParaRPr lang="en-US" sz="1200" baseline="-25000">
              <a:solidFill>
                <a:srgbClr val="E32434"/>
              </a:solidFill>
              <a:latin typeface="Arial" charset="0"/>
            </a:endParaRPr>
          </a:p>
        </p:txBody>
      </p:sp>
      <p:sp>
        <p:nvSpPr>
          <p:cNvPr id="12600" name="Rectangle 316"/>
          <p:cNvSpPr>
            <a:spLocks noChangeArrowheads="1"/>
          </p:cNvSpPr>
          <p:nvPr/>
        </p:nvSpPr>
        <p:spPr bwMode="auto">
          <a:xfrm>
            <a:off x="3305175" y="3113088"/>
            <a:ext cx="487363" cy="12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E32434"/>
                </a:solidFill>
                <a:latin typeface="Times" charset="0"/>
              </a:rPr>
              <a:t>(2000 B.C.)</a:t>
            </a:r>
            <a:endParaRPr lang="en-US" sz="1200" baseline="-25000">
              <a:solidFill>
                <a:srgbClr val="E32434"/>
              </a:solidFill>
              <a:latin typeface="Times" charset="0"/>
            </a:endParaRPr>
          </a:p>
        </p:txBody>
      </p:sp>
      <p:sp>
        <p:nvSpPr>
          <p:cNvPr id="12601" name="Freeform 317"/>
          <p:cNvSpPr>
            <a:spLocks/>
          </p:cNvSpPr>
          <p:nvPr/>
        </p:nvSpPr>
        <p:spPr bwMode="auto">
          <a:xfrm>
            <a:off x="5888692" y="6830219"/>
            <a:ext cx="241300" cy="76200"/>
          </a:xfrm>
          <a:custGeom>
            <a:avLst/>
            <a:gdLst>
              <a:gd name="T0" fmla="*/ 2147483647 w 152"/>
              <a:gd name="T1" fmla="*/ 2147483647 h 48"/>
              <a:gd name="T2" fmla="*/ 0 w 152"/>
              <a:gd name="T3" fmla="*/ 2147483647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602" name="Rectangle 318"/>
          <p:cNvSpPr>
            <a:spLocks noChangeArrowheads="1"/>
          </p:cNvSpPr>
          <p:nvPr/>
        </p:nvSpPr>
        <p:spPr bwMode="auto">
          <a:xfrm>
            <a:off x="5472113" y="6924675"/>
            <a:ext cx="25648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900" b="1" i="1" dirty="0">
                <a:solidFill>
                  <a:srgbClr val="E32434"/>
                </a:solidFill>
                <a:latin typeface="Arial" panose="020B0604020202020204" pitchFamily="34" charset="0"/>
                <a:cs typeface="Arial" panose="020B0604020202020204" pitchFamily="34" charset="0"/>
              </a:rPr>
              <a:t>حياة   </a:t>
            </a:r>
            <a:endParaRPr lang="en-US" sz="1200" baseline="-25000" dirty="0">
              <a:solidFill>
                <a:srgbClr val="E32434"/>
              </a:solidFill>
              <a:latin typeface="Arial" panose="020B0604020202020204" pitchFamily="34" charset="0"/>
              <a:cs typeface="Arial" panose="020B0604020202020204" pitchFamily="34" charset="0"/>
            </a:endParaRPr>
          </a:p>
        </p:txBody>
      </p:sp>
      <p:sp>
        <p:nvSpPr>
          <p:cNvPr id="12603" name="Text Box 319"/>
          <p:cNvSpPr txBox="1">
            <a:spLocks noChangeArrowheads="1"/>
          </p:cNvSpPr>
          <p:nvPr/>
        </p:nvSpPr>
        <p:spPr bwMode="auto">
          <a:xfrm>
            <a:off x="3625850" y="3352800"/>
            <a:ext cx="641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Arial" charset="0"/>
              </a:rPr>
              <a:t>AC</a:t>
            </a:r>
            <a:endParaRPr lang="en-US" sz="1000" b="1" baseline="-25000">
              <a:solidFill>
                <a:srgbClr val="E32434"/>
              </a:solidFill>
              <a:latin typeface="Arial" charset="0"/>
            </a:endParaRPr>
          </a:p>
        </p:txBody>
      </p:sp>
      <p:sp>
        <p:nvSpPr>
          <p:cNvPr id="12604" name="Text Box 320"/>
          <p:cNvSpPr txBox="1">
            <a:spLocks noChangeArrowheads="1"/>
          </p:cNvSpPr>
          <p:nvPr/>
        </p:nvSpPr>
        <p:spPr bwMode="auto">
          <a:xfrm>
            <a:off x="6273800" y="2362200"/>
            <a:ext cx="641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Arial" charset="0"/>
              </a:rPr>
              <a:t>DC</a:t>
            </a:r>
            <a:endParaRPr lang="en-US" sz="1000" b="1" baseline="-25000">
              <a:solidFill>
                <a:srgbClr val="E32434"/>
              </a:solidFill>
              <a:latin typeface="Arial" charset="0"/>
            </a:endParaRPr>
          </a:p>
        </p:txBody>
      </p:sp>
      <p:sp>
        <p:nvSpPr>
          <p:cNvPr id="12605" name="Text Box 321"/>
          <p:cNvSpPr txBox="1">
            <a:spLocks noChangeArrowheads="1"/>
          </p:cNvSpPr>
          <p:nvPr/>
        </p:nvSpPr>
        <p:spPr bwMode="auto">
          <a:xfrm>
            <a:off x="6273800" y="3244850"/>
            <a:ext cx="641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Arial" charset="0"/>
              </a:rPr>
              <a:t>NC</a:t>
            </a:r>
            <a:endParaRPr lang="en-US" sz="1000" b="1" baseline="-25000">
              <a:solidFill>
                <a:srgbClr val="E32434"/>
              </a:solidFill>
              <a:latin typeface="Arial" charset="0"/>
            </a:endParaRPr>
          </a:p>
        </p:txBody>
      </p:sp>
      <p:sp>
        <p:nvSpPr>
          <p:cNvPr id="12606" name="Text Box 322"/>
          <p:cNvSpPr txBox="1">
            <a:spLocks noChangeArrowheads="1"/>
          </p:cNvSpPr>
          <p:nvPr/>
        </p:nvSpPr>
        <p:spPr bwMode="auto">
          <a:xfrm>
            <a:off x="3684466" y="6798469"/>
            <a:ext cx="641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dirty="0">
                <a:solidFill>
                  <a:srgbClr val="E32434"/>
                </a:solidFill>
                <a:latin typeface="Arial" charset="0"/>
              </a:rPr>
              <a:t>LC</a:t>
            </a:r>
            <a:endParaRPr lang="en-US" sz="1000" b="1" baseline="-25000" dirty="0">
              <a:solidFill>
                <a:srgbClr val="E32434"/>
              </a:solidFill>
              <a:latin typeface="Arial" charset="0"/>
            </a:endParaRPr>
          </a:p>
        </p:txBody>
      </p:sp>
      <p:sp>
        <p:nvSpPr>
          <p:cNvPr id="12607" name="Rectangle 323"/>
          <p:cNvSpPr>
            <a:spLocks noChangeArrowheads="1"/>
          </p:cNvSpPr>
          <p:nvPr/>
        </p:nvSpPr>
        <p:spPr bwMode="auto">
          <a:xfrm>
            <a:off x="5227638" y="6723063"/>
            <a:ext cx="46166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1400" b="1" dirty="0">
                <a:latin typeface="Arial" panose="020B0604020202020204" pitchFamily="34" charset="0"/>
                <a:cs typeface="Arial" panose="020B0604020202020204" pitchFamily="34" charset="0"/>
              </a:rPr>
              <a:t>المسيح </a:t>
            </a:r>
            <a:endParaRPr lang="en-US" sz="1400" baseline="-25000" dirty="0">
              <a:latin typeface="Arial" panose="020B0604020202020204" pitchFamily="34" charset="0"/>
              <a:cs typeface="Arial" panose="020B0604020202020204" pitchFamily="34" charset="0"/>
            </a:endParaRPr>
          </a:p>
        </p:txBody>
      </p:sp>
      <p:sp>
        <p:nvSpPr>
          <p:cNvPr id="12608" name="Rectangle 324"/>
          <p:cNvSpPr>
            <a:spLocks noChangeArrowheads="1"/>
          </p:cNvSpPr>
          <p:nvPr/>
        </p:nvSpPr>
        <p:spPr bwMode="auto">
          <a:xfrm>
            <a:off x="5010150" y="2305050"/>
            <a:ext cx="914400" cy="177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609" name="Rectangle 325"/>
          <p:cNvSpPr>
            <a:spLocks noChangeArrowheads="1"/>
          </p:cNvSpPr>
          <p:nvPr/>
        </p:nvSpPr>
        <p:spPr bwMode="auto">
          <a:xfrm>
            <a:off x="5284788" y="2339975"/>
            <a:ext cx="48577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S - D - S</a:t>
            </a:r>
            <a:endParaRPr lang="en-US" sz="1000" b="1" baseline="-25000">
              <a:solidFill>
                <a:srgbClr val="E32434"/>
              </a:solidFill>
              <a:latin typeface="Arial" charset="0"/>
            </a:endParaRPr>
          </a:p>
        </p:txBody>
      </p:sp>
      <p:sp>
        <p:nvSpPr>
          <p:cNvPr id="12610" name="Line 326"/>
          <p:cNvSpPr>
            <a:spLocks noChangeShapeType="1"/>
          </p:cNvSpPr>
          <p:nvPr/>
        </p:nvSpPr>
        <p:spPr bwMode="auto">
          <a:xfrm>
            <a:off x="5594350" y="2795588"/>
            <a:ext cx="1588" cy="1454150"/>
          </a:xfrm>
          <a:prstGeom prst="line">
            <a:avLst/>
          </a:prstGeom>
          <a:noFill/>
          <a:ln w="46038">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611" name="Rectangle 327"/>
          <p:cNvSpPr>
            <a:spLocks noChangeArrowheads="1"/>
          </p:cNvSpPr>
          <p:nvPr/>
        </p:nvSpPr>
        <p:spPr bwMode="auto">
          <a:xfrm>
            <a:off x="5194300" y="3405188"/>
            <a:ext cx="58028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ar-JO" sz="900" b="1" dirty="0">
                <a:solidFill>
                  <a:srgbClr val="E32434"/>
                </a:solidFill>
                <a:latin typeface="Arial" panose="020B0604020202020204" pitchFamily="34" charset="0"/>
                <a:cs typeface="Arial" panose="020B0604020202020204" pitchFamily="34" charset="0"/>
              </a:rPr>
              <a:t>الأنبياء          </a:t>
            </a:r>
            <a:endParaRPr lang="en-US" sz="900" b="1" baseline="-25000" dirty="0">
              <a:solidFill>
                <a:srgbClr val="E32434"/>
              </a:solidFill>
              <a:latin typeface="Arial" panose="020B0604020202020204" pitchFamily="34" charset="0"/>
              <a:cs typeface="Arial" panose="020B0604020202020204" pitchFamily="34" charset="0"/>
            </a:endParaRPr>
          </a:p>
        </p:txBody>
      </p:sp>
      <p:sp>
        <p:nvSpPr>
          <p:cNvPr id="12612" name="Line 328"/>
          <p:cNvSpPr>
            <a:spLocks noChangeShapeType="1"/>
          </p:cNvSpPr>
          <p:nvPr/>
        </p:nvSpPr>
        <p:spPr bwMode="auto">
          <a:xfrm>
            <a:off x="5084763" y="3552825"/>
            <a:ext cx="1058862" cy="1588"/>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12613" name="Group 329"/>
          <p:cNvGrpSpPr>
            <a:grpSpLocks/>
          </p:cNvGrpSpPr>
          <p:nvPr/>
        </p:nvGrpSpPr>
        <p:grpSpPr bwMode="auto">
          <a:xfrm>
            <a:off x="885825" y="1223963"/>
            <a:ext cx="722313" cy="1095375"/>
            <a:chOff x="558" y="771"/>
            <a:chExt cx="455" cy="690"/>
          </a:xfrm>
        </p:grpSpPr>
        <p:grpSp>
          <p:nvGrpSpPr>
            <p:cNvPr id="12615" name="Group 330"/>
            <p:cNvGrpSpPr>
              <a:grpSpLocks/>
            </p:cNvGrpSpPr>
            <p:nvPr/>
          </p:nvGrpSpPr>
          <p:grpSpPr bwMode="auto">
            <a:xfrm>
              <a:off x="558" y="771"/>
              <a:ext cx="238" cy="152"/>
              <a:chOff x="206" y="662"/>
              <a:chExt cx="238" cy="152"/>
            </a:xfrm>
          </p:grpSpPr>
          <p:sp>
            <p:nvSpPr>
              <p:cNvPr id="12632" name="AutoShape 331"/>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2633" name="Rectangle 332"/>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2634" name="Line 333"/>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2616" name="Rectangle 334"/>
            <p:cNvSpPr>
              <a:spLocks noChangeArrowheads="1"/>
            </p:cNvSpPr>
            <p:nvPr/>
          </p:nvSpPr>
          <p:spPr bwMode="auto">
            <a:xfrm>
              <a:off x="633" y="1317"/>
              <a:ext cx="117"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1">
                  <a:latin typeface="Times" charset="0"/>
                </a:rPr>
                <a:t>C </a:t>
              </a:r>
              <a:endParaRPr lang="en-US" sz="1200" baseline="-25000">
                <a:latin typeface="Times" charset="0"/>
              </a:endParaRPr>
            </a:p>
          </p:txBody>
        </p:sp>
        <p:sp>
          <p:nvSpPr>
            <p:cNvPr id="12617" name="Rectangle 335"/>
            <p:cNvSpPr>
              <a:spLocks noChangeArrowheads="1"/>
            </p:cNvSpPr>
            <p:nvPr/>
          </p:nvSpPr>
          <p:spPr bwMode="auto">
            <a:xfrm>
              <a:off x="747" y="1317"/>
              <a:ext cx="60"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1">
                  <a:latin typeface="Times" charset="0"/>
                </a:rPr>
                <a:t>7</a:t>
              </a:r>
              <a:endParaRPr lang="en-US" sz="1200" baseline="-25000">
                <a:latin typeface="Times" charset="0"/>
              </a:endParaRPr>
            </a:p>
          </p:txBody>
        </p:sp>
        <p:sp>
          <p:nvSpPr>
            <p:cNvPr id="12618" name="Line 336"/>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619" name="Rectangle 337"/>
            <p:cNvSpPr>
              <a:spLocks noChangeArrowheads="1"/>
            </p:cNvSpPr>
            <p:nvPr/>
          </p:nvSpPr>
          <p:spPr bwMode="auto">
            <a:xfrm>
              <a:off x="804" y="1317"/>
              <a:ext cx="187"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b="1">
                  <a:latin typeface="Times" charset="0"/>
                </a:rPr>
                <a:t> S J</a:t>
              </a:r>
              <a:endParaRPr lang="en-US" sz="1200" baseline="-25000">
                <a:latin typeface="Times" charset="0"/>
              </a:endParaRPr>
            </a:p>
          </p:txBody>
        </p:sp>
        <p:grpSp>
          <p:nvGrpSpPr>
            <p:cNvPr id="12620" name="Group 338"/>
            <p:cNvGrpSpPr>
              <a:grpSpLocks/>
            </p:cNvGrpSpPr>
            <p:nvPr/>
          </p:nvGrpSpPr>
          <p:grpSpPr bwMode="auto">
            <a:xfrm>
              <a:off x="654" y="867"/>
              <a:ext cx="238" cy="152"/>
              <a:chOff x="206" y="662"/>
              <a:chExt cx="238" cy="152"/>
            </a:xfrm>
          </p:grpSpPr>
          <p:sp>
            <p:nvSpPr>
              <p:cNvPr id="12629" name="AutoShape 339"/>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2630" name="Rectangle 340"/>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2631" name="Line 341"/>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2621" name="Group 342"/>
            <p:cNvGrpSpPr>
              <a:grpSpLocks/>
            </p:cNvGrpSpPr>
            <p:nvPr/>
          </p:nvGrpSpPr>
          <p:grpSpPr bwMode="auto">
            <a:xfrm>
              <a:off x="580" y="963"/>
              <a:ext cx="238" cy="152"/>
              <a:chOff x="206" y="662"/>
              <a:chExt cx="238" cy="152"/>
            </a:xfrm>
          </p:grpSpPr>
          <p:sp>
            <p:nvSpPr>
              <p:cNvPr id="12626" name="AutoShape 343"/>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2627" name="Rectangle 344"/>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2628" name="Line 345"/>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2622" name="Group 346"/>
            <p:cNvGrpSpPr>
              <a:grpSpLocks/>
            </p:cNvGrpSpPr>
            <p:nvPr/>
          </p:nvGrpSpPr>
          <p:grpSpPr bwMode="auto">
            <a:xfrm>
              <a:off x="775" y="1053"/>
              <a:ext cx="238" cy="152"/>
              <a:chOff x="206" y="662"/>
              <a:chExt cx="238" cy="152"/>
            </a:xfrm>
          </p:grpSpPr>
          <p:sp>
            <p:nvSpPr>
              <p:cNvPr id="12623" name="AutoShape 347"/>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2624" name="Rectangle 348"/>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2625" name="Line 349"/>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sp>
        <p:nvSpPr>
          <p:cNvPr id="12614" name="Rectangle 350"/>
          <p:cNvSpPr>
            <a:spLocks noChangeArrowheads="1"/>
          </p:cNvSpPr>
          <p:nvPr/>
        </p:nvSpPr>
        <p:spPr bwMode="auto">
          <a:xfrm>
            <a:off x="3316288" y="1184275"/>
            <a:ext cx="72866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r>
              <a:rPr lang="ar-JO" sz="800" b="1" dirty="0">
                <a:solidFill>
                  <a:srgbClr val="E32434"/>
                </a:solidFill>
                <a:latin typeface="Times" charset="0"/>
              </a:rPr>
              <a:t>ك</a:t>
            </a:r>
            <a:r>
              <a:rPr lang="ar-JO" sz="800" b="1" dirty="0">
                <a:solidFill>
                  <a:srgbClr val="E32434"/>
                </a:solidFill>
                <a:latin typeface="Arial" panose="020B0604020202020204" pitchFamily="34" charset="0"/>
                <a:cs typeface="Arial" panose="020B0604020202020204" pitchFamily="34" charset="0"/>
              </a:rPr>
              <a:t>كل العصور </a:t>
            </a:r>
          </a:p>
          <a:p>
            <a:r>
              <a:rPr lang="ar-JO" sz="800" b="1" dirty="0">
                <a:solidFill>
                  <a:srgbClr val="E32434"/>
                </a:solidFill>
                <a:latin typeface="Arial" panose="020B0604020202020204" pitchFamily="34" charset="0"/>
                <a:cs typeface="Arial" panose="020B0604020202020204" pitchFamily="34" charset="0"/>
              </a:rPr>
              <a:t>قبل ابراهيم</a:t>
            </a:r>
            <a:r>
              <a:rPr lang="en-US" sz="800" b="1" dirty="0">
                <a:solidFill>
                  <a:srgbClr val="E32434"/>
                </a:solidFill>
                <a:latin typeface="Times" charset="0"/>
              </a:rPr>
              <a:t>)</a:t>
            </a:r>
            <a:endParaRPr lang="en-US" sz="1200" baseline="-25000" dirty="0">
              <a:solidFill>
                <a:srgbClr val="E32434"/>
              </a:solidFill>
              <a:latin typeface="Times" charset="0"/>
            </a:endParaRPr>
          </a:p>
        </p:txBody>
      </p:sp>
    </p:spTree>
  </p:cSld>
  <p:clrMapOvr>
    <a:masterClrMapping/>
  </p:clrMapOvr>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10255</TotalTime>
  <Words>7578</Words>
  <Application>Microsoft Macintosh PowerPoint</Application>
  <PresentationFormat>Custom</PresentationFormat>
  <Paragraphs>2060</Paragraphs>
  <Slides>45</Slides>
  <Notes>13</Notes>
  <HiddenSlides>23</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45</vt:i4>
      </vt:variant>
    </vt:vector>
  </HeadingPairs>
  <TitlesOfParts>
    <vt:vector size="68" baseType="lpstr">
      <vt:lpstr>B VAG Rounded Bold</vt:lpstr>
      <vt:lpstr>Chicago</vt:lpstr>
      <vt:lpstr>Kosher-Normal</vt:lpstr>
      <vt:lpstr>Sand</vt:lpstr>
      <vt:lpstr>Arial</vt:lpstr>
      <vt:lpstr>Arial Rounded MT Bold</vt:lpstr>
      <vt:lpstr>Calibri</vt:lpstr>
      <vt:lpstr>Capitals</vt:lpstr>
      <vt:lpstr>Century Gothic</vt:lpstr>
      <vt:lpstr>Comic Sans MS</vt:lpstr>
      <vt:lpstr>Engravers MT</vt:lpstr>
      <vt:lpstr>Garamond</vt:lpstr>
      <vt:lpstr>Helvetica</vt:lpstr>
      <vt:lpstr>Leelawadee UI</vt:lpstr>
      <vt:lpstr>Microsoft Sans Serif</vt:lpstr>
      <vt:lpstr>Segoe UI Semibold</vt:lpstr>
      <vt:lpstr>Skia</vt:lpstr>
      <vt:lpstr>Tahoma</vt:lpstr>
      <vt:lpstr>Times</vt:lpstr>
      <vt:lpstr>Wingdings 2</vt:lpstr>
      <vt:lpstr>Blank</vt:lpstr>
      <vt:lpstr>1_Blank</vt:lpstr>
      <vt:lpstr>2_Blank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Fryman</dc:creator>
  <cp:keywords/>
  <cp:lastModifiedBy>Rick Griffith</cp:lastModifiedBy>
  <cp:revision>685</cp:revision>
  <cp:lastPrinted>2009-11-25T08:10:02Z</cp:lastPrinted>
  <dcterms:created xsi:type="dcterms:W3CDTF">2003-01-28T22:33:17Z</dcterms:created>
  <dcterms:modified xsi:type="dcterms:W3CDTF">2022-06-03T17:54:36Z</dcterms:modified>
</cp:coreProperties>
</file>